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7" r:id="rId4"/>
    <p:sldId id="265" r:id="rId5"/>
    <p:sldId id="264" r:id="rId6"/>
    <p:sldId id="263" r:id="rId7"/>
    <p:sldId id="262" r:id="rId8"/>
    <p:sldId id="273" r:id="rId9"/>
    <p:sldId id="274" r:id="rId10"/>
    <p:sldId id="275" r:id="rId11"/>
    <p:sldId id="276" r:id="rId12"/>
  </p:sldIdLst>
  <p:sldSz cx="9144000" cy="6858000" type="screen4x3"/>
  <p:notesSz cx="6858000" cy="9144000"/>
  <p:custShowLst>
    <p:custShow name="Custom Show 1" id="0">
      <p:sldLst>
        <p:sld r:id="rId2"/>
        <p:sld r:id="rId3"/>
        <p:sld r:id="rId5"/>
        <p:sld r:id="rId6"/>
        <p:sld r:id="rId7"/>
        <p:sld r:id="rId8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rey Leung" initials="J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3" autoAdjust="0"/>
    <p:restoredTop sz="58781" autoAdjust="0"/>
  </p:normalViewPr>
  <p:slideViewPr>
    <p:cSldViewPr>
      <p:cViewPr varScale="1">
        <p:scale>
          <a:sx n="41" d="100"/>
          <a:sy n="41" d="100"/>
        </p:scale>
        <p:origin x="-166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4-12T14:49:59.849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06914-B708-477D-875B-F9AE07B1BCB3}" type="datetimeFigureOut">
              <a:rPr lang="en-CA" smtClean="0"/>
              <a:pPr/>
              <a:t>12/04/2013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BFFBA-2DD8-4FF6-93C5-77AF5565CC8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815644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BFFBA-2DD8-4FF6-93C5-77AF5565CC8C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51966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How</a:t>
            </a:r>
            <a:r>
              <a:rPr lang="en-CA" baseline="0" dirty="0" smtClean="0"/>
              <a:t> we corrected some issues: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To improve the collision detection we added a faint outline to the asteroids</a:t>
            </a:r>
          </a:p>
          <a:p>
            <a:pPr marL="628650" lvl="1" indent="-171450">
              <a:buFontTx/>
              <a:buChar char="-"/>
            </a:pPr>
            <a:r>
              <a:rPr lang="en-CA" baseline="0" dirty="0" smtClean="0"/>
              <a:t>The outline allowed us to see where the collision radius was and then work from there</a:t>
            </a:r>
          </a:p>
          <a:p>
            <a:pPr marL="628650" lvl="1" indent="-171450">
              <a:buFontTx/>
              <a:buChar char="-"/>
            </a:pPr>
            <a:endParaRPr lang="en-CA" baseline="0" dirty="0" smtClean="0"/>
          </a:p>
          <a:p>
            <a:pPr marL="628650" lvl="1" indent="-171450">
              <a:buFontTx/>
              <a:buChar char="-"/>
            </a:pPr>
            <a:r>
              <a:rPr lang="en-CA" baseline="0" dirty="0" smtClean="0"/>
              <a:t>We figured out how to add images</a:t>
            </a:r>
          </a:p>
          <a:p>
            <a:pPr marL="628650" lvl="1" indent="-171450">
              <a:buFontTx/>
              <a:buChar char="-"/>
            </a:pPr>
            <a:r>
              <a:rPr lang="en-CA" baseline="0" dirty="0" smtClean="0"/>
              <a:t>We also had asteroids break up, but the physics values that were passed to them were not correct</a:t>
            </a:r>
          </a:p>
          <a:p>
            <a:pPr marL="1085850" lvl="2" indent="-171450">
              <a:buFontTx/>
              <a:buChar char="-"/>
            </a:pPr>
            <a:r>
              <a:rPr lang="en-CA" baseline="0" dirty="0" smtClean="0"/>
              <a:t>The smaller asteroids would just sit still, or go in the wrong direction</a:t>
            </a:r>
          </a:p>
          <a:p>
            <a:pPr marL="628650" lvl="1" indent="-171450">
              <a:buFontTx/>
              <a:buChar char="-"/>
            </a:pPr>
            <a:endParaRPr lang="en-CA" baseline="0" dirty="0" smtClean="0"/>
          </a:p>
          <a:p>
            <a:pPr marL="628650" lvl="1" indent="-171450">
              <a:buFontTx/>
              <a:buChar char="-"/>
            </a:pPr>
            <a:endParaRPr lang="en-CA" baseline="0" dirty="0" smtClean="0"/>
          </a:p>
          <a:p>
            <a:pPr marL="457200" lvl="1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A05F9-C1CF-42A0-BCB7-F9F8AF39656C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119164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BFFBA-2DD8-4FF6-93C5-77AF5565CC8C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79902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baseline="0" dirty="0" smtClean="0"/>
              <a:t>First we struggled with the physics</a:t>
            </a:r>
          </a:p>
          <a:p>
            <a:pPr>
              <a:buFontTx/>
              <a:buChar char="-"/>
            </a:pPr>
            <a:r>
              <a:rPr lang="en-CA" baseline="0" dirty="0" smtClean="0"/>
              <a:t>Then the graphics</a:t>
            </a:r>
          </a:p>
          <a:p>
            <a:pPr>
              <a:buFontTx/>
              <a:buChar char="-"/>
            </a:pPr>
            <a:r>
              <a:rPr lang="en-CA" baseline="0" dirty="0" smtClean="0"/>
              <a:t>Integrating the </a:t>
            </a:r>
            <a:r>
              <a:rPr lang="en-CA" baseline="0" dirty="0" smtClean="0"/>
              <a:t>two with collisions</a:t>
            </a:r>
            <a:endParaRPr lang="en-CA" baseline="0" dirty="0" smtClean="0"/>
          </a:p>
          <a:p>
            <a:pPr>
              <a:buFontTx/>
              <a:buChar char="-"/>
            </a:pPr>
            <a:r>
              <a:rPr lang="en-CA" dirty="0" smtClean="0"/>
              <a:t>Finding</a:t>
            </a:r>
            <a:r>
              <a:rPr lang="en-CA" baseline="0" dirty="0" smtClean="0"/>
              <a:t> the source of </a:t>
            </a:r>
            <a:r>
              <a:rPr lang="en-CA" baseline="0" dirty="0" smtClean="0"/>
              <a:t>error with 6 different people and a lot classes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BFFBA-2DD8-4FF6-93C5-77AF5565CC8C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255419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BFFBA-2DD8-4FF6-93C5-77AF5565CC8C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032274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Differences</a:t>
            </a:r>
          </a:p>
          <a:p>
            <a:endParaRPr lang="en-CA" dirty="0" smtClean="0"/>
          </a:p>
          <a:p>
            <a:r>
              <a:rPr lang="en-CA" dirty="0" smtClean="0"/>
              <a:t>-shoots</a:t>
            </a:r>
            <a:r>
              <a:rPr lang="en-CA" baseline="0" dirty="0" smtClean="0"/>
              <a:t> 3 projectiles at the start instead of 1</a:t>
            </a:r>
          </a:p>
          <a:p>
            <a:r>
              <a:rPr lang="en-CA" baseline="0" dirty="0" smtClean="0"/>
              <a:t>-asteroid breaks up into 4</a:t>
            </a:r>
          </a:p>
          <a:p>
            <a:r>
              <a:rPr lang="en-CA" baseline="0" dirty="0" smtClean="0"/>
              <a:t>-backwards movement</a:t>
            </a:r>
          </a:p>
          <a:p>
            <a:r>
              <a:rPr lang="en-CA" baseline="0" dirty="0" smtClean="0"/>
              <a:t>-bullets disappear when they exit the game screen</a:t>
            </a:r>
          </a:p>
          <a:p>
            <a:r>
              <a:rPr lang="en-CA" baseline="0" dirty="0" smtClean="0"/>
              <a:t>-pause</a:t>
            </a:r>
          </a:p>
          <a:p>
            <a:r>
              <a:rPr lang="en-CA" baseline="0" dirty="0" smtClean="0"/>
              <a:t>-save/load</a:t>
            </a:r>
          </a:p>
          <a:p>
            <a:r>
              <a:rPr lang="en-CA" baseline="0" dirty="0" smtClean="0"/>
              <a:t>-difficulty settings</a:t>
            </a:r>
          </a:p>
          <a:p>
            <a:r>
              <a:rPr lang="en-CA" baseline="0" dirty="0" smtClean="0"/>
              <a:t>-multiplayer mode</a:t>
            </a:r>
          </a:p>
          <a:p>
            <a:r>
              <a:rPr lang="en-CA" baseline="0" dirty="0" smtClean="0"/>
              <a:t>-levels</a:t>
            </a:r>
          </a:p>
          <a:p>
            <a:r>
              <a:rPr lang="en-CA" baseline="0" dirty="0" smtClean="0"/>
              <a:t>-aliens show up every 3000pts</a:t>
            </a:r>
          </a:p>
          <a:p>
            <a:endParaRPr lang="en-CA" baseline="0" dirty="0" smtClean="0"/>
          </a:p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BFFBA-2DD8-4FF6-93C5-77AF5565CC8C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438295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BFFBA-2DD8-4FF6-93C5-77AF5565CC8C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918889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Graphics2D class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started with ovals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Bad movement with speed affecting rotation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infinite speed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deceleration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wrap around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Unlimited shooting 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A05F9-C1CF-42A0-BCB7-F9F8AF39656C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474463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Problems</a:t>
            </a:r>
            <a:r>
              <a:rPr lang="en-CA" baseline="0" dirty="0" smtClean="0"/>
              <a:t> we ran into: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The acceleration was too fast – couldn’t control the ship well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</a:t>
            </a:r>
            <a:r>
              <a:rPr lang="en-CA" baseline="0" dirty="0" smtClean="0"/>
              <a:t>hanged car like movement</a:t>
            </a:r>
          </a:p>
          <a:p>
            <a:pPr marL="171450" indent="-171450">
              <a:buFontTx/>
              <a:buChar char="-"/>
            </a:pPr>
            <a:endParaRPr lang="en-CA" baseline="0" dirty="0" smtClean="0"/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Unlimited shooting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Spray shooting</a:t>
            </a:r>
          </a:p>
          <a:p>
            <a:pPr marL="171450" indent="-171450">
              <a:buFontTx/>
              <a:buChar char="-"/>
            </a:pP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chose to not have bullets wrap around</a:t>
            </a:r>
            <a:endParaRPr lang="en-CA" baseline="0" dirty="0" smtClean="0"/>
          </a:p>
          <a:p>
            <a:pPr marL="171450" indent="-171450">
              <a:buFontTx/>
              <a:buChar char="-"/>
            </a:pPr>
            <a:endParaRPr lang="en-CA" baseline="0" dirty="0" smtClean="0"/>
          </a:p>
          <a:p>
            <a:pPr marL="171450" indent="-171450">
              <a:buFontTx/>
              <a:buChar char="-"/>
            </a:pPr>
            <a:r>
              <a:rPr lang="en-CA" baseline="0" dirty="0" smtClean="0"/>
              <a:t>No background image</a:t>
            </a:r>
          </a:p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A05F9-C1CF-42A0-BCB7-F9F8AF39656C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113334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Problems: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Collision detection not always working – since the radius of different object </a:t>
            </a:r>
            <a:r>
              <a:rPr lang="en-CA" baseline="0" smtClean="0"/>
              <a:t>did not </a:t>
            </a:r>
            <a:r>
              <a:rPr lang="en-CA" baseline="0" dirty="0" smtClean="0"/>
              <a:t>implement properly  must hit direct center of the object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The background still couldn’t be set, nor could the images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Asteroids didn’t split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Projectile trajectory wasn’t good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A05F9-C1CF-42A0-BCB7-F9F8AF39656C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39397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030A-3327-4198-B4F9-37F5778A8D0B}" type="datetimeFigureOut">
              <a:rPr lang="en-CA" smtClean="0"/>
              <a:pPr/>
              <a:t>12/04/2013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967B-8212-429C-8D74-D68A70271DC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slow" advClick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030A-3327-4198-B4F9-37F5778A8D0B}" type="datetimeFigureOut">
              <a:rPr lang="en-CA" smtClean="0"/>
              <a:pPr/>
              <a:t>12/04/2013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967B-8212-429C-8D74-D68A70271DC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030A-3327-4198-B4F9-37F5778A8D0B}" type="datetimeFigureOut">
              <a:rPr lang="en-CA" smtClean="0"/>
              <a:pPr/>
              <a:t>12/04/2013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967B-8212-429C-8D74-D68A70271DC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030A-3327-4198-B4F9-37F5778A8D0B}" type="datetimeFigureOut">
              <a:rPr lang="en-CA" smtClean="0"/>
              <a:pPr/>
              <a:t>12/04/2013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967B-8212-429C-8D74-D68A70271DC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030A-3327-4198-B4F9-37F5778A8D0B}" type="datetimeFigureOut">
              <a:rPr lang="en-CA" smtClean="0"/>
              <a:pPr/>
              <a:t>12/04/2013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967B-8212-429C-8D74-D68A70271DC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030A-3327-4198-B4F9-37F5778A8D0B}" type="datetimeFigureOut">
              <a:rPr lang="en-CA" smtClean="0"/>
              <a:pPr/>
              <a:t>12/04/2013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967B-8212-429C-8D74-D68A70271DC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030A-3327-4198-B4F9-37F5778A8D0B}" type="datetimeFigureOut">
              <a:rPr lang="en-CA" smtClean="0"/>
              <a:pPr/>
              <a:t>12/04/2013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967B-8212-429C-8D74-D68A70271DC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slow"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030A-3327-4198-B4F9-37F5778A8D0B}" type="datetimeFigureOut">
              <a:rPr lang="en-CA" smtClean="0"/>
              <a:pPr/>
              <a:t>12/04/2013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967B-8212-429C-8D74-D68A70271DC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030A-3327-4198-B4F9-37F5778A8D0B}" type="datetimeFigureOut">
              <a:rPr lang="en-CA" smtClean="0"/>
              <a:pPr/>
              <a:t>12/04/2013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967B-8212-429C-8D74-D68A70271DC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030A-3327-4198-B4F9-37F5778A8D0B}" type="datetimeFigureOut">
              <a:rPr lang="en-CA" smtClean="0"/>
              <a:pPr/>
              <a:t>12/04/2013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967B-8212-429C-8D74-D68A70271DC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030A-3327-4198-B4F9-37F5778A8D0B}" type="datetimeFigureOut">
              <a:rPr lang="en-CA" smtClean="0"/>
              <a:pPr/>
              <a:t>12/04/2013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967B-8212-429C-8D74-D68A70271DC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3030A-3327-4198-B4F9-37F5778A8D0B}" type="datetimeFigureOut">
              <a:rPr lang="en-CA" smtClean="0"/>
              <a:pPr/>
              <a:t>12/04/2013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5967B-8212-429C-8D74-D68A70271DCA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3.png"/><Relationship Id="rId7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4.xml"/><Relationship Id="rId5" Type="http://schemas.openxmlformats.org/officeDocument/2006/relationships/slide" Target="slide3.xml"/><Relationship Id="rId10" Type="http://schemas.openxmlformats.org/officeDocument/2006/relationships/slide" Target="slide5.xml"/><Relationship Id="rId4" Type="http://schemas.openxmlformats.org/officeDocument/2006/relationships/image" Target="../media/image4.png"/><Relationship Id="rId9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11.xml"/><Relationship Id="rId3" Type="http://schemas.openxmlformats.org/officeDocument/2006/relationships/image" Target="../media/image2.jpeg"/><Relationship Id="rId7" Type="http://schemas.openxmlformats.org/officeDocument/2006/relationships/slide" Target="slide8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11" Type="http://schemas.openxmlformats.org/officeDocument/2006/relationships/slide" Target="slide10.xm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slide" Target="slide9.xm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slide" Target="slide1.xml"/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3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52" hidden="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CA" dirty="0" smtClean="0"/>
              <a:t>Home Page</a:t>
            </a:r>
            <a:endParaRPr lang="en-CA" dirty="0"/>
          </a:p>
        </p:txBody>
      </p:sp>
      <p:pic>
        <p:nvPicPr>
          <p:cNvPr id="1036" name="Background Picture" descr="http://images5.fanpop.com/image/photos/24600000/Digital-galaxies-space-24645013-1280-1024.jpg"/>
          <p:cNvPicPr>
            <a:picLocks noChangeAspect="1" noChangeArrowheads="1"/>
          </p:cNvPicPr>
          <p:nvPr/>
        </p:nvPicPr>
        <p:blipFill>
          <a:blip r:embed="rId2" cstate="print"/>
          <a:srcRect b="62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85" name="Guys Group II"/>
          <p:cNvGrpSpPr/>
          <p:nvPr/>
        </p:nvGrpSpPr>
        <p:grpSpPr>
          <a:xfrm>
            <a:off x="1882844" y="2199537"/>
            <a:ext cx="5321095" cy="2308828"/>
            <a:chOff x="1882844" y="2199537"/>
            <a:chExt cx="5321095" cy="2308828"/>
          </a:xfrm>
        </p:grpSpPr>
        <p:grpSp>
          <p:nvGrpSpPr>
            <p:cNvPr id="51" name="6 Guys Group"/>
            <p:cNvGrpSpPr/>
            <p:nvPr/>
          </p:nvGrpSpPr>
          <p:grpSpPr>
            <a:xfrm>
              <a:off x="1940061" y="2349635"/>
              <a:ext cx="5263878" cy="2158730"/>
              <a:chOff x="1940061" y="2349635"/>
              <a:chExt cx="5263878" cy="2158730"/>
            </a:xfrm>
          </p:grpSpPr>
          <p:pic>
            <p:nvPicPr>
              <p:cNvPr id="22" name="6 Guys Asteroid" descr="C:\Users\Pring\Documents\GitHub\team5\a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92635" y="2349635"/>
                <a:ext cx="2158730" cy="2158730"/>
              </a:xfrm>
              <a:prstGeom prst="rect">
                <a:avLst/>
              </a:prstGeom>
              <a:noFill/>
            </p:spPr>
          </p:pic>
          <p:sp>
            <p:nvSpPr>
              <p:cNvPr id="23" name="6 Guys"/>
              <p:cNvSpPr/>
              <p:nvPr/>
            </p:nvSpPr>
            <p:spPr>
              <a:xfrm>
                <a:off x="1940061" y="2967335"/>
                <a:ext cx="5263878" cy="923330"/>
              </a:xfrm>
              <a:prstGeom prst="rect">
                <a:avLst/>
              </a:prstGeom>
              <a:noFill/>
              <a:scene3d>
                <a:camera prst="perspectiveHeroicExtremeRightFacing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u="sng" cap="none" spc="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6 Guys, 1 Asteroid</a:t>
                </a:r>
                <a:endParaRPr lang="en-US" sz="5400" b="0" u="sng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pic>
            <p:nvPicPr>
              <p:cNvPr id="1037" name="Spaceship" descr="C:\Users\Pring\Documents\GitHub\team5\SpaceShip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10800000">
                <a:off x="4139952" y="2420888"/>
                <a:ext cx="713180" cy="665436"/>
              </a:xfrm>
              <a:prstGeom prst="rect">
                <a:avLst/>
              </a:prstGeom>
              <a:noFill/>
            </p:spPr>
          </p:pic>
        </p:grpSp>
        <p:sp>
          <p:nvSpPr>
            <p:cNvPr id="49" name="6 guys skin"/>
            <p:cNvSpPr/>
            <p:nvPr/>
          </p:nvSpPr>
          <p:spPr>
            <a:xfrm>
              <a:off x="1882844" y="2199537"/>
              <a:ext cx="4657303" cy="2147380"/>
            </a:xfrm>
            <a:custGeom>
              <a:avLst/>
              <a:gdLst>
                <a:gd name="connsiteX0" fmla="*/ 3237796 w 4657303"/>
                <a:gd name="connsiteY0" fmla="*/ 1795688 h 2147380"/>
                <a:gd name="connsiteX1" fmla="*/ 3237796 w 4657303"/>
                <a:gd name="connsiteY1" fmla="*/ 1795688 h 2147380"/>
                <a:gd name="connsiteX2" fmla="*/ 3336270 w 4657303"/>
                <a:gd name="connsiteY2" fmla="*/ 1711281 h 2147380"/>
                <a:gd name="connsiteX3" fmla="*/ 3364405 w 4657303"/>
                <a:gd name="connsiteY3" fmla="*/ 1669078 h 2147380"/>
                <a:gd name="connsiteX4" fmla="*/ 3392541 w 4657303"/>
                <a:gd name="connsiteY4" fmla="*/ 1640943 h 2147380"/>
                <a:gd name="connsiteX5" fmla="*/ 3420676 w 4657303"/>
                <a:gd name="connsiteY5" fmla="*/ 1598740 h 2147380"/>
                <a:gd name="connsiteX6" fmla="*/ 3462879 w 4657303"/>
                <a:gd name="connsiteY6" fmla="*/ 1570605 h 2147380"/>
                <a:gd name="connsiteX7" fmla="*/ 3519150 w 4657303"/>
                <a:gd name="connsiteY7" fmla="*/ 1514334 h 2147380"/>
                <a:gd name="connsiteX8" fmla="*/ 3547285 w 4657303"/>
                <a:gd name="connsiteY8" fmla="*/ 1486198 h 2147380"/>
                <a:gd name="connsiteX9" fmla="*/ 3687962 w 4657303"/>
                <a:gd name="connsiteY9" fmla="*/ 1443995 h 2147380"/>
                <a:gd name="connsiteX10" fmla="*/ 3730165 w 4657303"/>
                <a:gd name="connsiteY10" fmla="*/ 1429928 h 2147380"/>
                <a:gd name="connsiteX11" fmla="*/ 3772368 w 4657303"/>
                <a:gd name="connsiteY11" fmla="*/ 1415860 h 2147380"/>
                <a:gd name="connsiteX12" fmla="*/ 4152196 w 4657303"/>
                <a:gd name="connsiteY12" fmla="*/ 1401792 h 2147380"/>
                <a:gd name="connsiteX13" fmla="*/ 4419482 w 4657303"/>
                <a:gd name="connsiteY13" fmla="*/ 1387725 h 2147380"/>
                <a:gd name="connsiteX14" fmla="*/ 4503888 w 4657303"/>
                <a:gd name="connsiteY14" fmla="*/ 1359589 h 2147380"/>
                <a:gd name="connsiteX15" fmla="*/ 4546091 w 4657303"/>
                <a:gd name="connsiteY15" fmla="*/ 1345521 h 2147380"/>
                <a:gd name="connsiteX16" fmla="*/ 4574227 w 4657303"/>
                <a:gd name="connsiteY16" fmla="*/ 1317386 h 2147380"/>
                <a:gd name="connsiteX17" fmla="*/ 4630498 w 4657303"/>
                <a:gd name="connsiteY17" fmla="*/ 1232980 h 2147380"/>
                <a:gd name="connsiteX18" fmla="*/ 4630498 w 4657303"/>
                <a:gd name="connsiteY18" fmla="*/ 839085 h 2147380"/>
                <a:gd name="connsiteX19" fmla="*/ 4602362 w 4657303"/>
                <a:gd name="connsiteY19" fmla="*/ 754678 h 2147380"/>
                <a:gd name="connsiteX20" fmla="*/ 4588294 w 4657303"/>
                <a:gd name="connsiteY20" fmla="*/ 712475 h 2147380"/>
                <a:gd name="connsiteX21" fmla="*/ 4574227 w 4657303"/>
                <a:gd name="connsiteY21" fmla="*/ 670272 h 2147380"/>
                <a:gd name="connsiteX22" fmla="*/ 4532024 w 4657303"/>
                <a:gd name="connsiteY22" fmla="*/ 656205 h 2147380"/>
                <a:gd name="connsiteX23" fmla="*/ 4489821 w 4657303"/>
                <a:gd name="connsiteY23" fmla="*/ 628069 h 2147380"/>
                <a:gd name="connsiteX24" fmla="*/ 4447618 w 4657303"/>
                <a:gd name="connsiteY24" fmla="*/ 614001 h 2147380"/>
                <a:gd name="connsiteX25" fmla="*/ 3997451 w 4657303"/>
                <a:gd name="connsiteY25" fmla="*/ 628069 h 2147380"/>
                <a:gd name="connsiteX26" fmla="*/ 3870842 w 4657303"/>
                <a:gd name="connsiteY26" fmla="*/ 670272 h 2147380"/>
                <a:gd name="connsiteX27" fmla="*/ 3828639 w 4657303"/>
                <a:gd name="connsiteY27" fmla="*/ 684340 h 2147380"/>
                <a:gd name="connsiteX28" fmla="*/ 3744233 w 4657303"/>
                <a:gd name="connsiteY28" fmla="*/ 726543 h 2147380"/>
                <a:gd name="connsiteX29" fmla="*/ 3575421 w 4657303"/>
                <a:gd name="connsiteY29" fmla="*/ 712475 h 2147380"/>
                <a:gd name="connsiteX30" fmla="*/ 3519150 w 4657303"/>
                <a:gd name="connsiteY30" fmla="*/ 684340 h 2147380"/>
                <a:gd name="connsiteX31" fmla="*/ 3476947 w 4657303"/>
                <a:gd name="connsiteY31" fmla="*/ 670272 h 2147380"/>
                <a:gd name="connsiteX32" fmla="*/ 3448811 w 4657303"/>
                <a:gd name="connsiteY32" fmla="*/ 642137 h 2147380"/>
                <a:gd name="connsiteX33" fmla="*/ 3406608 w 4657303"/>
                <a:gd name="connsiteY33" fmla="*/ 571798 h 2147380"/>
                <a:gd name="connsiteX34" fmla="*/ 3364405 w 4657303"/>
                <a:gd name="connsiteY34" fmla="*/ 501460 h 2147380"/>
                <a:gd name="connsiteX35" fmla="*/ 3336270 w 4657303"/>
                <a:gd name="connsiteY35" fmla="*/ 459257 h 2147380"/>
                <a:gd name="connsiteX36" fmla="*/ 3223728 w 4657303"/>
                <a:gd name="connsiteY36" fmla="*/ 374851 h 2147380"/>
                <a:gd name="connsiteX37" fmla="*/ 3181525 w 4657303"/>
                <a:gd name="connsiteY37" fmla="*/ 360783 h 2147380"/>
                <a:gd name="connsiteX38" fmla="*/ 3139322 w 4657303"/>
                <a:gd name="connsiteY38" fmla="*/ 318580 h 2147380"/>
                <a:gd name="connsiteX39" fmla="*/ 2998645 w 4657303"/>
                <a:gd name="connsiteY39" fmla="*/ 234174 h 2147380"/>
                <a:gd name="connsiteX40" fmla="*/ 2914239 w 4657303"/>
                <a:gd name="connsiteY40" fmla="*/ 163835 h 2147380"/>
                <a:gd name="connsiteX41" fmla="*/ 2815765 w 4657303"/>
                <a:gd name="connsiteY41" fmla="*/ 135700 h 2147380"/>
                <a:gd name="connsiteX42" fmla="*/ 2773562 w 4657303"/>
                <a:gd name="connsiteY42" fmla="*/ 107565 h 2147380"/>
                <a:gd name="connsiteX43" fmla="*/ 2689156 w 4657303"/>
                <a:gd name="connsiteY43" fmla="*/ 79429 h 2147380"/>
                <a:gd name="connsiteX44" fmla="*/ 2576614 w 4657303"/>
                <a:gd name="connsiteY44" fmla="*/ 51294 h 2147380"/>
                <a:gd name="connsiteX45" fmla="*/ 2450005 w 4657303"/>
                <a:gd name="connsiteY45" fmla="*/ 9091 h 2147380"/>
                <a:gd name="connsiteX46" fmla="*/ 2407802 w 4657303"/>
                <a:gd name="connsiteY46" fmla="*/ 51294 h 2147380"/>
                <a:gd name="connsiteX47" fmla="*/ 2337464 w 4657303"/>
                <a:gd name="connsiteY47" fmla="*/ 149768 h 2147380"/>
                <a:gd name="connsiteX48" fmla="*/ 2323396 w 4657303"/>
                <a:gd name="connsiteY48" fmla="*/ 191971 h 2147380"/>
                <a:gd name="connsiteX49" fmla="*/ 2281193 w 4657303"/>
                <a:gd name="connsiteY49" fmla="*/ 234174 h 2147380"/>
                <a:gd name="connsiteX50" fmla="*/ 2267125 w 4657303"/>
                <a:gd name="connsiteY50" fmla="*/ 276377 h 2147380"/>
                <a:gd name="connsiteX51" fmla="*/ 2210854 w 4657303"/>
                <a:gd name="connsiteY51" fmla="*/ 360783 h 2147380"/>
                <a:gd name="connsiteX52" fmla="*/ 2182719 w 4657303"/>
                <a:gd name="connsiteY52" fmla="*/ 402986 h 2147380"/>
                <a:gd name="connsiteX53" fmla="*/ 2154584 w 4657303"/>
                <a:gd name="connsiteY53" fmla="*/ 445189 h 2147380"/>
                <a:gd name="connsiteX54" fmla="*/ 2126448 w 4657303"/>
                <a:gd name="connsiteY54" fmla="*/ 487392 h 2147380"/>
                <a:gd name="connsiteX55" fmla="*/ 2098313 w 4657303"/>
                <a:gd name="connsiteY55" fmla="*/ 571798 h 2147380"/>
                <a:gd name="connsiteX56" fmla="*/ 2056110 w 4657303"/>
                <a:gd name="connsiteY56" fmla="*/ 656205 h 2147380"/>
                <a:gd name="connsiteX57" fmla="*/ 2027974 w 4657303"/>
                <a:gd name="connsiteY57" fmla="*/ 684340 h 2147380"/>
                <a:gd name="connsiteX58" fmla="*/ 2013907 w 4657303"/>
                <a:gd name="connsiteY58" fmla="*/ 726543 h 2147380"/>
                <a:gd name="connsiteX59" fmla="*/ 1957636 w 4657303"/>
                <a:gd name="connsiteY59" fmla="*/ 796881 h 2147380"/>
                <a:gd name="connsiteX60" fmla="*/ 1943568 w 4657303"/>
                <a:gd name="connsiteY60" fmla="*/ 839085 h 2147380"/>
                <a:gd name="connsiteX61" fmla="*/ 1915433 w 4657303"/>
                <a:gd name="connsiteY61" fmla="*/ 881288 h 2147380"/>
                <a:gd name="connsiteX62" fmla="*/ 1901365 w 4657303"/>
                <a:gd name="connsiteY62" fmla="*/ 923491 h 2147380"/>
                <a:gd name="connsiteX63" fmla="*/ 1845094 w 4657303"/>
                <a:gd name="connsiteY63" fmla="*/ 993829 h 2147380"/>
                <a:gd name="connsiteX64" fmla="*/ 1718485 w 4657303"/>
                <a:gd name="connsiteY64" fmla="*/ 1007897 h 2147380"/>
                <a:gd name="connsiteX65" fmla="*/ 1212048 w 4657303"/>
                <a:gd name="connsiteY65" fmla="*/ 1021965 h 2147380"/>
                <a:gd name="connsiteX66" fmla="*/ 1043236 w 4657303"/>
                <a:gd name="connsiteY66" fmla="*/ 1036032 h 2147380"/>
                <a:gd name="connsiteX67" fmla="*/ 1001033 w 4657303"/>
                <a:gd name="connsiteY67" fmla="*/ 1050100 h 2147380"/>
                <a:gd name="connsiteX68" fmla="*/ 944762 w 4657303"/>
                <a:gd name="connsiteY68" fmla="*/ 1064168 h 2147380"/>
                <a:gd name="connsiteX69" fmla="*/ 902559 w 4657303"/>
                <a:gd name="connsiteY69" fmla="*/ 1078235 h 2147380"/>
                <a:gd name="connsiteX70" fmla="*/ 536799 w 4657303"/>
                <a:gd name="connsiteY70" fmla="*/ 1092303 h 2147380"/>
                <a:gd name="connsiteX71" fmla="*/ 452393 w 4657303"/>
                <a:gd name="connsiteY71" fmla="*/ 1120438 h 2147380"/>
                <a:gd name="connsiteX72" fmla="*/ 410190 w 4657303"/>
                <a:gd name="connsiteY72" fmla="*/ 1134506 h 2147380"/>
                <a:gd name="connsiteX73" fmla="*/ 353919 w 4657303"/>
                <a:gd name="connsiteY73" fmla="*/ 1148574 h 2147380"/>
                <a:gd name="connsiteX74" fmla="*/ 311716 w 4657303"/>
                <a:gd name="connsiteY74" fmla="*/ 1176709 h 2147380"/>
                <a:gd name="connsiteX75" fmla="*/ 227310 w 4657303"/>
                <a:gd name="connsiteY75" fmla="*/ 1204845 h 2147380"/>
                <a:gd name="connsiteX76" fmla="*/ 142904 w 4657303"/>
                <a:gd name="connsiteY76" fmla="*/ 1317386 h 2147380"/>
                <a:gd name="connsiteX77" fmla="*/ 100701 w 4657303"/>
                <a:gd name="connsiteY77" fmla="*/ 1387725 h 2147380"/>
                <a:gd name="connsiteX78" fmla="*/ 58498 w 4657303"/>
                <a:gd name="connsiteY78" fmla="*/ 1514334 h 2147380"/>
                <a:gd name="connsiteX79" fmla="*/ 44430 w 4657303"/>
                <a:gd name="connsiteY79" fmla="*/ 1556537 h 2147380"/>
                <a:gd name="connsiteX80" fmla="*/ 30362 w 4657303"/>
                <a:gd name="connsiteY80" fmla="*/ 1598740 h 2147380"/>
                <a:gd name="connsiteX81" fmla="*/ 44430 w 4657303"/>
                <a:gd name="connsiteY81" fmla="*/ 1767552 h 2147380"/>
                <a:gd name="connsiteX82" fmla="*/ 58498 w 4657303"/>
                <a:gd name="connsiteY82" fmla="*/ 1851958 h 2147380"/>
                <a:gd name="connsiteX83" fmla="*/ 72565 w 4657303"/>
                <a:gd name="connsiteY83" fmla="*/ 1894161 h 2147380"/>
                <a:gd name="connsiteX84" fmla="*/ 156971 w 4657303"/>
                <a:gd name="connsiteY84" fmla="*/ 2006703 h 2147380"/>
                <a:gd name="connsiteX85" fmla="*/ 199174 w 4657303"/>
                <a:gd name="connsiteY85" fmla="*/ 2091109 h 2147380"/>
                <a:gd name="connsiteX86" fmla="*/ 227310 w 4657303"/>
                <a:gd name="connsiteY86" fmla="*/ 2119245 h 2147380"/>
                <a:gd name="connsiteX87" fmla="*/ 311716 w 4657303"/>
                <a:gd name="connsiteY87" fmla="*/ 2147380 h 2147380"/>
                <a:gd name="connsiteX88" fmla="*/ 733747 w 4657303"/>
                <a:gd name="connsiteY88" fmla="*/ 2133312 h 2147380"/>
                <a:gd name="connsiteX89" fmla="*/ 775950 w 4657303"/>
                <a:gd name="connsiteY89" fmla="*/ 2119245 h 2147380"/>
                <a:gd name="connsiteX90" fmla="*/ 832221 w 4657303"/>
                <a:gd name="connsiteY90" fmla="*/ 2105177 h 2147380"/>
                <a:gd name="connsiteX91" fmla="*/ 916627 w 4657303"/>
                <a:gd name="connsiteY91" fmla="*/ 2077041 h 2147380"/>
                <a:gd name="connsiteX92" fmla="*/ 944762 w 4657303"/>
                <a:gd name="connsiteY92" fmla="*/ 2034838 h 2147380"/>
                <a:gd name="connsiteX93" fmla="*/ 1015101 w 4657303"/>
                <a:gd name="connsiteY93" fmla="*/ 1978568 h 2147380"/>
                <a:gd name="connsiteX94" fmla="*/ 1071371 w 4657303"/>
                <a:gd name="connsiteY94" fmla="*/ 1922297 h 2147380"/>
                <a:gd name="connsiteX95" fmla="*/ 1099507 w 4657303"/>
                <a:gd name="connsiteY95" fmla="*/ 1894161 h 2147380"/>
                <a:gd name="connsiteX96" fmla="*/ 1183913 w 4657303"/>
                <a:gd name="connsiteY96" fmla="*/ 1866026 h 2147380"/>
                <a:gd name="connsiteX97" fmla="*/ 1366793 w 4657303"/>
                <a:gd name="connsiteY97" fmla="*/ 1837891 h 2147380"/>
                <a:gd name="connsiteX98" fmla="*/ 1634079 w 4657303"/>
                <a:gd name="connsiteY98" fmla="*/ 1851958 h 2147380"/>
                <a:gd name="connsiteX99" fmla="*/ 1676282 w 4657303"/>
                <a:gd name="connsiteY99" fmla="*/ 1880094 h 2147380"/>
                <a:gd name="connsiteX100" fmla="*/ 1718485 w 4657303"/>
                <a:gd name="connsiteY100" fmla="*/ 1894161 h 2147380"/>
                <a:gd name="connsiteX101" fmla="*/ 1352725 w 4657303"/>
                <a:gd name="connsiteY101" fmla="*/ 1908229 h 2147380"/>
                <a:gd name="connsiteX102" fmla="*/ 1394928 w 4657303"/>
                <a:gd name="connsiteY102" fmla="*/ 1936365 h 2147380"/>
                <a:gd name="connsiteX103" fmla="*/ 1479334 w 4657303"/>
                <a:gd name="connsiteY103" fmla="*/ 1964500 h 2147380"/>
                <a:gd name="connsiteX104" fmla="*/ 1591876 w 4657303"/>
                <a:gd name="connsiteY104" fmla="*/ 1950432 h 2147380"/>
                <a:gd name="connsiteX105" fmla="*/ 1676282 w 4657303"/>
                <a:gd name="connsiteY105" fmla="*/ 1922297 h 2147380"/>
                <a:gd name="connsiteX106" fmla="*/ 1732553 w 4657303"/>
                <a:gd name="connsiteY106" fmla="*/ 1908229 h 2147380"/>
                <a:gd name="connsiteX107" fmla="*/ 1971704 w 4657303"/>
                <a:gd name="connsiteY107" fmla="*/ 1880094 h 2147380"/>
                <a:gd name="connsiteX108" fmla="*/ 2210854 w 4657303"/>
                <a:gd name="connsiteY108" fmla="*/ 1894161 h 2147380"/>
                <a:gd name="connsiteX109" fmla="*/ 2337464 w 4657303"/>
                <a:gd name="connsiteY109" fmla="*/ 1950432 h 2147380"/>
                <a:gd name="connsiteX110" fmla="*/ 2379667 w 4657303"/>
                <a:gd name="connsiteY110" fmla="*/ 1964500 h 2147380"/>
                <a:gd name="connsiteX111" fmla="*/ 2421870 w 4657303"/>
                <a:gd name="connsiteY111" fmla="*/ 1992635 h 2147380"/>
                <a:gd name="connsiteX112" fmla="*/ 2520344 w 4657303"/>
                <a:gd name="connsiteY112" fmla="*/ 2020771 h 2147380"/>
                <a:gd name="connsiteX113" fmla="*/ 2604750 w 4657303"/>
                <a:gd name="connsiteY113" fmla="*/ 2048906 h 2147380"/>
                <a:gd name="connsiteX114" fmla="*/ 2646953 w 4657303"/>
                <a:gd name="connsiteY114" fmla="*/ 2062974 h 2147380"/>
                <a:gd name="connsiteX115" fmla="*/ 2717291 w 4657303"/>
                <a:gd name="connsiteY115" fmla="*/ 2077041 h 2147380"/>
                <a:gd name="connsiteX116" fmla="*/ 2984578 w 4657303"/>
                <a:gd name="connsiteY116" fmla="*/ 2105177 h 2147380"/>
                <a:gd name="connsiteX117" fmla="*/ 3237796 w 4657303"/>
                <a:gd name="connsiteY117" fmla="*/ 2091109 h 2147380"/>
                <a:gd name="connsiteX118" fmla="*/ 3308134 w 4657303"/>
                <a:gd name="connsiteY118" fmla="*/ 2020771 h 2147380"/>
                <a:gd name="connsiteX119" fmla="*/ 3336270 w 4657303"/>
                <a:gd name="connsiteY119" fmla="*/ 1992635 h 2147380"/>
                <a:gd name="connsiteX120" fmla="*/ 3378473 w 4657303"/>
                <a:gd name="connsiteY120" fmla="*/ 1908229 h 2147380"/>
                <a:gd name="connsiteX121" fmla="*/ 3392541 w 4657303"/>
                <a:gd name="connsiteY121" fmla="*/ 1866026 h 2147380"/>
                <a:gd name="connsiteX122" fmla="*/ 3434744 w 4657303"/>
                <a:gd name="connsiteY122" fmla="*/ 1781620 h 2147380"/>
                <a:gd name="connsiteX123" fmla="*/ 3420676 w 4657303"/>
                <a:gd name="connsiteY123" fmla="*/ 1683146 h 2147380"/>
                <a:gd name="connsiteX124" fmla="*/ 3406608 w 4657303"/>
                <a:gd name="connsiteY124" fmla="*/ 1612808 h 2147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4657303" h="2147380">
                  <a:moveTo>
                    <a:pt x="3237796" y="1795688"/>
                  </a:moveTo>
                  <a:lnTo>
                    <a:pt x="3237796" y="1795688"/>
                  </a:lnTo>
                  <a:cubicBezTo>
                    <a:pt x="3270621" y="1767552"/>
                    <a:pt x="3305700" y="1741851"/>
                    <a:pt x="3336270" y="1711281"/>
                  </a:cubicBezTo>
                  <a:cubicBezTo>
                    <a:pt x="3348225" y="1699326"/>
                    <a:pt x="3353843" y="1682280"/>
                    <a:pt x="3364405" y="1669078"/>
                  </a:cubicBezTo>
                  <a:cubicBezTo>
                    <a:pt x="3372691" y="1658721"/>
                    <a:pt x="3384255" y="1651300"/>
                    <a:pt x="3392541" y="1640943"/>
                  </a:cubicBezTo>
                  <a:cubicBezTo>
                    <a:pt x="3403103" y="1627741"/>
                    <a:pt x="3408721" y="1610695"/>
                    <a:pt x="3420676" y="1598740"/>
                  </a:cubicBezTo>
                  <a:cubicBezTo>
                    <a:pt x="3432631" y="1586785"/>
                    <a:pt x="3450042" y="1581608"/>
                    <a:pt x="3462879" y="1570605"/>
                  </a:cubicBezTo>
                  <a:cubicBezTo>
                    <a:pt x="3483019" y="1553342"/>
                    <a:pt x="3500393" y="1533091"/>
                    <a:pt x="3519150" y="1514334"/>
                  </a:cubicBezTo>
                  <a:cubicBezTo>
                    <a:pt x="3528528" y="1504955"/>
                    <a:pt x="3534418" y="1489415"/>
                    <a:pt x="3547285" y="1486198"/>
                  </a:cubicBezTo>
                  <a:cubicBezTo>
                    <a:pt x="3632334" y="1464937"/>
                    <a:pt x="3585204" y="1478248"/>
                    <a:pt x="3687962" y="1443995"/>
                  </a:cubicBezTo>
                  <a:lnTo>
                    <a:pt x="3730165" y="1429928"/>
                  </a:lnTo>
                  <a:cubicBezTo>
                    <a:pt x="3744233" y="1425239"/>
                    <a:pt x="3757550" y="1416409"/>
                    <a:pt x="3772368" y="1415860"/>
                  </a:cubicBezTo>
                  <a:lnTo>
                    <a:pt x="4152196" y="1401792"/>
                  </a:lnTo>
                  <a:lnTo>
                    <a:pt x="4419482" y="1387725"/>
                  </a:lnTo>
                  <a:lnTo>
                    <a:pt x="4503888" y="1359589"/>
                  </a:lnTo>
                  <a:lnTo>
                    <a:pt x="4546091" y="1345521"/>
                  </a:lnTo>
                  <a:cubicBezTo>
                    <a:pt x="4555470" y="1336143"/>
                    <a:pt x="4566269" y="1327997"/>
                    <a:pt x="4574227" y="1317386"/>
                  </a:cubicBezTo>
                  <a:cubicBezTo>
                    <a:pt x="4594516" y="1290335"/>
                    <a:pt x="4630498" y="1232980"/>
                    <a:pt x="4630498" y="1232980"/>
                  </a:cubicBezTo>
                  <a:cubicBezTo>
                    <a:pt x="4651843" y="1062210"/>
                    <a:pt x="4657303" y="1071393"/>
                    <a:pt x="4630498" y="839085"/>
                  </a:cubicBezTo>
                  <a:cubicBezTo>
                    <a:pt x="4627099" y="809623"/>
                    <a:pt x="4611741" y="782814"/>
                    <a:pt x="4602362" y="754678"/>
                  </a:cubicBezTo>
                  <a:lnTo>
                    <a:pt x="4588294" y="712475"/>
                  </a:lnTo>
                  <a:cubicBezTo>
                    <a:pt x="4583605" y="698407"/>
                    <a:pt x="4588295" y="674961"/>
                    <a:pt x="4574227" y="670272"/>
                  </a:cubicBezTo>
                  <a:lnTo>
                    <a:pt x="4532024" y="656205"/>
                  </a:lnTo>
                  <a:cubicBezTo>
                    <a:pt x="4517956" y="646826"/>
                    <a:pt x="4504943" y="635630"/>
                    <a:pt x="4489821" y="628069"/>
                  </a:cubicBezTo>
                  <a:cubicBezTo>
                    <a:pt x="4476558" y="621437"/>
                    <a:pt x="4462447" y="614001"/>
                    <a:pt x="4447618" y="614001"/>
                  </a:cubicBezTo>
                  <a:cubicBezTo>
                    <a:pt x="4297489" y="614001"/>
                    <a:pt x="4147507" y="623380"/>
                    <a:pt x="3997451" y="628069"/>
                  </a:cubicBezTo>
                  <a:lnTo>
                    <a:pt x="3870842" y="670272"/>
                  </a:lnTo>
                  <a:cubicBezTo>
                    <a:pt x="3856774" y="674961"/>
                    <a:pt x="3840977" y="676115"/>
                    <a:pt x="3828639" y="684340"/>
                  </a:cubicBezTo>
                  <a:cubicBezTo>
                    <a:pt x="3774098" y="720700"/>
                    <a:pt x="3802476" y="707128"/>
                    <a:pt x="3744233" y="726543"/>
                  </a:cubicBezTo>
                  <a:cubicBezTo>
                    <a:pt x="3687962" y="721854"/>
                    <a:pt x="3630920" y="722881"/>
                    <a:pt x="3575421" y="712475"/>
                  </a:cubicBezTo>
                  <a:cubicBezTo>
                    <a:pt x="3554809" y="708610"/>
                    <a:pt x="3538425" y="692601"/>
                    <a:pt x="3519150" y="684340"/>
                  </a:cubicBezTo>
                  <a:cubicBezTo>
                    <a:pt x="3505520" y="678499"/>
                    <a:pt x="3491015" y="674961"/>
                    <a:pt x="3476947" y="670272"/>
                  </a:cubicBezTo>
                  <a:cubicBezTo>
                    <a:pt x="3467568" y="660894"/>
                    <a:pt x="3455635" y="653510"/>
                    <a:pt x="3448811" y="642137"/>
                  </a:cubicBezTo>
                  <a:cubicBezTo>
                    <a:pt x="3394023" y="550824"/>
                    <a:pt x="3477901" y="643091"/>
                    <a:pt x="3406608" y="571798"/>
                  </a:cubicBezTo>
                  <a:cubicBezTo>
                    <a:pt x="3382178" y="498506"/>
                    <a:pt x="3408544" y="556633"/>
                    <a:pt x="3364405" y="501460"/>
                  </a:cubicBezTo>
                  <a:cubicBezTo>
                    <a:pt x="3353843" y="488258"/>
                    <a:pt x="3346832" y="472459"/>
                    <a:pt x="3336270" y="459257"/>
                  </a:cubicBezTo>
                  <a:cubicBezTo>
                    <a:pt x="3312031" y="428958"/>
                    <a:pt x="3248277" y="383034"/>
                    <a:pt x="3223728" y="374851"/>
                  </a:cubicBezTo>
                  <a:lnTo>
                    <a:pt x="3181525" y="360783"/>
                  </a:lnTo>
                  <a:cubicBezTo>
                    <a:pt x="3167457" y="346715"/>
                    <a:pt x="3155026" y="330794"/>
                    <a:pt x="3139322" y="318580"/>
                  </a:cubicBezTo>
                  <a:cubicBezTo>
                    <a:pt x="3078207" y="271046"/>
                    <a:pt x="3059895" y="264798"/>
                    <a:pt x="2998645" y="234174"/>
                  </a:cubicBezTo>
                  <a:cubicBezTo>
                    <a:pt x="2967535" y="203064"/>
                    <a:pt x="2953408" y="183419"/>
                    <a:pt x="2914239" y="163835"/>
                  </a:cubicBezTo>
                  <a:cubicBezTo>
                    <a:pt x="2894062" y="153746"/>
                    <a:pt x="2833788" y="140206"/>
                    <a:pt x="2815765" y="135700"/>
                  </a:cubicBezTo>
                  <a:cubicBezTo>
                    <a:pt x="2801697" y="126322"/>
                    <a:pt x="2789012" y="114432"/>
                    <a:pt x="2773562" y="107565"/>
                  </a:cubicBezTo>
                  <a:cubicBezTo>
                    <a:pt x="2746461" y="95520"/>
                    <a:pt x="2717291" y="88808"/>
                    <a:pt x="2689156" y="79429"/>
                  </a:cubicBezTo>
                  <a:cubicBezTo>
                    <a:pt x="2624269" y="57800"/>
                    <a:pt x="2661494" y="68269"/>
                    <a:pt x="2576614" y="51294"/>
                  </a:cubicBezTo>
                  <a:cubicBezTo>
                    <a:pt x="2546791" y="36382"/>
                    <a:pt x="2486368" y="0"/>
                    <a:pt x="2450005" y="9091"/>
                  </a:cubicBezTo>
                  <a:cubicBezTo>
                    <a:pt x="2430704" y="13916"/>
                    <a:pt x="2420749" y="36189"/>
                    <a:pt x="2407802" y="51294"/>
                  </a:cubicBezTo>
                  <a:cubicBezTo>
                    <a:pt x="2400155" y="60216"/>
                    <a:pt x="2346371" y="131954"/>
                    <a:pt x="2337464" y="149768"/>
                  </a:cubicBezTo>
                  <a:cubicBezTo>
                    <a:pt x="2330832" y="163031"/>
                    <a:pt x="2331621" y="179633"/>
                    <a:pt x="2323396" y="191971"/>
                  </a:cubicBezTo>
                  <a:cubicBezTo>
                    <a:pt x="2312360" y="208524"/>
                    <a:pt x="2295261" y="220106"/>
                    <a:pt x="2281193" y="234174"/>
                  </a:cubicBezTo>
                  <a:cubicBezTo>
                    <a:pt x="2276504" y="248242"/>
                    <a:pt x="2274326" y="263414"/>
                    <a:pt x="2267125" y="276377"/>
                  </a:cubicBezTo>
                  <a:cubicBezTo>
                    <a:pt x="2250703" y="305936"/>
                    <a:pt x="2229611" y="332648"/>
                    <a:pt x="2210854" y="360783"/>
                  </a:cubicBezTo>
                  <a:lnTo>
                    <a:pt x="2182719" y="402986"/>
                  </a:lnTo>
                  <a:lnTo>
                    <a:pt x="2154584" y="445189"/>
                  </a:lnTo>
                  <a:lnTo>
                    <a:pt x="2126448" y="487392"/>
                  </a:lnTo>
                  <a:lnTo>
                    <a:pt x="2098313" y="571798"/>
                  </a:lnTo>
                  <a:cubicBezTo>
                    <a:pt x="2083456" y="616370"/>
                    <a:pt x="2087274" y="617250"/>
                    <a:pt x="2056110" y="656205"/>
                  </a:cubicBezTo>
                  <a:cubicBezTo>
                    <a:pt x="2047825" y="666562"/>
                    <a:pt x="2037353" y="674962"/>
                    <a:pt x="2027974" y="684340"/>
                  </a:cubicBezTo>
                  <a:cubicBezTo>
                    <a:pt x="2023285" y="698408"/>
                    <a:pt x="2021536" y="713828"/>
                    <a:pt x="2013907" y="726543"/>
                  </a:cubicBezTo>
                  <a:cubicBezTo>
                    <a:pt x="1935397" y="857392"/>
                    <a:pt x="2042101" y="627948"/>
                    <a:pt x="1957636" y="796881"/>
                  </a:cubicBezTo>
                  <a:cubicBezTo>
                    <a:pt x="1951004" y="810144"/>
                    <a:pt x="1950200" y="825822"/>
                    <a:pt x="1943568" y="839085"/>
                  </a:cubicBezTo>
                  <a:cubicBezTo>
                    <a:pt x="1936007" y="854207"/>
                    <a:pt x="1922994" y="866166"/>
                    <a:pt x="1915433" y="881288"/>
                  </a:cubicBezTo>
                  <a:cubicBezTo>
                    <a:pt x="1908801" y="894551"/>
                    <a:pt x="1907997" y="910228"/>
                    <a:pt x="1901365" y="923491"/>
                  </a:cubicBezTo>
                  <a:cubicBezTo>
                    <a:pt x="1897664" y="930893"/>
                    <a:pt x="1860246" y="989697"/>
                    <a:pt x="1845094" y="993829"/>
                  </a:cubicBezTo>
                  <a:cubicBezTo>
                    <a:pt x="1804127" y="1005002"/>
                    <a:pt x="1760906" y="1006012"/>
                    <a:pt x="1718485" y="1007897"/>
                  </a:cubicBezTo>
                  <a:cubicBezTo>
                    <a:pt x="1549774" y="1015395"/>
                    <a:pt x="1380860" y="1017276"/>
                    <a:pt x="1212048" y="1021965"/>
                  </a:cubicBezTo>
                  <a:cubicBezTo>
                    <a:pt x="1155777" y="1026654"/>
                    <a:pt x="1099206" y="1028569"/>
                    <a:pt x="1043236" y="1036032"/>
                  </a:cubicBezTo>
                  <a:cubicBezTo>
                    <a:pt x="1028537" y="1037992"/>
                    <a:pt x="1015291" y="1046026"/>
                    <a:pt x="1001033" y="1050100"/>
                  </a:cubicBezTo>
                  <a:cubicBezTo>
                    <a:pt x="982443" y="1055412"/>
                    <a:pt x="963352" y="1058857"/>
                    <a:pt x="944762" y="1064168"/>
                  </a:cubicBezTo>
                  <a:cubicBezTo>
                    <a:pt x="930504" y="1068242"/>
                    <a:pt x="917352" y="1077215"/>
                    <a:pt x="902559" y="1078235"/>
                  </a:cubicBezTo>
                  <a:cubicBezTo>
                    <a:pt x="780838" y="1086629"/>
                    <a:pt x="658719" y="1087614"/>
                    <a:pt x="536799" y="1092303"/>
                  </a:cubicBezTo>
                  <a:lnTo>
                    <a:pt x="452393" y="1120438"/>
                  </a:lnTo>
                  <a:cubicBezTo>
                    <a:pt x="438325" y="1125127"/>
                    <a:pt x="424576" y="1130909"/>
                    <a:pt x="410190" y="1134506"/>
                  </a:cubicBezTo>
                  <a:lnTo>
                    <a:pt x="353919" y="1148574"/>
                  </a:lnTo>
                  <a:cubicBezTo>
                    <a:pt x="339851" y="1157952"/>
                    <a:pt x="327166" y="1169842"/>
                    <a:pt x="311716" y="1176709"/>
                  </a:cubicBezTo>
                  <a:cubicBezTo>
                    <a:pt x="284615" y="1188754"/>
                    <a:pt x="227310" y="1204845"/>
                    <a:pt x="227310" y="1204845"/>
                  </a:cubicBezTo>
                  <a:cubicBezTo>
                    <a:pt x="193980" y="1238174"/>
                    <a:pt x="158813" y="1269661"/>
                    <a:pt x="142904" y="1317386"/>
                  </a:cubicBezTo>
                  <a:cubicBezTo>
                    <a:pt x="124642" y="1372172"/>
                    <a:pt x="139321" y="1349103"/>
                    <a:pt x="100701" y="1387725"/>
                  </a:cubicBezTo>
                  <a:lnTo>
                    <a:pt x="58498" y="1514334"/>
                  </a:lnTo>
                  <a:lnTo>
                    <a:pt x="44430" y="1556537"/>
                  </a:lnTo>
                  <a:lnTo>
                    <a:pt x="30362" y="1598740"/>
                  </a:lnTo>
                  <a:cubicBezTo>
                    <a:pt x="35051" y="1655011"/>
                    <a:pt x="44430" y="1711086"/>
                    <a:pt x="44430" y="1767552"/>
                  </a:cubicBezTo>
                  <a:cubicBezTo>
                    <a:pt x="44430" y="1854916"/>
                    <a:pt x="0" y="1764213"/>
                    <a:pt x="58498" y="1851958"/>
                  </a:cubicBezTo>
                  <a:cubicBezTo>
                    <a:pt x="63187" y="1866026"/>
                    <a:pt x="64936" y="1881446"/>
                    <a:pt x="72565" y="1894161"/>
                  </a:cubicBezTo>
                  <a:cubicBezTo>
                    <a:pt x="122560" y="1977486"/>
                    <a:pt x="98574" y="1831517"/>
                    <a:pt x="156971" y="2006703"/>
                  </a:cubicBezTo>
                  <a:cubicBezTo>
                    <a:pt x="171829" y="2051277"/>
                    <a:pt x="168008" y="2052152"/>
                    <a:pt x="199174" y="2091109"/>
                  </a:cubicBezTo>
                  <a:cubicBezTo>
                    <a:pt x="207460" y="2101466"/>
                    <a:pt x="215447" y="2113313"/>
                    <a:pt x="227310" y="2119245"/>
                  </a:cubicBezTo>
                  <a:cubicBezTo>
                    <a:pt x="253836" y="2132508"/>
                    <a:pt x="311716" y="2147380"/>
                    <a:pt x="311716" y="2147380"/>
                  </a:cubicBezTo>
                  <a:cubicBezTo>
                    <a:pt x="452393" y="2142691"/>
                    <a:pt x="593250" y="2141827"/>
                    <a:pt x="733747" y="2133312"/>
                  </a:cubicBezTo>
                  <a:cubicBezTo>
                    <a:pt x="748548" y="2132415"/>
                    <a:pt x="761692" y="2123319"/>
                    <a:pt x="775950" y="2119245"/>
                  </a:cubicBezTo>
                  <a:cubicBezTo>
                    <a:pt x="794540" y="2113934"/>
                    <a:pt x="813702" y="2110733"/>
                    <a:pt x="832221" y="2105177"/>
                  </a:cubicBezTo>
                  <a:cubicBezTo>
                    <a:pt x="860628" y="2096655"/>
                    <a:pt x="916627" y="2077041"/>
                    <a:pt x="916627" y="2077041"/>
                  </a:cubicBezTo>
                  <a:cubicBezTo>
                    <a:pt x="926005" y="2062973"/>
                    <a:pt x="934200" y="2048040"/>
                    <a:pt x="944762" y="2034838"/>
                  </a:cubicBezTo>
                  <a:cubicBezTo>
                    <a:pt x="967670" y="2006204"/>
                    <a:pt x="983767" y="1999457"/>
                    <a:pt x="1015101" y="1978568"/>
                  </a:cubicBezTo>
                  <a:cubicBezTo>
                    <a:pt x="1040109" y="1903541"/>
                    <a:pt x="1008848" y="1959811"/>
                    <a:pt x="1071371" y="1922297"/>
                  </a:cubicBezTo>
                  <a:cubicBezTo>
                    <a:pt x="1082744" y="1915473"/>
                    <a:pt x="1087644" y="1900093"/>
                    <a:pt x="1099507" y="1894161"/>
                  </a:cubicBezTo>
                  <a:cubicBezTo>
                    <a:pt x="1126033" y="1880898"/>
                    <a:pt x="1155778" y="1875404"/>
                    <a:pt x="1183913" y="1866026"/>
                  </a:cubicBezTo>
                  <a:cubicBezTo>
                    <a:pt x="1270827" y="1837055"/>
                    <a:pt x="1211352" y="1853434"/>
                    <a:pt x="1366793" y="1837891"/>
                  </a:cubicBezTo>
                  <a:cubicBezTo>
                    <a:pt x="1455888" y="1842580"/>
                    <a:pt x="1545678" y="1839903"/>
                    <a:pt x="1634079" y="1851958"/>
                  </a:cubicBezTo>
                  <a:cubicBezTo>
                    <a:pt x="1650831" y="1854242"/>
                    <a:pt x="1661160" y="1872533"/>
                    <a:pt x="1676282" y="1880094"/>
                  </a:cubicBezTo>
                  <a:cubicBezTo>
                    <a:pt x="1689545" y="1886726"/>
                    <a:pt x="1704417" y="1889472"/>
                    <a:pt x="1718485" y="1894161"/>
                  </a:cubicBezTo>
                  <a:cubicBezTo>
                    <a:pt x="1596565" y="1898850"/>
                    <a:pt x="1473710" y="1892448"/>
                    <a:pt x="1352725" y="1908229"/>
                  </a:cubicBezTo>
                  <a:cubicBezTo>
                    <a:pt x="1335960" y="1910416"/>
                    <a:pt x="1379478" y="1929498"/>
                    <a:pt x="1394928" y="1936365"/>
                  </a:cubicBezTo>
                  <a:cubicBezTo>
                    <a:pt x="1422029" y="1948410"/>
                    <a:pt x="1479334" y="1964500"/>
                    <a:pt x="1479334" y="1964500"/>
                  </a:cubicBezTo>
                  <a:cubicBezTo>
                    <a:pt x="1516848" y="1959811"/>
                    <a:pt x="1554909" y="1958353"/>
                    <a:pt x="1591876" y="1950432"/>
                  </a:cubicBezTo>
                  <a:cubicBezTo>
                    <a:pt x="1620875" y="1944218"/>
                    <a:pt x="1647510" y="1929490"/>
                    <a:pt x="1676282" y="1922297"/>
                  </a:cubicBezTo>
                  <a:cubicBezTo>
                    <a:pt x="1695039" y="1917608"/>
                    <a:pt x="1713594" y="1912021"/>
                    <a:pt x="1732553" y="1908229"/>
                  </a:cubicBezTo>
                  <a:cubicBezTo>
                    <a:pt x="1826650" y="1889409"/>
                    <a:pt x="1863726" y="1889910"/>
                    <a:pt x="1971704" y="1880094"/>
                  </a:cubicBezTo>
                  <a:cubicBezTo>
                    <a:pt x="2051421" y="1884783"/>
                    <a:pt x="2131670" y="1883833"/>
                    <a:pt x="2210854" y="1894161"/>
                  </a:cubicBezTo>
                  <a:cubicBezTo>
                    <a:pt x="2309057" y="1906970"/>
                    <a:pt x="2271863" y="1917632"/>
                    <a:pt x="2337464" y="1950432"/>
                  </a:cubicBezTo>
                  <a:cubicBezTo>
                    <a:pt x="2350727" y="1957064"/>
                    <a:pt x="2366404" y="1957868"/>
                    <a:pt x="2379667" y="1964500"/>
                  </a:cubicBezTo>
                  <a:cubicBezTo>
                    <a:pt x="2394789" y="1972061"/>
                    <a:pt x="2406748" y="1985074"/>
                    <a:pt x="2421870" y="1992635"/>
                  </a:cubicBezTo>
                  <a:cubicBezTo>
                    <a:pt x="2445510" y="2004455"/>
                    <a:pt x="2497806" y="2014010"/>
                    <a:pt x="2520344" y="2020771"/>
                  </a:cubicBezTo>
                  <a:cubicBezTo>
                    <a:pt x="2548750" y="2029293"/>
                    <a:pt x="2576615" y="2039528"/>
                    <a:pt x="2604750" y="2048906"/>
                  </a:cubicBezTo>
                  <a:cubicBezTo>
                    <a:pt x="2618818" y="2053595"/>
                    <a:pt x="2632412" y="2060066"/>
                    <a:pt x="2646953" y="2062974"/>
                  </a:cubicBezTo>
                  <a:cubicBezTo>
                    <a:pt x="2670399" y="2067663"/>
                    <a:pt x="2693659" y="2073405"/>
                    <a:pt x="2717291" y="2077041"/>
                  </a:cubicBezTo>
                  <a:cubicBezTo>
                    <a:pt x="2806097" y="2090703"/>
                    <a:pt x="2895112" y="2097044"/>
                    <a:pt x="2984578" y="2105177"/>
                  </a:cubicBezTo>
                  <a:cubicBezTo>
                    <a:pt x="3068984" y="2100488"/>
                    <a:pt x="3154109" y="2103064"/>
                    <a:pt x="3237796" y="2091109"/>
                  </a:cubicBezTo>
                  <a:cubicBezTo>
                    <a:pt x="3275916" y="2085663"/>
                    <a:pt x="3288772" y="2044974"/>
                    <a:pt x="3308134" y="2020771"/>
                  </a:cubicBezTo>
                  <a:cubicBezTo>
                    <a:pt x="3316420" y="2010414"/>
                    <a:pt x="3326891" y="2002014"/>
                    <a:pt x="3336270" y="1992635"/>
                  </a:cubicBezTo>
                  <a:cubicBezTo>
                    <a:pt x="3371630" y="1886556"/>
                    <a:pt x="3323932" y="2017311"/>
                    <a:pt x="3378473" y="1908229"/>
                  </a:cubicBezTo>
                  <a:cubicBezTo>
                    <a:pt x="3385105" y="1894966"/>
                    <a:pt x="3385909" y="1879289"/>
                    <a:pt x="3392541" y="1866026"/>
                  </a:cubicBezTo>
                  <a:cubicBezTo>
                    <a:pt x="3447082" y="1756944"/>
                    <a:pt x="3399384" y="1887699"/>
                    <a:pt x="3434744" y="1781620"/>
                  </a:cubicBezTo>
                  <a:cubicBezTo>
                    <a:pt x="3430055" y="1748795"/>
                    <a:pt x="3427179" y="1715660"/>
                    <a:pt x="3420676" y="1683146"/>
                  </a:cubicBezTo>
                  <a:cubicBezTo>
                    <a:pt x="3403642" y="1597979"/>
                    <a:pt x="3406608" y="1677317"/>
                    <a:pt x="3406608" y="1612808"/>
                  </a:cubicBezTo>
                </a:path>
              </a:pathLst>
            </a:cu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4" name="Evolution Group"/>
          <p:cNvGrpSpPr/>
          <p:nvPr/>
        </p:nvGrpSpPr>
        <p:grpSpPr>
          <a:xfrm>
            <a:off x="323528" y="404664"/>
            <a:ext cx="2406876" cy="2158730"/>
            <a:chOff x="323528" y="404664"/>
            <a:chExt cx="2406876" cy="2158730"/>
          </a:xfrm>
        </p:grpSpPr>
        <p:pic>
          <p:nvPicPr>
            <p:cNvPr id="24" name="Evolution Asteroid" descr="C:\Users\Pring\Documents\GitHub\team5\a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528" y="404664"/>
              <a:ext cx="2158730" cy="2158730"/>
            </a:xfrm>
            <a:prstGeom prst="rect">
              <a:avLst/>
            </a:prstGeom>
            <a:noFill/>
          </p:spPr>
        </p:pic>
        <p:sp>
          <p:nvSpPr>
            <p:cNvPr id="30" name="Evolution"/>
            <p:cNvSpPr/>
            <p:nvPr/>
          </p:nvSpPr>
          <p:spPr>
            <a:xfrm>
              <a:off x="594050" y="548680"/>
              <a:ext cx="2136354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isometricOffAxis2Top"/>
                <a:lightRig rig="threePt" dir="t"/>
              </a:scene3d>
            </a:bodyPr>
            <a:lstStyle/>
            <a:p>
              <a:pPr algn="ctr"/>
              <a:r>
                <a:rPr lang="en-US" sz="4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sx="75000" sy="75000" algn="tl" rotWithShape="0">
                      <a:srgbClr val="000000">
                        <a:alpha val="70000"/>
                      </a:srgbClr>
                    </a:outerShdw>
                  </a:effectLst>
                </a:rPr>
                <a:t>Evolution</a:t>
              </a:r>
              <a:endParaRPr lang="en-US" sz="4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sx="75000" sy="75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56" name="Evolution Skin">
            <a:hlinkHover r:id="rId5" action="ppaction://hlinksldjump"/>
          </p:cNvPr>
          <p:cNvSpPr/>
          <p:nvPr/>
        </p:nvSpPr>
        <p:spPr>
          <a:xfrm>
            <a:off x="512618" y="538858"/>
            <a:ext cx="2133600" cy="1844124"/>
          </a:xfrm>
          <a:custGeom>
            <a:avLst/>
            <a:gdLst>
              <a:gd name="connsiteX0" fmla="*/ 942109 w 2133600"/>
              <a:gd name="connsiteY0" fmla="*/ 1816415 h 1844124"/>
              <a:gd name="connsiteX1" fmla="*/ 942109 w 2133600"/>
              <a:gd name="connsiteY1" fmla="*/ 1816415 h 1844124"/>
              <a:gd name="connsiteX2" fmla="*/ 1233055 w 2133600"/>
              <a:gd name="connsiteY2" fmla="*/ 1802560 h 1844124"/>
              <a:gd name="connsiteX3" fmla="*/ 1274618 w 2133600"/>
              <a:gd name="connsiteY3" fmla="*/ 1788706 h 1844124"/>
              <a:gd name="connsiteX4" fmla="*/ 1371600 w 2133600"/>
              <a:gd name="connsiteY4" fmla="*/ 1733287 h 1844124"/>
              <a:gd name="connsiteX5" fmla="*/ 1413164 w 2133600"/>
              <a:gd name="connsiteY5" fmla="*/ 1719433 h 1844124"/>
              <a:gd name="connsiteX6" fmla="*/ 1440873 w 2133600"/>
              <a:gd name="connsiteY6" fmla="*/ 1677869 h 1844124"/>
              <a:gd name="connsiteX7" fmla="*/ 1482437 w 2133600"/>
              <a:gd name="connsiteY7" fmla="*/ 1650160 h 1844124"/>
              <a:gd name="connsiteX8" fmla="*/ 1496291 w 2133600"/>
              <a:gd name="connsiteY8" fmla="*/ 1608597 h 1844124"/>
              <a:gd name="connsiteX9" fmla="*/ 1524000 w 2133600"/>
              <a:gd name="connsiteY9" fmla="*/ 1580887 h 1844124"/>
              <a:gd name="connsiteX10" fmla="*/ 1551709 w 2133600"/>
              <a:gd name="connsiteY10" fmla="*/ 1539324 h 1844124"/>
              <a:gd name="connsiteX11" fmla="*/ 1593273 w 2133600"/>
              <a:gd name="connsiteY11" fmla="*/ 1456197 h 1844124"/>
              <a:gd name="connsiteX12" fmla="*/ 1607127 w 2133600"/>
              <a:gd name="connsiteY12" fmla="*/ 1414633 h 1844124"/>
              <a:gd name="connsiteX13" fmla="*/ 1662546 w 2133600"/>
              <a:gd name="connsiteY13" fmla="*/ 1331506 h 1844124"/>
              <a:gd name="connsiteX14" fmla="*/ 1676400 w 2133600"/>
              <a:gd name="connsiteY14" fmla="*/ 1276087 h 1844124"/>
              <a:gd name="connsiteX15" fmla="*/ 1731818 w 2133600"/>
              <a:gd name="connsiteY15" fmla="*/ 1192960 h 1844124"/>
              <a:gd name="connsiteX16" fmla="*/ 1814946 w 2133600"/>
              <a:gd name="connsiteY16" fmla="*/ 943578 h 1844124"/>
              <a:gd name="connsiteX17" fmla="*/ 1842655 w 2133600"/>
              <a:gd name="connsiteY17" fmla="*/ 860451 h 1844124"/>
              <a:gd name="connsiteX18" fmla="*/ 1856509 w 2133600"/>
              <a:gd name="connsiteY18" fmla="*/ 818887 h 1844124"/>
              <a:gd name="connsiteX19" fmla="*/ 1911927 w 2133600"/>
              <a:gd name="connsiteY19" fmla="*/ 735760 h 1844124"/>
              <a:gd name="connsiteX20" fmla="*/ 1939637 w 2133600"/>
              <a:gd name="connsiteY20" fmla="*/ 708051 h 1844124"/>
              <a:gd name="connsiteX21" fmla="*/ 2036618 w 2133600"/>
              <a:gd name="connsiteY21" fmla="*/ 597215 h 1844124"/>
              <a:gd name="connsiteX22" fmla="*/ 2078182 w 2133600"/>
              <a:gd name="connsiteY22" fmla="*/ 458669 h 1844124"/>
              <a:gd name="connsiteX23" fmla="*/ 2133600 w 2133600"/>
              <a:gd name="connsiteY23" fmla="*/ 375542 h 1844124"/>
              <a:gd name="connsiteX24" fmla="*/ 2050473 w 2133600"/>
              <a:gd name="connsiteY24" fmla="*/ 347833 h 1844124"/>
              <a:gd name="connsiteX25" fmla="*/ 2008909 w 2133600"/>
              <a:gd name="connsiteY25" fmla="*/ 333978 h 1844124"/>
              <a:gd name="connsiteX26" fmla="*/ 1925782 w 2133600"/>
              <a:gd name="connsiteY26" fmla="*/ 278560 h 1844124"/>
              <a:gd name="connsiteX27" fmla="*/ 1731818 w 2133600"/>
              <a:gd name="connsiteY27" fmla="*/ 236997 h 1844124"/>
              <a:gd name="connsiteX28" fmla="*/ 1676400 w 2133600"/>
              <a:gd name="connsiteY28" fmla="*/ 223142 h 1844124"/>
              <a:gd name="connsiteX29" fmla="*/ 1634837 w 2133600"/>
              <a:gd name="connsiteY29" fmla="*/ 209287 h 1844124"/>
              <a:gd name="connsiteX30" fmla="*/ 1551709 w 2133600"/>
              <a:gd name="connsiteY30" fmla="*/ 195433 h 1844124"/>
              <a:gd name="connsiteX31" fmla="*/ 1510146 w 2133600"/>
              <a:gd name="connsiteY31" fmla="*/ 181578 h 1844124"/>
              <a:gd name="connsiteX32" fmla="*/ 1163782 w 2133600"/>
              <a:gd name="connsiteY32" fmla="*/ 153869 h 1844124"/>
              <a:gd name="connsiteX33" fmla="*/ 872837 w 2133600"/>
              <a:gd name="connsiteY33" fmla="*/ 126160 h 1844124"/>
              <a:gd name="connsiteX34" fmla="*/ 775855 w 2133600"/>
              <a:gd name="connsiteY34" fmla="*/ 112306 h 1844124"/>
              <a:gd name="connsiteX35" fmla="*/ 651164 w 2133600"/>
              <a:gd name="connsiteY35" fmla="*/ 84597 h 1844124"/>
              <a:gd name="connsiteX36" fmla="*/ 568037 w 2133600"/>
              <a:gd name="connsiteY36" fmla="*/ 56887 h 1844124"/>
              <a:gd name="connsiteX37" fmla="*/ 526473 w 2133600"/>
              <a:gd name="connsiteY37" fmla="*/ 43033 h 1844124"/>
              <a:gd name="connsiteX38" fmla="*/ 443346 w 2133600"/>
              <a:gd name="connsiteY38" fmla="*/ 15324 h 1844124"/>
              <a:gd name="connsiteX39" fmla="*/ 401782 w 2133600"/>
              <a:gd name="connsiteY39" fmla="*/ 1469 h 1844124"/>
              <a:gd name="connsiteX40" fmla="*/ 221673 w 2133600"/>
              <a:gd name="connsiteY40" fmla="*/ 15324 h 1844124"/>
              <a:gd name="connsiteX41" fmla="*/ 138546 w 2133600"/>
              <a:gd name="connsiteY41" fmla="*/ 70742 h 1844124"/>
              <a:gd name="connsiteX42" fmla="*/ 96982 w 2133600"/>
              <a:gd name="connsiteY42" fmla="*/ 84597 h 1844124"/>
              <a:gd name="connsiteX43" fmla="*/ 13855 w 2133600"/>
              <a:gd name="connsiteY43" fmla="*/ 153869 h 1844124"/>
              <a:gd name="connsiteX44" fmla="*/ 0 w 2133600"/>
              <a:gd name="connsiteY44" fmla="*/ 195433 h 1844124"/>
              <a:gd name="connsiteX45" fmla="*/ 96982 w 2133600"/>
              <a:gd name="connsiteY45" fmla="*/ 306269 h 1844124"/>
              <a:gd name="connsiteX46" fmla="*/ 180109 w 2133600"/>
              <a:gd name="connsiteY46" fmla="*/ 333978 h 1844124"/>
              <a:gd name="connsiteX47" fmla="*/ 207818 w 2133600"/>
              <a:gd name="connsiteY47" fmla="*/ 417106 h 1844124"/>
              <a:gd name="connsiteX48" fmla="*/ 180109 w 2133600"/>
              <a:gd name="connsiteY48" fmla="*/ 500233 h 1844124"/>
              <a:gd name="connsiteX49" fmla="*/ 166255 w 2133600"/>
              <a:gd name="connsiteY49" fmla="*/ 541797 h 1844124"/>
              <a:gd name="connsiteX50" fmla="*/ 124691 w 2133600"/>
              <a:gd name="connsiteY50" fmla="*/ 624924 h 1844124"/>
              <a:gd name="connsiteX51" fmla="*/ 96982 w 2133600"/>
              <a:gd name="connsiteY51" fmla="*/ 666487 h 1844124"/>
              <a:gd name="connsiteX52" fmla="*/ 41564 w 2133600"/>
              <a:gd name="connsiteY52" fmla="*/ 860451 h 1844124"/>
              <a:gd name="connsiteX53" fmla="*/ 27709 w 2133600"/>
              <a:gd name="connsiteY53" fmla="*/ 902015 h 1844124"/>
              <a:gd name="connsiteX54" fmla="*/ 41564 w 2133600"/>
              <a:gd name="connsiteY54" fmla="*/ 1179106 h 1844124"/>
              <a:gd name="connsiteX55" fmla="*/ 83127 w 2133600"/>
              <a:gd name="connsiteY55" fmla="*/ 1220669 h 1844124"/>
              <a:gd name="connsiteX56" fmla="*/ 110837 w 2133600"/>
              <a:gd name="connsiteY56" fmla="*/ 1303797 h 1844124"/>
              <a:gd name="connsiteX57" fmla="*/ 152400 w 2133600"/>
              <a:gd name="connsiteY57" fmla="*/ 1386924 h 1844124"/>
              <a:gd name="connsiteX58" fmla="*/ 166255 w 2133600"/>
              <a:gd name="connsiteY58" fmla="*/ 1428487 h 1844124"/>
              <a:gd name="connsiteX59" fmla="*/ 221673 w 2133600"/>
              <a:gd name="connsiteY59" fmla="*/ 1511615 h 1844124"/>
              <a:gd name="connsiteX60" fmla="*/ 235527 w 2133600"/>
              <a:gd name="connsiteY60" fmla="*/ 1553178 h 1844124"/>
              <a:gd name="connsiteX61" fmla="*/ 290946 w 2133600"/>
              <a:gd name="connsiteY61" fmla="*/ 1608597 h 1844124"/>
              <a:gd name="connsiteX62" fmla="*/ 360218 w 2133600"/>
              <a:gd name="connsiteY62" fmla="*/ 1691724 h 1844124"/>
              <a:gd name="connsiteX63" fmla="*/ 401782 w 2133600"/>
              <a:gd name="connsiteY63" fmla="*/ 1705578 h 1844124"/>
              <a:gd name="connsiteX64" fmla="*/ 443346 w 2133600"/>
              <a:gd name="connsiteY64" fmla="*/ 1733287 h 1844124"/>
              <a:gd name="connsiteX65" fmla="*/ 526473 w 2133600"/>
              <a:gd name="connsiteY65" fmla="*/ 1760997 h 1844124"/>
              <a:gd name="connsiteX66" fmla="*/ 609600 w 2133600"/>
              <a:gd name="connsiteY66" fmla="*/ 1816415 h 1844124"/>
              <a:gd name="connsiteX67" fmla="*/ 692727 w 2133600"/>
              <a:gd name="connsiteY67" fmla="*/ 1844124 h 1844124"/>
              <a:gd name="connsiteX68" fmla="*/ 831273 w 2133600"/>
              <a:gd name="connsiteY68" fmla="*/ 1816415 h 1844124"/>
              <a:gd name="connsiteX69" fmla="*/ 872837 w 2133600"/>
              <a:gd name="connsiteY69" fmla="*/ 1802560 h 1844124"/>
              <a:gd name="connsiteX70" fmla="*/ 942109 w 2133600"/>
              <a:gd name="connsiteY70" fmla="*/ 1788706 h 1844124"/>
              <a:gd name="connsiteX71" fmla="*/ 997527 w 2133600"/>
              <a:gd name="connsiteY71" fmla="*/ 1774851 h 1844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133600" h="1844124">
                <a:moveTo>
                  <a:pt x="942109" y="1816415"/>
                </a:moveTo>
                <a:lnTo>
                  <a:pt x="942109" y="1816415"/>
                </a:lnTo>
                <a:cubicBezTo>
                  <a:pt x="1039091" y="1811797"/>
                  <a:pt x="1136298" y="1810623"/>
                  <a:pt x="1233055" y="1802560"/>
                </a:cubicBezTo>
                <a:cubicBezTo>
                  <a:pt x="1247608" y="1801347"/>
                  <a:pt x="1261195" y="1794459"/>
                  <a:pt x="1274618" y="1788706"/>
                </a:cubicBezTo>
                <a:cubicBezTo>
                  <a:pt x="1444653" y="1715835"/>
                  <a:pt x="1232455" y="1802861"/>
                  <a:pt x="1371600" y="1733287"/>
                </a:cubicBezTo>
                <a:cubicBezTo>
                  <a:pt x="1384662" y="1726756"/>
                  <a:pt x="1399309" y="1724051"/>
                  <a:pt x="1413164" y="1719433"/>
                </a:cubicBezTo>
                <a:cubicBezTo>
                  <a:pt x="1422400" y="1705578"/>
                  <a:pt x="1429099" y="1689643"/>
                  <a:pt x="1440873" y="1677869"/>
                </a:cubicBezTo>
                <a:cubicBezTo>
                  <a:pt x="1452647" y="1666095"/>
                  <a:pt x="1472035" y="1663162"/>
                  <a:pt x="1482437" y="1650160"/>
                </a:cubicBezTo>
                <a:cubicBezTo>
                  <a:pt x="1491560" y="1638756"/>
                  <a:pt x="1488778" y="1621120"/>
                  <a:pt x="1496291" y="1608597"/>
                </a:cubicBezTo>
                <a:cubicBezTo>
                  <a:pt x="1503011" y="1597396"/>
                  <a:pt x="1515840" y="1591087"/>
                  <a:pt x="1524000" y="1580887"/>
                </a:cubicBezTo>
                <a:cubicBezTo>
                  <a:pt x="1534402" y="1567885"/>
                  <a:pt x="1544262" y="1554217"/>
                  <a:pt x="1551709" y="1539324"/>
                </a:cubicBezTo>
                <a:cubicBezTo>
                  <a:pt x="1609069" y="1424605"/>
                  <a:pt x="1513864" y="1575309"/>
                  <a:pt x="1593273" y="1456197"/>
                </a:cubicBezTo>
                <a:cubicBezTo>
                  <a:pt x="1597891" y="1442342"/>
                  <a:pt x="1600035" y="1427399"/>
                  <a:pt x="1607127" y="1414633"/>
                </a:cubicBezTo>
                <a:cubicBezTo>
                  <a:pt x="1623300" y="1385522"/>
                  <a:pt x="1662546" y="1331506"/>
                  <a:pt x="1662546" y="1331506"/>
                </a:cubicBezTo>
                <a:cubicBezTo>
                  <a:pt x="1667164" y="1313033"/>
                  <a:pt x="1667884" y="1293118"/>
                  <a:pt x="1676400" y="1276087"/>
                </a:cubicBezTo>
                <a:cubicBezTo>
                  <a:pt x="1691293" y="1246301"/>
                  <a:pt x="1721287" y="1224553"/>
                  <a:pt x="1731818" y="1192960"/>
                </a:cubicBezTo>
                <a:lnTo>
                  <a:pt x="1814946" y="943578"/>
                </a:lnTo>
                <a:lnTo>
                  <a:pt x="1842655" y="860451"/>
                </a:lnTo>
                <a:cubicBezTo>
                  <a:pt x="1847273" y="846596"/>
                  <a:pt x="1848408" y="831038"/>
                  <a:pt x="1856509" y="818887"/>
                </a:cubicBezTo>
                <a:cubicBezTo>
                  <a:pt x="1874982" y="791178"/>
                  <a:pt x="1888378" y="759308"/>
                  <a:pt x="1911927" y="735760"/>
                </a:cubicBezTo>
                <a:cubicBezTo>
                  <a:pt x="1921164" y="726524"/>
                  <a:pt x="1931800" y="718501"/>
                  <a:pt x="1939637" y="708051"/>
                </a:cubicBezTo>
                <a:cubicBezTo>
                  <a:pt x="2020457" y="600292"/>
                  <a:pt x="1959263" y="648785"/>
                  <a:pt x="2036618" y="597215"/>
                </a:cubicBezTo>
                <a:cubicBezTo>
                  <a:pt x="2115502" y="478887"/>
                  <a:pt x="1997134" y="669393"/>
                  <a:pt x="2078182" y="458669"/>
                </a:cubicBezTo>
                <a:cubicBezTo>
                  <a:pt x="2090137" y="427587"/>
                  <a:pt x="2133600" y="375542"/>
                  <a:pt x="2133600" y="375542"/>
                </a:cubicBezTo>
                <a:lnTo>
                  <a:pt x="2050473" y="347833"/>
                </a:lnTo>
                <a:cubicBezTo>
                  <a:pt x="2036618" y="343215"/>
                  <a:pt x="2021060" y="342079"/>
                  <a:pt x="2008909" y="333978"/>
                </a:cubicBezTo>
                <a:cubicBezTo>
                  <a:pt x="1981200" y="315505"/>
                  <a:pt x="1957375" y="289091"/>
                  <a:pt x="1925782" y="278560"/>
                </a:cubicBezTo>
                <a:cubicBezTo>
                  <a:pt x="1807333" y="239077"/>
                  <a:pt x="1871637" y="254474"/>
                  <a:pt x="1731818" y="236997"/>
                </a:cubicBezTo>
                <a:cubicBezTo>
                  <a:pt x="1713345" y="232379"/>
                  <a:pt x="1694709" y="228373"/>
                  <a:pt x="1676400" y="223142"/>
                </a:cubicBezTo>
                <a:cubicBezTo>
                  <a:pt x="1662358" y="219130"/>
                  <a:pt x="1649093" y="212455"/>
                  <a:pt x="1634837" y="209287"/>
                </a:cubicBezTo>
                <a:cubicBezTo>
                  <a:pt x="1607414" y="203193"/>
                  <a:pt x="1579418" y="200051"/>
                  <a:pt x="1551709" y="195433"/>
                </a:cubicBezTo>
                <a:cubicBezTo>
                  <a:pt x="1537855" y="190815"/>
                  <a:pt x="1524667" y="183134"/>
                  <a:pt x="1510146" y="181578"/>
                </a:cubicBezTo>
                <a:cubicBezTo>
                  <a:pt x="1394982" y="169239"/>
                  <a:pt x="1163782" y="153869"/>
                  <a:pt x="1163782" y="153869"/>
                </a:cubicBezTo>
                <a:cubicBezTo>
                  <a:pt x="1023005" y="118676"/>
                  <a:pt x="1164802" y="150490"/>
                  <a:pt x="872837" y="126160"/>
                </a:cubicBezTo>
                <a:cubicBezTo>
                  <a:pt x="840294" y="123448"/>
                  <a:pt x="808182" y="116924"/>
                  <a:pt x="775855" y="112306"/>
                </a:cubicBezTo>
                <a:cubicBezTo>
                  <a:pt x="656934" y="72665"/>
                  <a:pt x="846234" y="133365"/>
                  <a:pt x="651164" y="84597"/>
                </a:cubicBezTo>
                <a:cubicBezTo>
                  <a:pt x="622828" y="77513"/>
                  <a:pt x="595746" y="66123"/>
                  <a:pt x="568037" y="56887"/>
                </a:cubicBezTo>
                <a:lnTo>
                  <a:pt x="526473" y="43033"/>
                </a:lnTo>
                <a:lnTo>
                  <a:pt x="443346" y="15324"/>
                </a:lnTo>
                <a:lnTo>
                  <a:pt x="401782" y="1469"/>
                </a:lnTo>
                <a:cubicBezTo>
                  <a:pt x="341746" y="6087"/>
                  <a:pt x="279904" y="0"/>
                  <a:pt x="221673" y="15324"/>
                </a:cubicBezTo>
                <a:cubicBezTo>
                  <a:pt x="189467" y="23799"/>
                  <a:pt x="170139" y="60211"/>
                  <a:pt x="138546" y="70742"/>
                </a:cubicBezTo>
                <a:cubicBezTo>
                  <a:pt x="124691" y="75360"/>
                  <a:pt x="110044" y="78066"/>
                  <a:pt x="96982" y="84597"/>
                </a:cubicBezTo>
                <a:cubicBezTo>
                  <a:pt x="58403" y="103886"/>
                  <a:pt x="44497" y="123227"/>
                  <a:pt x="13855" y="153869"/>
                </a:cubicBezTo>
                <a:cubicBezTo>
                  <a:pt x="9237" y="167724"/>
                  <a:pt x="0" y="180829"/>
                  <a:pt x="0" y="195433"/>
                </a:cubicBezTo>
                <a:cubicBezTo>
                  <a:pt x="0" y="256985"/>
                  <a:pt x="36370" y="286065"/>
                  <a:pt x="96982" y="306269"/>
                </a:cubicBezTo>
                <a:lnTo>
                  <a:pt x="180109" y="333978"/>
                </a:lnTo>
                <a:cubicBezTo>
                  <a:pt x="189345" y="361687"/>
                  <a:pt x="217054" y="389397"/>
                  <a:pt x="207818" y="417106"/>
                </a:cubicBezTo>
                <a:lnTo>
                  <a:pt x="180109" y="500233"/>
                </a:lnTo>
                <a:cubicBezTo>
                  <a:pt x="175491" y="514088"/>
                  <a:pt x="174356" y="529646"/>
                  <a:pt x="166255" y="541797"/>
                </a:cubicBezTo>
                <a:cubicBezTo>
                  <a:pt x="86846" y="660909"/>
                  <a:pt x="182051" y="510205"/>
                  <a:pt x="124691" y="624924"/>
                </a:cubicBezTo>
                <a:cubicBezTo>
                  <a:pt x="117244" y="639817"/>
                  <a:pt x="103745" y="651271"/>
                  <a:pt x="96982" y="666487"/>
                </a:cubicBezTo>
                <a:cubicBezTo>
                  <a:pt x="61401" y="746545"/>
                  <a:pt x="70919" y="772387"/>
                  <a:pt x="41564" y="860451"/>
                </a:cubicBezTo>
                <a:lnTo>
                  <a:pt x="27709" y="902015"/>
                </a:lnTo>
                <a:cubicBezTo>
                  <a:pt x="32327" y="994379"/>
                  <a:pt x="25719" y="1087995"/>
                  <a:pt x="41564" y="1179106"/>
                </a:cubicBezTo>
                <a:cubicBezTo>
                  <a:pt x="44921" y="1198409"/>
                  <a:pt x="73612" y="1203542"/>
                  <a:pt x="83127" y="1220669"/>
                </a:cubicBezTo>
                <a:cubicBezTo>
                  <a:pt x="97312" y="1246202"/>
                  <a:pt x="101600" y="1276088"/>
                  <a:pt x="110837" y="1303797"/>
                </a:cubicBezTo>
                <a:cubicBezTo>
                  <a:pt x="145660" y="1408266"/>
                  <a:pt x="98685" y="1279495"/>
                  <a:pt x="152400" y="1386924"/>
                </a:cubicBezTo>
                <a:cubicBezTo>
                  <a:pt x="158931" y="1399986"/>
                  <a:pt x="159163" y="1415721"/>
                  <a:pt x="166255" y="1428487"/>
                </a:cubicBezTo>
                <a:cubicBezTo>
                  <a:pt x="182428" y="1457598"/>
                  <a:pt x="221673" y="1511615"/>
                  <a:pt x="221673" y="1511615"/>
                </a:cubicBezTo>
                <a:cubicBezTo>
                  <a:pt x="226291" y="1525469"/>
                  <a:pt x="227039" y="1541294"/>
                  <a:pt x="235527" y="1553178"/>
                </a:cubicBezTo>
                <a:cubicBezTo>
                  <a:pt x="250712" y="1574437"/>
                  <a:pt x="276454" y="1586860"/>
                  <a:pt x="290946" y="1608597"/>
                </a:cubicBezTo>
                <a:cubicBezTo>
                  <a:pt x="311391" y="1639264"/>
                  <a:pt x="328218" y="1670391"/>
                  <a:pt x="360218" y="1691724"/>
                </a:cubicBezTo>
                <a:cubicBezTo>
                  <a:pt x="372369" y="1699825"/>
                  <a:pt x="387927" y="1700960"/>
                  <a:pt x="401782" y="1705578"/>
                </a:cubicBezTo>
                <a:cubicBezTo>
                  <a:pt x="415637" y="1714814"/>
                  <a:pt x="428130" y="1726524"/>
                  <a:pt x="443346" y="1733287"/>
                </a:cubicBezTo>
                <a:cubicBezTo>
                  <a:pt x="470037" y="1745150"/>
                  <a:pt x="502171" y="1744795"/>
                  <a:pt x="526473" y="1760997"/>
                </a:cubicBezTo>
                <a:cubicBezTo>
                  <a:pt x="554182" y="1779470"/>
                  <a:pt x="578007" y="1805884"/>
                  <a:pt x="609600" y="1816415"/>
                </a:cubicBezTo>
                <a:lnTo>
                  <a:pt x="692727" y="1844124"/>
                </a:lnTo>
                <a:cubicBezTo>
                  <a:pt x="738909" y="1834888"/>
                  <a:pt x="786593" y="1831309"/>
                  <a:pt x="831273" y="1816415"/>
                </a:cubicBezTo>
                <a:cubicBezTo>
                  <a:pt x="845128" y="1811797"/>
                  <a:pt x="858669" y="1806102"/>
                  <a:pt x="872837" y="1802560"/>
                </a:cubicBezTo>
                <a:cubicBezTo>
                  <a:pt x="895682" y="1796849"/>
                  <a:pt x="919264" y="1794417"/>
                  <a:pt x="942109" y="1788706"/>
                </a:cubicBezTo>
                <a:cubicBezTo>
                  <a:pt x="1003370" y="1773391"/>
                  <a:pt x="964226" y="1774851"/>
                  <a:pt x="997527" y="1774851"/>
                </a:cubicBezTo>
              </a:path>
            </a:pathLst>
          </a:custGeom>
          <a:solidFill>
            <a:srgbClr val="92D050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Evolution Laser" descr="C:\Users\Pring\Documents\GitHub\team5\projectil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7379165">
            <a:off x="4198007" y="2262919"/>
            <a:ext cx="338338" cy="338338"/>
          </a:xfrm>
          <a:prstGeom prst="rect">
            <a:avLst/>
          </a:prstGeom>
          <a:noFill/>
        </p:spPr>
      </p:pic>
      <p:sp>
        <p:nvSpPr>
          <p:cNvPr id="57" name="Evolution Skin 2"/>
          <p:cNvSpPr/>
          <p:nvPr/>
        </p:nvSpPr>
        <p:spPr>
          <a:xfrm>
            <a:off x="511200" y="540000"/>
            <a:ext cx="2133600" cy="1844124"/>
          </a:xfrm>
          <a:custGeom>
            <a:avLst/>
            <a:gdLst>
              <a:gd name="connsiteX0" fmla="*/ 942109 w 2133600"/>
              <a:gd name="connsiteY0" fmla="*/ 1816415 h 1844124"/>
              <a:gd name="connsiteX1" fmla="*/ 942109 w 2133600"/>
              <a:gd name="connsiteY1" fmla="*/ 1816415 h 1844124"/>
              <a:gd name="connsiteX2" fmla="*/ 1233055 w 2133600"/>
              <a:gd name="connsiteY2" fmla="*/ 1802560 h 1844124"/>
              <a:gd name="connsiteX3" fmla="*/ 1274618 w 2133600"/>
              <a:gd name="connsiteY3" fmla="*/ 1788706 h 1844124"/>
              <a:gd name="connsiteX4" fmla="*/ 1371600 w 2133600"/>
              <a:gd name="connsiteY4" fmla="*/ 1733287 h 1844124"/>
              <a:gd name="connsiteX5" fmla="*/ 1413164 w 2133600"/>
              <a:gd name="connsiteY5" fmla="*/ 1719433 h 1844124"/>
              <a:gd name="connsiteX6" fmla="*/ 1440873 w 2133600"/>
              <a:gd name="connsiteY6" fmla="*/ 1677869 h 1844124"/>
              <a:gd name="connsiteX7" fmla="*/ 1482437 w 2133600"/>
              <a:gd name="connsiteY7" fmla="*/ 1650160 h 1844124"/>
              <a:gd name="connsiteX8" fmla="*/ 1496291 w 2133600"/>
              <a:gd name="connsiteY8" fmla="*/ 1608597 h 1844124"/>
              <a:gd name="connsiteX9" fmla="*/ 1524000 w 2133600"/>
              <a:gd name="connsiteY9" fmla="*/ 1580887 h 1844124"/>
              <a:gd name="connsiteX10" fmla="*/ 1551709 w 2133600"/>
              <a:gd name="connsiteY10" fmla="*/ 1539324 h 1844124"/>
              <a:gd name="connsiteX11" fmla="*/ 1593273 w 2133600"/>
              <a:gd name="connsiteY11" fmla="*/ 1456197 h 1844124"/>
              <a:gd name="connsiteX12" fmla="*/ 1607127 w 2133600"/>
              <a:gd name="connsiteY12" fmla="*/ 1414633 h 1844124"/>
              <a:gd name="connsiteX13" fmla="*/ 1662546 w 2133600"/>
              <a:gd name="connsiteY13" fmla="*/ 1331506 h 1844124"/>
              <a:gd name="connsiteX14" fmla="*/ 1676400 w 2133600"/>
              <a:gd name="connsiteY14" fmla="*/ 1276087 h 1844124"/>
              <a:gd name="connsiteX15" fmla="*/ 1731818 w 2133600"/>
              <a:gd name="connsiteY15" fmla="*/ 1192960 h 1844124"/>
              <a:gd name="connsiteX16" fmla="*/ 1814946 w 2133600"/>
              <a:gd name="connsiteY16" fmla="*/ 943578 h 1844124"/>
              <a:gd name="connsiteX17" fmla="*/ 1842655 w 2133600"/>
              <a:gd name="connsiteY17" fmla="*/ 860451 h 1844124"/>
              <a:gd name="connsiteX18" fmla="*/ 1856509 w 2133600"/>
              <a:gd name="connsiteY18" fmla="*/ 818887 h 1844124"/>
              <a:gd name="connsiteX19" fmla="*/ 1911927 w 2133600"/>
              <a:gd name="connsiteY19" fmla="*/ 735760 h 1844124"/>
              <a:gd name="connsiteX20" fmla="*/ 1939637 w 2133600"/>
              <a:gd name="connsiteY20" fmla="*/ 708051 h 1844124"/>
              <a:gd name="connsiteX21" fmla="*/ 2036618 w 2133600"/>
              <a:gd name="connsiteY21" fmla="*/ 597215 h 1844124"/>
              <a:gd name="connsiteX22" fmla="*/ 2078182 w 2133600"/>
              <a:gd name="connsiteY22" fmla="*/ 458669 h 1844124"/>
              <a:gd name="connsiteX23" fmla="*/ 2133600 w 2133600"/>
              <a:gd name="connsiteY23" fmla="*/ 375542 h 1844124"/>
              <a:gd name="connsiteX24" fmla="*/ 2050473 w 2133600"/>
              <a:gd name="connsiteY24" fmla="*/ 347833 h 1844124"/>
              <a:gd name="connsiteX25" fmla="*/ 2008909 w 2133600"/>
              <a:gd name="connsiteY25" fmla="*/ 333978 h 1844124"/>
              <a:gd name="connsiteX26" fmla="*/ 1925782 w 2133600"/>
              <a:gd name="connsiteY26" fmla="*/ 278560 h 1844124"/>
              <a:gd name="connsiteX27" fmla="*/ 1731818 w 2133600"/>
              <a:gd name="connsiteY27" fmla="*/ 236997 h 1844124"/>
              <a:gd name="connsiteX28" fmla="*/ 1676400 w 2133600"/>
              <a:gd name="connsiteY28" fmla="*/ 223142 h 1844124"/>
              <a:gd name="connsiteX29" fmla="*/ 1634837 w 2133600"/>
              <a:gd name="connsiteY29" fmla="*/ 209287 h 1844124"/>
              <a:gd name="connsiteX30" fmla="*/ 1551709 w 2133600"/>
              <a:gd name="connsiteY30" fmla="*/ 195433 h 1844124"/>
              <a:gd name="connsiteX31" fmla="*/ 1510146 w 2133600"/>
              <a:gd name="connsiteY31" fmla="*/ 181578 h 1844124"/>
              <a:gd name="connsiteX32" fmla="*/ 1163782 w 2133600"/>
              <a:gd name="connsiteY32" fmla="*/ 153869 h 1844124"/>
              <a:gd name="connsiteX33" fmla="*/ 872837 w 2133600"/>
              <a:gd name="connsiteY33" fmla="*/ 126160 h 1844124"/>
              <a:gd name="connsiteX34" fmla="*/ 775855 w 2133600"/>
              <a:gd name="connsiteY34" fmla="*/ 112306 h 1844124"/>
              <a:gd name="connsiteX35" fmla="*/ 651164 w 2133600"/>
              <a:gd name="connsiteY35" fmla="*/ 84597 h 1844124"/>
              <a:gd name="connsiteX36" fmla="*/ 568037 w 2133600"/>
              <a:gd name="connsiteY36" fmla="*/ 56887 h 1844124"/>
              <a:gd name="connsiteX37" fmla="*/ 526473 w 2133600"/>
              <a:gd name="connsiteY37" fmla="*/ 43033 h 1844124"/>
              <a:gd name="connsiteX38" fmla="*/ 443346 w 2133600"/>
              <a:gd name="connsiteY38" fmla="*/ 15324 h 1844124"/>
              <a:gd name="connsiteX39" fmla="*/ 401782 w 2133600"/>
              <a:gd name="connsiteY39" fmla="*/ 1469 h 1844124"/>
              <a:gd name="connsiteX40" fmla="*/ 221673 w 2133600"/>
              <a:gd name="connsiteY40" fmla="*/ 15324 h 1844124"/>
              <a:gd name="connsiteX41" fmla="*/ 138546 w 2133600"/>
              <a:gd name="connsiteY41" fmla="*/ 70742 h 1844124"/>
              <a:gd name="connsiteX42" fmla="*/ 96982 w 2133600"/>
              <a:gd name="connsiteY42" fmla="*/ 84597 h 1844124"/>
              <a:gd name="connsiteX43" fmla="*/ 13855 w 2133600"/>
              <a:gd name="connsiteY43" fmla="*/ 153869 h 1844124"/>
              <a:gd name="connsiteX44" fmla="*/ 0 w 2133600"/>
              <a:gd name="connsiteY44" fmla="*/ 195433 h 1844124"/>
              <a:gd name="connsiteX45" fmla="*/ 96982 w 2133600"/>
              <a:gd name="connsiteY45" fmla="*/ 306269 h 1844124"/>
              <a:gd name="connsiteX46" fmla="*/ 180109 w 2133600"/>
              <a:gd name="connsiteY46" fmla="*/ 333978 h 1844124"/>
              <a:gd name="connsiteX47" fmla="*/ 207818 w 2133600"/>
              <a:gd name="connsiteY47" fmla="*/ 417106 h 1844124"/>
              <a:gd name="connsiteX48" fmla="*/ 180109 w 2133600"/>
              <a:gd name="connsiteY48" fmla="*/ 500233 h 1844124"/>
              <a:gd name="connsiteX49" fmla="*/ 166255 w 2133600"/>
              <a:gd name="connsiteY49" fmla="*/ 541797 h 1844124"/>
              <a:gd name="connsiteX50" fmla="*/ 124691 w 2133600"/>
              <a:gd name="connsiteY50" fmla="*/ 624924 h 1844124"/>
              <a:gd name="connsiteX51" fmla="*/ 96982 w 2133600"/>
              <a:gd name="connsiteY51" fmla="*/ 666487 h 1844124"/>
              <a:gd name="connsiteX52" fmla="*/ 41564 w 2133600"/>
              <a:gd name="connsiteY52" fmla="*/ 860451 h 1844124"/>
              <a:gd name="connsiteX53" fmla="*/ 27709 w 2133600"/>
              <a:gd name="connsiteY53" fmla="*/ 902015 h 1844124"/>
              <a:gd name="connsiteX54" fmla="*/ 41564 w 2133600"/>
              <a:gd name="connsiteY54" fmla="*/ 1179106 h 1844124"/>
              <a:gd name="connsiteX55" fmla="*/ 83127 w 2133600"/>
              <a:gd name="connsiteY55" fmla="*/ 1220669 h 1844124"/>
              <a:gd name="connsiteX56" fmla="*/ 110837 w 2133600"/>
              <a:gd name="connsiteY56" fmla="*/ 1303797 h 1844124"/>
              <a:gd name="connsiteX57" fmla="*/ 152400 w 2133600"/>
              <a:gd name="connsiteY57" fmla="*/ 1386924 h 1844124"/>
              <a:gd name="connsiteX58" fmla="*/ 166255 w 2133600"/>
              <a:gd name="connsiteY58" fmla="*/ 1428487 h 1844124"/>
              <a:gd name="connsiteX59" fmla="*/ 221673 w 2133600"/>
              <a:gd name="connsiteY59" fmla="*/ 1511615 h 1844124"/>
              <a:gd name="connsiteX60" fmla="*/ 235527 w 2133600"/>
              <a:gd name="connsiteY60" fmla="*/ 1553178 h 1844124"/>
              <a:gd name="connsiteX61" fmla="*/ 290946 w 2133600"/>
              <a:gd name="connsiteY61" fmla="*/ 1608597 h 1844124"/>
              <a:gd name="connsiteX62" fmla="*/ 360218 w 2133600"/>
              <a:gd name="connsiteY62" fmla="*/ 1691724 h 1844124"/>
              <a:gd name="connsiteX63" fmla="*/ 401782 w 2133600"/>
              <a:gd name="connsiteY63" fmla="*/ 1705578 h 1844124"/>
              <a:gd name="connsiteX64" fmla="*/ 443346 w 2133600"/>
              <a:gd name="connsiteY64" fmla="*/ 1733287 h 1844124"/>
              <a:gd name="connsiteX65" fmla="*/ 526473 w 2133600"/>
              <a:gd name="connsiteY65" fmla="*/ 1760997 h 1844124"/>
              <a:gd name="connsiteX66" fmla="*/ 609600 w 2133600"/>
              <a:gd name="connsiteY66" fmla="*/ 1816415 h 1844124"/>
              <a:gd name="connsiteX67" fmla="*/ 692727 w 2133600"/>
              <a:gd name="connsiteY67" fmla="*/ 1844124 h 1844124"/>
              <a:gd name="connsiteX68" fmla="*/ 831273 w 2133600"/>
              <a:gd name="connsiteY68" fmla="*/ 1816415 h 1844124"/>
              <a:gd name="connsiteX69" fmla="*/ 872837 w 2133600"/>
              <a:gd name="connsiteY69" fmla="*/ 1802560 h 1844124"/>
              <a:gd name="connsiteX70" fmla="*/ 942109 w 2133600"/>
              <a:gd name="connsiteY70" fmla="*/ 1788706 h 1844124"/>
              <a:gd name="connsiteX71" fmla="*/ 997527 w 2133600"/>
              <a:gd name="connsiteY71" fmla="*/ 1774851 h 1844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133600" h="1844124">
                <a:moveTo>
                  <a:pt x="942109" y="1816415"/>
                </a:moveTo>
                <a:lnTo>
                  <a:pt x="942109" y="1816415"/>
                </a:lnTo>
                <a:cubicBezTo>
                  <a:pt x="1039091" y="1811797"/>
                  <a:pt x="1136298" y="1810623"/>
                  <a:pt x="1233055" y="1802560"/>
                </a:cubicBezTo>
                <a:cubicBezTo>
                  <a:pt x="1247608" y="1801347"/>
                  <a:pt x="1261195" y="1794459"/>
                  <a:pt x="1274618" y="1788706"/>
                </a:cubicBezTo>
                <a:cubicBezTo>
                  <a:pt x="1444653" y="1715835"/>
                  <a:pt x="1232455" y="1802861"/>
                  <a:pt x="1371600" y="1733287"/>
                </a:cubicBezTo>
                <a:cubicBezTo>
                  <a:pt x="1384662" y="1726756"/>
                  <a:pt x="1399309" y="1724051"/>
                  <a:pt x="1413164" y="1719433"/>
                </a:cubicBezTo>
                <a:cubicBezTo>
                  <a:pt x="1422400" y="1705578"/>
                  <a:pt x="1429099" y="1689643"/>
                  <a:pt x="1440873" y="1677869"/>
                </a:cubicBezTo>
                <a:cubicBezTo>
                  <a:pt x="1452647" y="1666095"/>
                  <a:pt x="1472035" y="1663162"/>
                  <a:pt x="1482437" y="1650160"/>
                </a:cubicBezTo>
                <a:cubicBezTo>
                  <a:pt x="1491560" y="1638756"/>
                  <a:pt x="1488778" y="1621120"/>
                  <a:pt x="1496291" y="1608597"/>
                </a:cubicBezTo>
                <a:cubicBezTo>
                  <a:pt x="1503011" y="1597396"/>
                  <a:pt x="1515840" y="1591087"/>
                  <a:pt x="1524000" y="1580887"/>
                </a:cubicBezTo>
                <a:cubicBezTo>
                  <a:pt x="1534402" y="1567885"/>
                  <a:pt x="1544262" y="1554217"/>
                  <a:pt x="1551709" y="1539324"/>
                </a:cubicBezTo>
                <a:cubicBezTo>
                  <a:pt x="1609069" y="1424605"/>
                  <a:pt x="1513864" y="1575309"/>
                  <a:pt x="1593273" y="1456197"/>
                </a:cubicBezTo>
                <a:cubicBezTo>
                  <a:pt x="1597891" y="1442342"/>
                  <a:pt x="1600035" y="1427399"/>
                  <a:pt x="1607127" y="1414633"/>
                </a:cubicBezTo>
                <a:cubicBezTo>
                  <a:pt x="1623300" y="1385522"/>
                  <a:pt x="1662546" y="1331506"/>
                  <a:pt x="1662546" y="1331506"/>
                </a:cubicBezTo>
                <a:cubicBezTo>
                  <a:pt x="1667164" y="1313033"/>
                  <a:pt x="1667884" y="1293118"/>
                  <a:pt x="1676400" y="1276087"/>
                </a:cubicBezTo>
                <a:cubicBezTo>
                  <a:pt x="1691293" y="1246301"/>
                  <a:pt x="1721287" y="1224553"/>
                  <a:pt x="1731818" y="1192960"/>
                </a:cubicBezTo>
                <a:lnTo>
                  <a:pt x="1814946" y="943578"/>
                </a:lnTo>
                <a:lnTo>
                  <a:pt x="1842655" y="860451"/>
                </a:lnTo>
                <a:cubicBezTo>
                  <a:pt x="1847273" y="846596"/>
                  <a:pt x="1848408" y="831038"/>
                  <a:pt x="1856509" y="818887"/>
                </a:cubicBezTo>
                <a:cubicBezTo>
                  <a:pt x="1874982" y="791178"/>
                  <a:pt x="1888378" y="759308"/>
                  <a:pt x="1911927" y="735760"/>
                </a:cubicBezTo>
                <a:cubicBezTo>
                  <a:pt x="1921164" y="726524"/>
                  <a:pt x="1931800" y="718501"/>
                  <a:pt x="1939637" y="708051"/>
                </a:cubicBezTo>
                <a:cubicBezTo>
                  <a:pt x="2020457" y="600292"/>
                  <a:pt x="1959263" y="648785"/>
                  <a:pt x="2036618" y="597215"/>
                </a:cubicBezTo>
                <a:cubicBezTo>
                  <a:pt x="2115502" y="478887"/>
                  <a:pt x="1997134" y="669393"/>
                  <a:pt x="2078182" y="458669"/>
                </a:cubicBezTo>
                <a:cubicBezTo>
                  <a:pt x="2090137" y="427587"/>
                  <a:pt x="2133600" y="375542"/>
                  <a:pt x="2133600" y="375542"/>
                </a:cubicBezTo>
                <a:lnTo>
                  <a:pt x="2050473" y="347833"/>
                </a:lnTo>
                <a:cubicBezTo>
                  <a:pt x="2036618" y="343215"/>
                  <a:pt x="2021060" y="342079"/>
                  <a:pt x="2008909" y="333978"/>
                </a:cubicBezTo>
                <a:cubicBezTo>
                  <a:pt x="1981200" y="315505"/>
                  <a:pt x="1957375" y="289091"/>
                  <a:pt x="1925782" y="278560"/>
                </a:cubicBezTo>
                <a:cubicBezTo>
                  <a:pt x="1807333" y="239077"/>
                  <a:pt x="1871637" y="254474"/>
                  <a:pt x="1731818" y="236997"/>
                </a:cubicBezTo>
                <a:cubicBezTo>
                  <a:pt x="1713345" y="232379"/>
                  <a:pt x="1694709" y="228373"/>
                  <a:pt x="1676400" y="223142"/>
                </a:cubicBezTo>
                <a:cubicBezTo>
                  <a:pt x="1662358" y="219130"/>
                  <a:pt x="1649093" y="212455"/>
                  <a:pt x="1634837" y="209287"/>
                </a:cubicBezTo>
                <a:cubicBezTo>
                  <a:pt x="1607414" y="203193"/>
                  <a:pt x="1579418" y="200051"/>
                  <a:pt x="1551709" y="195433"/>
                </a:cubicBezTo>
                <a:cubicBezTo>
                  <a:pt x="1537855" y="190815"/>
                  <a:pt x="1524667" y="183134"/>
                  <a:pt x="1510146" y="181578"/>
                </a:cubicBezTo>
                <a:cubicBezTo>
                  <a:pt x="1394982" y="169239"/>
                  <a:pt x="1163782" y="153869"/>
                  <a:pt x="1163782" y="153869"/>
                </a:cubicBezTo>
                <a:cubicBezTo>
                  <a:pt x="1023005" y="118676"/>
                  <a:pt x="1164802" y="150490"/>
                  <a:pt x="872837" y="126160"/>
                </a:cubicBezTo>
                <a:cubicBezTo>
                  <a:pt x="840294" y="123448"/>
                  <a:pt x="808182" y="116924"/>
                  <a:pt x="775855" y="112306"/>
                </a:cubicBezTo>
                <a:cubicBezTo>
                  <a:pt x="656934" y="72665"/>
                  <a:pt x="846234" y="133365"/>
                  <a:pt x="651164" y="84597"/>
                </a:cubicBezTo>
                <a:cubicBezTo>
                  <a:pt x="622828" y="77513"/>
                  <a:pt x="595746" y="66123"/>
                  <a:pt x="568037" y="56887"/>
                </a:cubicBezTo>
                <a:lnTo>
                  <a:pt x="526473" y="43033"/>
                </a:lnTo>
                <a:lnTo>
                  <a:pt x="443346" y="15324"/>
                </a:lnTo>
                <a:lnTo>
                  <a:pt x="401782" y="1469"/>
                </a:lnTo>
                <a:cubicBezTo>
                  <a:pt x="341746" y="6087"/>
                  <a:pt x="279904" y="0"/>
                  <a:pt x="221673" y="15324"/>
                </a:cubicBezTo>
                <a:cubicBezTo>
                  <a:pt x="189467" y="23799"/>
                  <a:pt x="170139" y="60211"/>
                  <a:pt x="138546" y="70742"/>
                </a:cubicBezTo>
                <a:cubicBezTo>
                  <a:pt x="124691" y="75360"/>
                  <a:pt x="110044" y="78066"/>
                  <a:pt x="96982" y="84597"/>
                </a:cubicBezTo>
                <a:cubicBezTo>
                  <a:pt x="58403" y="103886"/>
                  <a:pt x="44497" y="123227"/>
                  <a:pt x="13855" y="153869"/>
                </a:cubicBezTo>
                <a:cubicBezTo>
                  <a:pt x="9237" y="167724"/>
                  <a:pt x="0" y="180829"/>
                  <a:pt x="0" y="195433"/>
                </a:cubicBezTo>
                <a:cubicBezTo>
                  <a:pt x="0" y="256985"/>
                  <a:pt x="36370" y="286065"/>
                  <a:pt x="96982" y="306269"/>
                </a:cubicBezTo>
                <a:lnTo>
                  <a:pt x="180109" y="333978"/>
                </a:lnTo>
                <a:cubicBezTo>
                  <a:pt x="189345" y="361687"/>
                  <a:pt x="217054" y="389397"/>
                  <a:pt x="207818" y="417106"/>
                </a:cubicBezTo>
                <a:lnTo>
                  <a:pt x="180109" y="500233"/>
                </a:lnTo>
                <a:cubicBezTo>
                  <a:pt x="175491" y="514088"/>
                  <a:pt x="174356" y="529646"/>
                  <a:pt x="166255" y="541797"/>
                </a:cubicBezTo>
                <a:cubicBezTo>
                  <a:pt x="86846" y="660909"/>
                  <a:pt x="182051" y="510205"/>
                  <a:pt x="124691" y="624924"/>
                </a:cubicBezTo>
                <a:cubicBezTo>
                  <a:pt x="117244" y="639817"/>
                  <a:pt x="103745" y="651271"/>
                  <a:pt x="96982" y="666487"/>
                </a:cubicBezTo>
                <a:cubicBezTo>
                  <a:pt x="61401" y="746545"/>
                  <a:pt x="70919" y="772387"/>
                  <a:pt x="41564" y="860451"/>
                </a:cubicBezTo>
                <a:lnTo>
                  <a:pt x="27709" y="902015"/>
                </a:lnTo>
                <a:cubicBezTo>
                  <a:pt x="32327" y="994379"/>
                  <a:pt x="25719" y="1087995"/>
                  <a:pt x="41564" y="1179106"/>
                </a:cubicBezTo>
                <a:cubicBezTo>
                  <a:pt x="44921" y="1198409"/>
                  <a:pt x="73612" y="1203542"/>
                  <a:pt x="83127" y="1220669"/>
                </a:cubicBezTo>
                <a:cubicBezTo>
                  <a:pt x="97312" y="1246202"/>
                  <a:pt x="101600" y="1276088"/>
                  <a:pt x="110837" y="1303797"/>
                </a:cubicBezTo>
                <a:cubicBezTo>
                  <a:pt x="145660" y="1408266"/>
                  <a:pt x="98685" y="1279495"/>
                  <a:pt x="152400" y="1386924"/>
                </a:cubicBezTo>
                <a:cubicBezTo>
                  <a:pt x="158931" y="1399986"/>
                  <a:pt x="159163" y="1415721"/>
                  <a:pt x="166255" y="1428487"/>
                </a:cubicBezTo>
                <a:cubicBezTo>
                  <a:pt x="182428" y="1457598"/>
                  <a:pt x="221673" y="1511615"/>
                  <a:pt x="221673" y="1511615"/>
                </a:cubicBezTo>
                <a:cubicBezTo>
                  <a:pt x="226291" y="1525469"/>
                  <a:pt x="227039" y="1541294"/>
                  <a:pt x="235527" y="1553178"/>
                </a:cubicBezTo>
                <a:cubicBezTo>
                  <a:pt x="250712" y="1574437"/>
                  <a:pt x="276454" y="1586860"/>
                  <a:pt x="290946" y="1608597"/>
                </a:cubicBezTo>
                <a:cubicBezTo>
                  <a:pt x="311391" y="1639264"/>
                  <a:pt x="328218" y="1670391"/>
                  <a:pt x="360218" y="1691724"/>
                </a:cubicBezTo>
                <a:cubicBezTo>
                  <a:pt x="372369" y="1699825"/>
                  <a:pt x="387927" y="1700960"/>
                  <a:pt x="401782" y="1705578"/>
                </a:cubicBezTo>
                <a:cubicBezTo>
                  <a:pt x="415637" y="1714814"/>
                  <a:pt x="428130" y="1726524"/>
                  <a:pt x="443346" y="1733287"/>
                </a:cubicBezTo>
                <a:cubicBezTo>
                  <a:pt x="470037" y="1745150"/>
                  <a:pt x="502171" y="1744795"/>
                  <a:pt x="526473" y="1760997"/>
                </a:cubicBezTo>
                <a:cubicBezTo>
                  <a:pt x="554182" y="1779470"/>
                  <a:pt x="578007" y="1805884"/>
                  <a:pt x="609600" y="1816415"/>
                </a:cubicBezTo>
                <a:lnTo>
                  <a:pt x="692727" y="1844124"/>
                </a:lnTo>
                <a:cubicBezTo>
                  <a:pt x="738909" y="1834888"/>
                  <a:pt x="786593" y="1831309"/>
                  <a:pt x="831273" y="1816415"/>
                </a:cubicBezTo>
                <a:cubicBezTo>
                  <a:pt x="845128" y="1811797"/>
                  <a:pt x="858669" y="1806102"/>
                  <a:pt x="872837" y="1802560"/>
                </a:cubicBezTo>
                <a:cubicBezTo>
                  <a:pt x="895682" y="1796849"/>
                  <a:pt x="919264" y="1794417"/>
                  <a:pt x="942109" y="1788706"/>
                </a:cubicBezTo>
                <a:cubicBezTo>
                  <a:pt x="1003370" y="1773391"/>
                  <a:pt x="964226" y="1774851"/>
                  <a:pt x="997527" y="1774851"/>
                </a:cubicBezTo>
              </a:path>
            </a:pathLst>
          </a:custGeom>
          <a:solidFill>
            <a:srgbClr val="92D050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Evolution Skin 3"/>
          <p:cNvSpPr/>
          <p:nvPr/>
        </p:nvSpPr>
        <p:spPr>
          <a:xfrm>
            <a:off x="511200" y="540000"/>
            <a:ext cx="2133600" cy="1844124"/>
          </a:xfrm>
          <a:custGeom>
            <a:avLst/>
            <a:gdLst>
              <a:gd name="connsiteX0" fmla="*/ 942109 w 2133600"/>
              <a:gd name="connsiteY0" fmla="*/ 1816415 h 1844124"/>
              <a:gd name="connsiteX1" fmla="*/ 942109 w 2133600"/>
              <a:gd name="connsiteY1" fmla="*/ 1816415 h 1844124"/>
              <a:gd name="connsiteX2" fmla="*/ 1233055 w 2133600"/>
              <a:gd name="connsiteY2" fmla="*/ 1802560 h 1844124"/>
              <a:gd name="connsiteX3" fmla="*/ 1274618 w 2133600"/>
              <a:gd name="connsiteY3" fmla="*/ 1788706 h 1844124"/>
              <a:gd name="connsiteX4" fmla="*/ 1371600 w 2133600"/>
              <a:gd name="connsiteY4" fmla="*/ 1733287 h 1844124"/>
              <a:gd name="connsiteX5" fmla="*/ 1413164 w 2133600"/>
              <a:gd name="connsiteY5" fmla="*/ 1719433 h 1844124"/>
              <a:gd name="connsiteX6" fmla="*/ 1440873 w 2133600"/>
              <a:gd name="connsiteY6" fmla="*/ 1677869 h 1844124"/>
              <a:gd name="connsiteX7" fmla="*/ 1482437 w 2133600"/>
              <a:gd name="connsiteY7" fmla="*/ 1650160 h 1844124"/>
              <a:gd name="connsiteX8" fmla="*/ 1496291 w 2133600"/>
              <a:gd name="connsiteY8" fmla="*/ 1608597 h 1844124"/>
              <a:gd name="connsiteX9" fmla="*/ 1524000 w 2133600"/>
              <a:gd name="connsiteY9" fmla="*/ 1580887 h 1844124"/>
              <a:gd name="connsiteX10" fmla="*/ 1551709 w 2133600"/>
              <a:gd name="connsiteY10" fmla="*/ 1539324 h 1844124"/>
              <a:gd name="connsiteX11" fmla="*/ 1593273 w 2133600"/>
              <a:gd name="connsiteY11" fmla="*/ 1456197 h 1844124"/>
              <a:gd name="connsiteX12" fmla="*/ 1607127 w 2133600"/>
              <a:gd name="connsiteY12" fmla="*/ 1414633 h 1844124"/>
              <a:gd name="connsiteX13" fmla="*/ 1662546 w 2133600"/>
              <a:gd name="connsiteY13" fmla="*/ 1331506 h 1844124"/>
              <a:gd name="connsiteX14" fmla="*/ 1676400 w 2133600"/>
              <a:gd name="connsiteY14" fmla="*/ 1276087 h 1844124"/>
              <a:gd name="connsiteX15" fmla="*/ 1731818 w 2133600"/>
              <a:gd name="connsiteY15" fmla="*/ 1192960 h 1844124"/>
              <a:gd name="connsiteX16" fmla="*/ 1814946 w 2133600"/>
              <a:gd name="connsiteY16" fmla="*/ 943578 h 1844124"/>
              <a:gd name="connsiteX17" fmla="*/ 1842655 w 2133600"/>
              <a:gd name="connsiteY17" fmla="*/ 860451 h 1844124"/>
              <a:gd name="connsiteX18" fmla="*/ 1856509 w 2133600"/>
              <a:gd name="connsiteY18" fmla="*/ 818887 h 1844124"/>
              <a:gd name="connsiteX19" fmla="*/ 1911927 w 2133600"/>
              <a:gd name="connsiteY19" fmla="*/ 735760 h 1844124"/>
              <a:gd name="connsiteX20" fmla="*/ 1939637 w 2133600"/>
              <a:gd name="connsiteY20" fmla="*/ 708051 h 1844124"/>
              <a:gd name="connsiteX21" fmla="*/ 2036618 w 2133600"/>
              <a:gd name="connsiteY21" fmla="*/ 597215 h 1844124"/>
              <a:gd name="connsiteX22" fmla="*/ 2078182 w 2133600"/>
              <a:gd name="connsiteY22" fmla="*/ 458669 h 1844124"/>
              <a:gd name="connsiteX23" fmla="*/ 2133600 w 2133600"/>
              <a:gd name="connsiteY23" fmla="*/ 375542 h 1844124"/>
              <a:gd name="connsiteX24" fmla="*/ 2050473 w 2133600"/>
              <a:gd name="connsiteY24" fmla="*/ 347833 h 1844124"/>
              <a:gd name="connsiteX25" fmla="*/ 2008909 w 2133600"/>
              <a:gd name="connsiteY25" fmla="*/ 333978 h 1844124"/>
              <a:gd name="connsiteX26" fmla="*/ 1925782 w 2133600"/>
              <a:gd name="connsiteY26" fmla="*/ 278560 h 1844124"/>
              <a:gd name="connsiteX27" fmla="*/ 1731818 w 2133600"/>
              <a:gd name="connsiteY27" fmla="*/ 236997 h 1844124"/>
              <a:gd name="connsiteX28" fmla="*/ 1676400 w 2133600"/>
              <a:gd name="connsiteY28" fmla="*/ 223142 h 1844124"/>
              <a:gd name="connsiteX29" fmla="*/ 1634837 w 2133600"/>
              <a:gd name="connsiteY29" fmla="*/ 209287 h 1844124"/>
              <a:gd name="connsiteX30" fmla="*/ 1551709 w 2133600"/>
              <a:gd name="connsiteY30" fmla="*/ 195433 h 1844124"/>
              <a:gd name="connsiteX31" fmla="*/ 1510146 w 2133600"/>
              <a:gd name="connsiteY31" fmla="*/ 181578 h 1844124"/>
              <a:gd name="connsiteX32" fmla="*/ 1163782 w 2133600"/>
              <a:gd name="connsiteY32" fmla="*/ 153869 h 1844124"/>
              <a:gd name="connsiteX33" fmla="*/ 872837 w 2133600"/>
              <a:gd name="connsiteY33" fmla="*/ 126160 h 1844124"/>
              <a:gd name="connsiteX34" fmla="*/ 775855 w 2133600"/>
              <a:gd name="connsiteY34" fmla="*/ 112306 h 1844124"/>
              <a:gd name="connsiteX35" fmla="*/ 651164 w 2133600"/>
              <a:gd name="connsiteY35" fmla="*/ 84597 h 1844124"/>
              <a:gd name="connsiteX36" fmla="*/ 568037 w 2133600"/>
              <a:gd name="connsiteY36" fmla="*/ 56887 h 1844124"/>
              <a:gd name="connsiteX37" fmla="*/ 526473 w 2133600"/>
              <a:gd name="connsiteY37" fmla="*/ 43033 h 1844124"/>
              <a:gd name="connsiteX38" fmla="*/ 443346 w 2133600"/>
              <a:gd name="connsiteY38" fmla="*/ 15324 h 1844124"/>
              <a:gd name="connsiteX39" fmla="*/ 401782 w 2133600"/>
              <a:gd name="connsiteY39" fmla="*/ 1469 h 1844124"/>
              <a:gd name="connsiteX40" fmla="*/ 221673 w 2133600"/>
              <a:gd name="connsiteY40" fmla="*/ 15324 h 1844124"/>
              <a:gd name="connsiteX41" fmla="*/ 138546 w 2133600"/>
              <a:gd name="connsiteY41" fmla="*/ 70742 h 1844124"/>
              <a:gd name="connsiteX42" fmla="*/ 96982 w 2133600"/>
              <a:gd name="connsiteY42" fmla="*/ 84597 h 1844124"/>
              <a:gd name="connsiteX43" fmla="*/ 13855 w 2133600"/>
              <a:gd name="connsiteY43" fmla="*/ 153869 h 1844124"/>
              <a:gd name="connsiteX44" fmla="*/ 0 w 2133600"/>
              <a:gd name="connsiteY44" fmla="*/ 195433 h 1844124"/>
              <a:gd name="connsiteX45" fmla="*/ 96982 w 2133600"/>
              <a:gd name="connsiteY45" fmla="*/ 306269 h 1844124"/>
              <a:gd name="connsiteX46" fmla="*/ 180109 w 2133600"/>
              <a:gd name="connsiteY46" fmla="*/ 333978 h 1844124"/>
              <a:gd name="connsiteX47" fmla="*/ 207818 w 2133600"/>
              <a:gd name="connsiteY47" fmla="*/ 417106 h 1844124"/>
              <a:gd name="connsiteX48" fmla="*/ 180109 w 2133600"/>
              <a:gd name="connsiteY48" fmla="*/ 500233 h 1844124"/>
              <a:gd name="connsiteX49" fmla="*/ 166255 w 2133600"/>
              <a:gd name="connsiteY49" fmla="*/ 541797 h 1844124"/>
              <a:gd name="connsiteX50" fmla="*/ 124691 w 2133600"/>
              <a:gd name="connsiteY50" fmla="*/ 624924 h 1844124"/>
              <a:gd name="connsiteX51" fmla="*/ 96982 w 2133600"/>
              <a:gd name="connsiteY51" fmla="*/ 666487 h 1844124"/>
              <a:gd name="connsiteX52" fmla="*/ 41564 w 2133600"/>
              <a:gd name="connsiteY52" fmla="*/ 860451 h 1844124"/>
              <a:gd name="connsiteX53" fmla="*/ 27709 w 2133600"/>
              <a:gd name="connsiteY53" fmla="*/ 902015 h 1844124"/>
              <a:gd name="connsiteX54" fmla="*/ 41564 w 2133600"/>
              <a:gd name="connsiteY54" fmla="*/ 1179106 h 1844124"/>
              <a:gd name="connsiteX55" fmla="*/ 83127 w 2133600"/>
              <a:gd name="connsiteY55" fmla="*/ 1220669 h 1844124"/>
              <a:gd name="connsiteX56" fmla="*/ 110837 w 2133600"/>
              <a:gd name="connsiteY56" fmla="*/ 1303797 h 1844124"/>
              <a:gd name="connsiteX57" fmla="*/ 152400 w 2133600"/>
              <a:gd name="connsiteY57" fmla="*/ 1386924 h 1844124"/>
              <a:gd name="connsiteX58" fmla="*/ 166255 w 2133600"/>
              <a:gd name="connsiteY58" fmla="*/ 1428487 h 1844124"/>
              <a:gd name="connsiteX59" fmla="*/ 221673 w 2133600"/>
              <a:gd name="connsiteY59" fmla="*/ 1511615 h 1844124"/>
              <a:gd name="connsiteX60" fmla="*/ 235527 w 2133600"/>
              <a:gd name="connsiteY60" fmla="*/ 1553178 h 1844124"/>
              <a:gd name="connsiteX61" fmla="*/ 290946 w 2133600"/>
              <a:gd name="connsiteY61" fmla="*/ 1608597 h 1844124"/>
              <a:gd name="connsiteX62" fmla="*/ 360218 w 2133600"/>
              <a:gd name="connsiteY62" fmla="*/ 1691724 h 1844124"/>
              <a:gd name="connsiteX63" fmla="*/ 401782 w 2133600"/>
              <a:gd name="connsiteY63" fmla="*/ 1705578 h 1844124"/>
              <a:gd name="connsiteX64" fmla="*/ 443346 w 2133600"/>
              <a:gd name="connsiteY64" fmla="*/ 1733287 h 1844124"/>
              <a:gd name="connsiteX65" fmla="*/ 526473 w 2133600"/>
              <a:gd name="connsiteY65" fmla="*/ 1760997 h 1844124"/>
              <a:gd name="connsiteX66" fmla="*/ 609600 w 2133600"/>
              <a:gd name="connsiteY66" fmla="*/ 1816415 h 1844124"/>
              <a:gd name="connsiteX67" fmla="*/ 692727 w 2133600"/>
              <a:gd name="connsiteY67" fmla="*/ 1844124 h 1844124"/>
              <a:gd name="connsiteX68" fmla="*/ 831273 w 2133600"/>
              <a:gd name="connsiteY68" fmla="*/ 1816415 h 1844124"/>
              <a:gd name="connsiteX69" fmla="*/ 872837 w 2133600"/>
              <a:gd name="connsiteY69" fmla="*/ 1802560 h 1844124"/>
              <a:gd name="connsiteX70" fmla="*/ 942109 w 2133600"/>
              <a:gd name="connsiteY70" fmla="*/ 1788706 h 1844124"/>
              <a:gd name="connsiteX71" fmla="*/ 997527 w 2133600"/>
              <a:gd name="connsiteY71" fmla="*/ 1774851 h 1844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133600" h="1844124">
                <a:moveTo>
                  <a:pt x="942109" y="1816415"/>
                </a:moveTo>
                <a:lnTo>
                  <a:pt x="942109" y="1816415"/>
                </a:lnTo>
                <a:cubicBezTo>
                  <a:pt x="1039091" y="1811797"/>
                  <a:pt x="1136298" y="1810623"/>
                  <a:pt x="1233055" y="1802560"/>
                </a:cubicBezTo>
                <a:cubicBezTo>
                  <a:pt x="1247608" y="1801347"/>
                  <a:pt x="1261195" y="1794459"/>
                  <a:pt x="1274618" y="1788706"/>
                </a:cubicBezTo>
                <a:cubicBezTo>
                  <a:pt x="1444653" y="1715835"/>
                  <a:pt x="1232455" y="1802861"/>
                  <a:pt x="1371600" y="1733287"/>
                </a:cubicBezTo>
                <a:cubicBezTo>
                  <a:pt x="1384662" y="1726756"/>
                  <a:pt x="1399309" y="1724051"/>
                  <a:pt x="1413164" y="1719433"/>
                </a:cubicBezTo>
                <a:cubicBezTo>
                  <a:pt x="1422400" y="1705578"/>
                  <a:pt x="1429099" y="1689643"/>
                  <a:pt x="1440873" y="1677869"/>
                </a:cubicBezTo>
                <a:cubicBezTo>
                  <a:pt x="1452647" y="1666095"/>
                  <a:pt x="1472035" y="1663162"/>
                  <a:pt x="1482437" y="1650160"/>
                </a:cubicBezTo>
                <a:cubicBezTo>
                  <a:pt x="1491560" y="1638756"/>
                  <a:pt x="1488778" y="1621120"/>
                  <a:pt x="1496291" y="1608597"/>
                </a:cubicBezTo>
                <a:cubicBezTo>
                  <a:pt x="1503011" y="1597396"/>
                  <a:pt x="1515840" y="1591087"/>
                  <a:pt x="1524000" y="1580887"/>
                </a:cubicBezTo>
                <a:cubicBezTo>
                  <a:pt x="1534402" y="1567885"/>
                  <a:pt x="1544262" y="1554217"/>
                  <a:pt x="1551709" y="1539324"/>
                </a:cubicBezTo>
                <a:cubicBezTo>
                  <a:pt x="1609069" y="1424605"/>
                  <a:pt x="1513864" y="1575309"/>
                  <a:pt x="1593273" y="1456197"/>
                </a:cubicBezTo>
                <a:cubicBezTo>
                  <a:pt x="1597891" y="1442342"/>
                  <a:pt x="1600035" y="1427399"/>
                  <a:pt x="1607127" y="1414633"/>
                </a:cubicBezTo>
                <a:cubicBezTo>
                  <a:pt x="1623300" y="1385522"/>
                  <a:pt x="1662546" y="1331506"/>
                  <a:pt x="1662546" y="1331506"/>
                </a:cubicBezTo>
                <a:cubicBezTo>
                  <a:pt x="1667164" y="1313033"/>
                  <a:pt x="1667884" y="1293118"/>
                  <a:pt x="1676400" y="1276087"/>
                </a:cubicBezTo>
                <a:cubicBezTo>
                  <a:pt x="1691293" y="1246301"/>
                  <a:pt x="1721287" y="1224553"/>
                  <a:pt x="1731818" y="1192960"/>
                </a:cubicBezTo>
                <a:lnTo>
                  <a:pt x="1814946" y="943578"/>
                </a:lnTo>
                <a:lnTo>
                  <a:pt x="1842655" y="860451"/>
                </a:lnTo>
                <a:cubicBezTo>
                  <a:pt x="1847273" y="846596"/>
                  <a:pt x="1848408" y="831038"/>
                  <a:pt x="1856509" y="818887"/>
                </a:cubicBezTo>
                <a:cubicBezTo>
                  <a:pt x="1874982" y="791178"/>
                  <a:pt x="1888378" y="759308"/>
                  <a:pt x="1911927" y="735760"/>
                </a:cubicBezTo>
                <a:cubicBezTo>
                  <a:pt x="1921164" y="726524"/>
                  <a:pt x="1931800" y="718501"/>
                  <a:pt x="1939637" y="708051"/>
                </a:cubicBezTo>
                <a:cubicBezTo>
                  <a:pt x="2020457" y="600292"/>
                  <a:pt x="1959263" y="648785"/>
                  <a:pt x="2036618" y="597215"/>
                </a:cubicBezTo>
                <a:cubicBezTo>
                  <a:pt x="2115502" y="478887"/>
                  <a:pt x="1997134" y="669393"/>
                  <a:pt x="2078182" y="458669"/>
                </a:cubicBezTo>
                <a:cubicBezTo>
                  <a:pt x="2090137" y="427587"/>
                  <a:pt x="2133600" y="375542"/>
                  <a:pt x="2133600" y="375542"/>
                </a:cubicBezTo>
                <a:lnTo>
                  <a:pt x="2050473" y="347833"/>
                </a:lnTo>
                <a:cubicBezTo>
                  <a:pt x="2036618" y="343215"/>
                  <a:pt x="2021060" y="342079"/>
                  <a:pt x="2008909" y="333978"/>
                </a:cubicBezTo>
                <a:cubicBezTo>
                  <a:pt x="1981200" y="315505"/>
                  <a:pt x="1957375" y="289091"/>
                  <a:pt x="1925782" y="278560"/>
                </a:cubicBezTo>
                <a:cubicBezTo>
                  <a:pt x="1807333" y="239077"/>
                  <a:pt x="1871637" y="254474"/>
                  <a:pt x="1731818" y="236997"/>
                </a:cubicBezTo>
                <a:cubicBezTo>
                  <a:pt x="1713345" y="232379"/>
                  <a:pt x="1694709" y="228373"/>
                  <a:pt x="1676400" y="223142"/>
                </a:cubicBezTo>
                <a:cubicBezTo>
                  <a:pt x="1662358" y="219130"/>
                  <a:pt x="1649093" y="212455"/>
                  <a:pt x="1634837" y="209287"/>
                </a:cubicBezTo>
                <a:cubicBezTo>
                  <a:pt x="1607414" y="203193"/>
                  <a:pt x="1579418" y="200051"/>
                  <a:pt x="1551709" y="195433"/>
                </a:cubicBezTo>
                <a:cubicBezTo>
                  <a:pt x="1537855" y="190815"/>
                  <a:pt x="1524667" y="183134"/>
                  <a:pt x="1510146" y="181578"/>
                </a:cubicBezTo>
                <a:cubicBezTo>
                  <a:pt x="1394982" y="169239"/>
                  <a:pt x="1163782" y="153869"/>
                  <a:pt x="1163782" y="153869"/>
                </a:cubicBezTo>
                <a:cubicBezTo>
                  <a:pt x="1023005" y="118676"/>
                  <a:pt x="1164802" y="150490"/>
                  <a:pt x="872837" y="126160"/>
                </a:cubicBezTo>
                <a:cubicBezTo>
                  <a:pt x="840294" y="123448"/>
                  <a:pt x="808182" y="116924"/>
                  <a:pt x="775855" y="112306"/>
                </a:cubicBezTo>
                <a:cubicBezTo>
                  <a:pt x="656934" y="72665"/>
                  <a:pt x="846234" y="133365"/>
                  <a:pt x="651164" y="84597"/>
                </a:cubicBezTo>
                <a:cubicBezTo>
                  <a:pt x="622828" y="77513"/>
                  <a:pt x="595746" y="66123"/>
                  <a:pt x="568037" y="56887"/>
                </a:cubicBezTo>
                <a:lnTo>
                  <a:pt x="526473" y="43033"/>
                </a:lnTo>
                <a:lnTo>
                  <a:pt x="443346" y="15324"/>
                </a:lnTo>
                <a:lnTo>
                  <a:pt x="401782" y="1469"/>
                </a:lnTo>
                <a:cubicBezTo>
                  <a:pt x="341746" y="6087"/>
                  <a:pt x="279904" y="0"/>
                  <a:pt x="221673" y="15324"/>
                </a:cubicBezTo>
                <a:cubicBezTo>
                  <a:pt x="189467" y="23799"/>
                  <a:pt x="170139" y="60211"/>
                  <a:pt x="138546" y="70742"/>
                </a:cubicBezTo>
                <a:cubicBezTo>
                  <a:pt x="124691" y="75360"/>
                  <a:pt x="110044" y="78066"/>
                  <a:pt x="96982" y="84597"/>
                </a:cubicBezTo>
                <a:cubicBezTo>
                  <a:pt x="58403" y="103886"/>
                  <a:pt x="44497" y="123227"/>
                  <a:pt x="13855" y="153869"/>
                </a:cubicBezTo>
                <a:cubicBezTo>
                  <a:pt x="9237" y="167724"/>
                  <a:pt x="0" y="180829"/>
                  <a:pt x="0" y="195433"/>
                </a:cubicBezTo>
                <a:cubicBezTo>
                  <a:pt x="0" y="256985"/>
                  <a:pt x="36370" y="286065"/>
                  <a:pt x="96982" y="306269"/>
                </a:cubicBezTo>
                <a:lnTo>
                  <a:pt x="180109" y="333978"/>
                </a:lnTo>
                <a:cubicBezTo>
                  <a:pt x="189345" y="361687"/>
                  <a:pt x="217054" y="389397"/>
                  <a:pt x="207818" y="417106"/>
                </a:cubicBezTo>
                <a:lnTo>
                  <a:pt x="180109" y="500233"/>
                </a:lnTo>
                <a:cubicBezTo>
                  <a:pt x="175491" y="514088"/>
                  <a:pt x="174356" y="529646"/>
                  <a:pt x="166255" y="541797"/>
                </a:cubicBezTo>
                <a:cubicBezTo>
                  <a:pt x="86846" y="660909"/>
                  <a:pt x="182051" y="510205"/>
                  <a:pt x="124691" y="624924"/>
                </a:cubicBezTo>
                <a:cubicBezTo>
                  <a:pt x="117244" y="639817"/>
                  <a:pt x="103745" y="651271"/>
                  <a:pt x="96982" y="666487"/>
                </a:cubicBezTo>
                <a:cubicBezTo>
                  <a:pt x="61401" y="746545"/>
                  <a:pt x="70919" y="772387"/>
                  <a:pt x="41564" y="860451"/>
                </a:cubicBezTo>
                <a:lnTo>
                  <a:pt x="27709" y="902015"/>
                </a:lnTo>
                <a:cubicBezTo>
                  <a:pt x="32327" y="994379"/>
                  <a:pt x="25719" y="1087995"/>
                  <a:pt x="41564" y="1179106"/>
                </a:cubicBezTo>
                <a:cubicBezTo>
                  <a:pt x="44921" y="1198409"/>
                  <a:pt x="73612" y="1203542"/>
                  <a:pt x="83127" y="1220669"/>
                </a:cubicBezTo>
                <a:cubicBezTo>
                  <a:pt x="97312" y="1246202"/>
                  <a:pt x="101600" y="1276088"/>
                  <a:pt x="110837" y="1303797"/>
                </a:cubicBezTo>
                <a:cubicBezTo>
                  <a:pt x="145660" y="1408266"/>
                  <a:pt x="98685" y="1279495"/>
                  <a:pt x="152400" y="1386924"/>
                </a:cubicBezTo>
                <a:cubicBezTo>
                  <a:pt x="158931" y="1399986"/>
                  <a:pt x="159163" y="1415721"/>
                  <a:pt x="166255" y="1428487"/>
                </a:cubicBezTo>
                <a:cubicBezTo>
                  <a:pt x="182428" y="1457598"/>
                  <a:pt x="221673" y="1511615"/>
                  <a:pt x="221673" y="1511615"/>
                </a:cubicBezTo>
                <a:cubicBezTo>
                  <a:pt x="226291" y="1525469"/>
                  <a:pt x="227039" y="1541294"/>
                  <a:pt x="235527" y="1553178"/>
                </a:cubicBezTo>
                <a:cubicBezTo>
                  <a:pt x="250712" y="1574437"/>
                  <a:pt x="276454" y="1586860"/>
                  <a:pt x="290946" y="1608597"/>
                </a:cubicBezTo>
                <a:cubicBezTo>
                  <a:pt x="311391" y="1639264"/>
                  <a:pt x="328218" y="1670391"/>
                  <a:pt x="360218" y="1691724"/>
                </a:cubicBezTo>
                <a:cubicBezTo>
                  <a:pt x="372369" y="1699825"/>
                  <a:pt x="387927" y="1700960"/>
                  <a:pt x="401782" y="1705578"/>
                </a:cubicBezTo>
                <a:cubicBezTo>
                  <a:pt x="415637" y="1714814"/>
                  <a:pt x="428130" y="1726524"/>
                  <a:pt x="443346" y="1733287"/>
                </a:cubicBezTo>
                <a:cubicBezTo>
                  <a:pt x="470037" y="1745150"/>
                  <a:pt x="502171" y="1744795"/>
                  <a:pt x="526473" y="1760997"/>
                </a:cubicBezTo>
                <a:cubicBezTo>
                  <a:pt x="554182" y="1779470"/>
                  <a:pt x="578007" y="1805884"/>
                  <a:pt x="609600" y="1816415"/>
                </a:cubicBezTo>
                <a:lnTo>
                  <a:pt x="692727" y="1844124"/>
                </a:lnTo>
                <a:cubicBezTo>
                  <a:pt x="738909" y="1834888"/>
                  <a:pt x="786593" y="1831309"/>
                  <a:pt x="831273" y="1816415"/>
                </a:cubicBezTo>
                <a:cubicBezTo>
                  <a:pt x="845128" y="1811797"/>
                  <a:pt x="858669" y="1806102"/>
                  <a:pt x="872837" y="1802560"/>
                </a:cubicBezTo>
                <a:cubicBezTo>
                  <a:pt x="895682" y="1796849"/>
                  <a:pt x="919264" y="1794417"/>
                  <a:pt x="942109" y="1788706"/>
                </a:cubicBezTo>
                <a:cubicBezTo>
                  <a:pt x="1003370" y="1773391"/>
                  <a:pt x="964226" y="1774851"/>
                  <a:pt x="997527" y="1774851"/>
                </a:cubicBezTo>
              </a:path>
            </a:pathLst>
          </a:custGeom>
          <a:solidFill>
            <a:srgbClr val="92D050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7" name="Team Group"/>
          <p:cNvGrpSpPr/>
          <p:nvPr/>
        </p:nvGrpSpPr>
        <p:grpSpPr>
          <a:xfrm>
            <a:off x="3831494" y="908720"/>
            <a:ext cx="1299651" cy="1150618"/>
            <a:chOff x="3831494" y="908720"/>
            <a:chExt cx="1299651" cy="1150618"/>
          </a:xfrm>
        </p:grpSpPr>
        <p:pic>
          <p:nvPicPr>
            <p:cNvPr id="29" name="Team Asteroid" descr="C:\Users\Pring\Documents\GitHub\team5\a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51920" y="908720"/>
              <a:ext cx="1150618" cy="1150618"/>
            </a:xfrm>
            <a:prstGeom prst="rect">
              <a:avLst/>
            </a:prstGeom>
            <a:noFill/>
          </p:spPr>
        </p:pic>
        <p:sp>
          <p:nvSpPr>
            <p:cNvPr id="39" name="Team"/>
            <p:cNvSpPr/>
            <p:nvPr/>
          </p:nvSpPr>
          <p:spPr>
            <a:xfrm rot="20239697">
              <a:off x="3831494" y="1304474"/>
              <a:ext cx="1299651" cy="707886"/>
            </a:xfrm>
            <a:prstGeom prst="rect">
              <a:avLst/>
            </a:prstGeom>
            <a:noFill/>
            <a:scene3d>
              <a:camera prst="perspectiveBelow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Team</a:t>
              </a:r>
              <a:endParaRPr lang="en-US" sz="4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43" name="Team skin">
            <a:hlinkHover r:id="rId7" action="ppaction://hlinksldjump"/>
          </p:cNvPr>
          <p:cNvSpPr/>
          <p:nvPr/>
        </p:nvSpPr>
        <p:spPr>
          <a:xfrm>
            <a:off x="3635896" y="836712"/>
            <a:ext cx="1584176" cy="13681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9" name="Team Laser" descr="C:\Users\Pring\Documents\GitHub\team5\projectil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1221549">
            <a:off x="4309169" y="2158057"/>
            <a:ext cx="338338" cy="338338"/>
          </a:xfrm>
          <a:prstGeom prst="rect">
            <a:avLst/>
          </a:prstGeom>
          <a:noFill/>
        </p:spPr>
      </p:pic>
      <p:sp>
        <p:nvSpPr>
          <p:cNvPr id="62" name="Team skin 2"/>
          <p:cNvSpPr/>
          <p:nvPr/>
        </p:nvSpPr>
        <p:spPr>
          <a:xfrm>
            <a:off x="3603600" y="835200"/>
            <a:ext cx="1584176" cy="13681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Team skin 3"/>
          <p:cNvSpPr/>
          <p:nvPr/>
        </p:nvSpPr>
        <p:spPr>
          <a:xfrm>
            <a:off x="3636000" y="835200"/>
            <a:ext cx="1584176" cy="13681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5" name="Gameplay Group"/>
          <p:cNvGrpSpPr/>
          <p:nvPr/>
        </p:nvGrpSpPr>
        <p:grpSpPr>
          <a:xfrm>
            <a:off x="6921938" y="0"/>
            <a:ext cx="2484142" cy="1916832"/>
            <a:chOff x="6921938" y="0"/>
            <a:chExt cx="2484142" cy="1916832"/>
          </a:xfrm>
        </p:grpSpPr>
        <p:pic>
          <p:nvPicPr>
            <p:cNvPr id="28" name="Gameplay Asteroid" descr="C:\Users\Pring\Documents\GitHub\team5\a1.png"/>
            <p:cNvPicPr>
              <a:picLocks noChangeAspect="1" noChangeArrowheads="1"/>
            </p:cNvPicPr>
            <p:nvPr/>
          </p:nvPicPr>
          <p:blipFill>
            <a:blip r:embed="rId3" cstate="print"/>
            <a:srcRect t="26056" r="29186"/>
            <a:stretch>
              <a:fillRect/>
            </a:stretch>
          </p:blipFill>
          <p:spPr bwMode="auto">
            <a:xfrm>
              <a:off x="7308304" y="0"/>
              <a:ext cx="1835696" cy="1916832"/>
            </a:xfrm>
            <a:prstGeom prst="rect">
              <a:avLst/>
            </a:prstGeom>
            <a:noFill/>
          </p:spPr>
        </p:pic>
        <p:sp>
          <p:nvSpPr>
            <p:cNvPr id="32" name="Gameplay"/>
            <p:cNvSpPr/>
            <p:nvPr/>
          </p:nvSpPr>
          <p:spPr>
            <a:xfrm>
              <a:off x="6921938" y="332656"/>
              <a:ext cx="2484142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isometricOffAxis1Left"/>
                <a:lightRig rig="threePt" dir="t"/>
              </a:scene3d>
            </a:bodyPr>
            <a:lstStyle/>
            <a:p>
              <a:pPr algn="ctr"/>
              <a:r>
                <a:rPr lang="en-US" sz="44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sx="75000" sy="75000" algn="tl" rotWithShape="0">
                      <a:srgbClr val="000000">
                        <a:alpha val="70000"/>
                      </a:srgbClr>
                    </a:outerShdw>
                  </a:effectLst>
                </a:rPr>
                <a:t>Gameplay</a:t>
              </a:r>
              <a:endParaRPr lang="en-US" sz="4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sx="75000" sy="75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46" name="Gameplay skin">
            <a:hlinkHover r:id="rId8" action="ppaction://hlinksldjump"/>
          </p:cNvPr>
          <p:cNvSpPr/>
          <p:nvPr/>
        </p:nvSpPr>
        <p:spPr>
          <a:xfrm>
            <a:off x="6879102" y="-112542"/>
            <a:ext cx="2319299" cy="1758462"/>
          </a:xfrm>
          <a:custGeom>
            <a:avLst/>
            <a:gdLst>
              <a:gd name="connsiteX0" fmla="*/ 450166 w 2319299"/>
              <a:gd name="connsiteY0" fmla="*/ 112542 h 1758462"/>
              <a:gd name="connsiteX1" fmla="*/ 450166 w 2319299"/>
              <a:gd name="connsiteY1" fmla="*/ 112542 h 1758462"/>
              <a:gd name="connsiteX2" fmla="*/ 436098 w 2319299"/>
              <a:gd name="connsiteY2" fmla="*/ 239151 h 1758462"/>
              <a:gd name="connsiteX3" fmla="*/ 450166 w 2319299"/>
              <a:gd name="connsiteY3" fmla="*/ 942536 h 1758462"/>
              <a:gd name="connsiteX4" fmla="*/ 464233 w 2319299"/>
              <a:gd name="connsiteY4" fmla="*/ 984739 h 1758462"/>
              <a:gd name="connsiteX5" fmla="*/ 492369 w 2319299"/>
              <a:gd name="connsiteY5" fmla="*/ 1083213 h 1758462"/>
              <a:gd name="connsiteX6" fmla="*/ 548640 w 2319299"/>
              <a:gd name="connsiteY6" fmla="*/ 1167619 h 1758462"/>
              <a:gd name="connsiteX7" fmla="*/ 576775 w 2319299"/>
              <a:gd name="connsiteY7" fmla="*/ 1209822 h 1758462"/>
              <a:gd name="connsiteX8" fmla="*/ 604910 w 2319299"/>
              <a:gd name="connsiteY8" fmla="*/ 1252025 h 1758462"/>
              <a:gd name="connsiteX9" fmla="*/ 647113 w 2319299"/>
              <a:gd name="connsiteY9" fmla="*/ 1266093 h 1758462"/>
              <a:gd name="connsiteX10" fmla="*/ 745587 w 2319299"/>
              <a:gd name="connsiteY10" fmla="*/ 1364567 h 1758462"/>
              <a:gd name="connsiteX11" fmla="*/ 815926 w 2319299"/>
              <a:gd name="connsiteY11" fmla="*/ 1420837 h 1758462"/>
              <a:gd name="connsiteX12" fmla="*/ 900332 w 2319299"/>
              <a:gd name="connsiteY12" fmla="*/ 1448973 h 1758462"/>
              <a:gd name="connsiteX13" fmla="*/ 942535 w 2319299"/>
              <a:gd name="connsiteY13" fmla="*/ 1463040 h 1758462"/>
              <a:gd name="connsiteX14" fmla="*/ 1055076 w 2319299"/>
              <a:gd name="connsiteY14" fmla="*/ 1505244 h 1758462"/>
              <a:gd name="connsiteX15" fmla="*/ 1097280 w 2319299"/>
              <a:gd name="connsiteY15" fmla="*/ 1533379 h 1758462"/>
              <a:gd name="connsiteX16" fmla="*/ 1181686 w 2319299"/>
              <a:gd name="connsiteY16" fmla="*/ 1561514 h 1758462"/>
              <a:gd name="connsiteX17" fmla="*/ 1223889 w 2319299"/>
              <a:gd name="connsiteY17" fmla="*/ 1575582 h 1758462"/>
              <a:gd name="connsiteX18" fmla="*/ 1308295 w 2319299"/>
              <a:gd name="connsiteY18" fmla="*/ 1603717 h 1758462"/>
              <a:gd name="connsiteX19" fmla="*/ 1364566 w 2319299"/>
              <a:gd name="connsiteY19" fmla="*/ 1617785 h 1758462"/>
              <a:gd name="connsiteX20" fmla="*/ 1434904 w 2319299"/>
              <a:gd name="connsiteY20" fmla="*/ 1631853 h 1758462"/>
              <a:gd name="connsiteX21" fmla="*/ 1477107 w 2319299"/>
              <a:gd name="connsiteY21" fmla="*/ 1645920 h 1758462"/>
              <a:gd name="connsiteX22" fmla="*/ 1561513 w 2319299"/>
              <a:gd name="connsiteY22" fmla="*/ 1659988 h 1758462"/>
              <a:gd name="connsiteX23" fmla="*/ 1631852 w 2319299"/>
              <a:gd name="connsiteY23" fmla="*/ 1688124 h 1758462"/>
              <a:gd name="connsiteX24" fmla="*/ 1716258 w 2319299"/>
              <a:gd name="connsiteY24" fmla="*/ 1702191 h 1758462"/>
              <a:gd name="connsiteX25" fmla="*/ 1772529 w 2319299"/>
              <a:gd name="connsiteY25" fmla="*/ 1716259 h 1758462"/>
              <a:gd name="connsiteX26" fmla="*/ 1885070 w 2319299"/>
              <a:gd name="connsiteY26" fmla="*/ 1730327 h 1758462"/>
              <a:gd name="connsiteX27" fmla="*/ 1941341 w 2319299"/>
              <a:gd name="connsiteY27" fmla="*/ 1744394 h 1758462"/>
              <a:gd name="connsiteX28" fmla="*/ 2025747 w 2319299"/>
              <a:gd name="connsiteY28" fmla="*/ 1758462 h 1758462"/>
              <a:gd name="connsiteX29" fmla="*/ 2236763 w 2319299"/>
              <a:gd name="connsiteY29" fmla="*/ 1744394 h 1758462"/>
              <a:gd name="connsiteX30" fmla="*/ 2278966 w 2319299"/>
              <a:gd name="connsiteY30" fmla="*/ 1716259 h 1758462"/>
              <a:gd name="connsiteX31" fmla="*/ 2250830 w 2319299"/>
              <a:gd name="connsiteY31" fmla="*/ 1617785 h 1758462"/>
              <a:gd name="connsiteX32" fmla="*/ 2236763 w 2319299"/>
              <a:gd name="connsiteY32" fmla="*/ 1505244 h 1758462"/>
              <a:gd name="connsiteX33" fmla="*/ 2222695 w 2319299"/>
              <a:gd name="connsiteY33" fmla="*/ 1434905 h 1758462"/>
              <a:gd name="connsiteX34" fmla="*/ 2236763 w 2319299"/>
              <a:gd name="connsiteY34" fmla="*/ 844062 h 1758462"/>
              <a:gd name="connsiteX35" fmla="*/ 2264898 w 2319299"/>
              <a:gd name="connsiteY35" fmla="*/ 478302 h 1758462"/>
              <a:gd name="connsiteX36" fmla="*/ 2278966 w 2319299"/>
              <a:gd name="connsiteY36" fmla="*/ 281354 h 1758462"/>
              <a:gd name="connsiteX37" fmla="*/ 2236763 w 2319299"/>
              <a:gd name="connsiteY37" fmla="*/ 14068 h 1758462"/>
              <a:gd name="connsiteX38" fmla="*/ 2194560 w 2319299"/>
              <a:gd name="connsiteY38" fmla="*/ 0 h 1758462"/>
              <a:gd name="connsiteX39" fmla="*/ 2180492 w 2319299"/>
              <a:gd name="connsiteY39" fmla="*/ 42204 h 1758462"/>
              <a:gd name="connsiteX40" fmla="*/ 2138289 w 2319299"/>
              <a:gd name="connsiteY40" fmla="*/ 168813 h 1758462"/>
              <a:gd name="connsiteX41" fmla="*/ 2082018 w 2319299"/>
              <a:gd name="connsiteY41" fmla="*/ 182880 h 1758462"/>
              <a:gd name="connsiteX42" fmla="*/ 1688123 w 2319299"/>
              <a:gd name="connsiteY42" fmla="*/ 168813 h 1758462"/>
              <a:gd name="connsiteX43" fmla="*/ 1139483 w 2319299"/>
              <a:gd name="connsiteY43" fmla="*/ 154745 h 1758462"/>
              <a:gd name="connsiteX44" fmla="*/ 844061 w 2319299"/>
              <a:gd name="connsiteY44" fmla="*/ 140677 h 1758462"/>
              <a:gd name="connsiteX45" fmla="*/ 0 w 2319299"/>
              <a:gd name="connsiteY45" fmla="*/ 126610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319299" h="1758462">
                <a:moveTo>
                  <a:pt x="450166" y="112542"/>
                </a:moveTo>
                <a:lnTo>
                  <a:pt x="450166" y="112542"/>
                </a:lnTo>
                <a:cubicBezTo>
                  <a:pt x="445477" y="154745"/>
                  <a:pt x="436098" y="196688"/>
                  <a:pt x="436098" y="239151"/>
                </a:cubicBezTo>
                <a:cubicBezTo>
                  <a:pt x="436098" y="473660"/>
                  <a:pt x="441323" y="708194"/>
                  <a:pt x="450166" y="942536"/>
                </a:cubicBezTo>
                <a:cubicBezTo>
                  <a:pt x="450725" y="957354"/>
                  <a:pt x="460159" y="970481"/>
                  <a:pt x="464233" y="984739"/>
                </a:cubicBezTo>
                <a:cubicBezTo>
                  <a:pt x="468518" y="999737"/>
                  <a:pt x="482448" y="1065356"/>
                  <a:pt x="492369" y="1083213"/>
                </a:cubicBezTo>
                <a:cubicBezTo>
                  <a:pt x="508791" y="1112772"/>
                  <a:pt x="529883" y="1139484"/>
                  <a:pt x="548640" y="1167619"/>
                </a:cubicBezTo>
                <a:lnTo>
                  <a:pt x="576775" y="1209822"/>
                </a:lnTo>
                <a:cubicBezTo>
                  <a:pt x="586153" y="1223890"/>
                  <a:pt x="588870" y="1246678"/>
                  <a:pt x="604910" y="1252025"/>
                </a:cubicBezTo>
                <a:lnTo>
                  <a:pt x="647113" y="1266093"/>
                </a:lnTo>
                <a:lnTo>
                  <a:pt x="745587" y="1364567"/>
                </a:lnTo>
                <a:cubicBezTo>
                  <a:pt x="768971" y="1387951"/>
                  <a:pt x="783984" y="1406641"/>
                  <a:pt x="815926" y="1420837"/>
                </a:cubicBezTo>
                <a:cubicBezTo>
                  <a:pt x="843027" y="1432882"/>
                  <a:pt x="872197" y="1439595"/>
                  <a:pt x="900332" y="1448973"/>
                </a:cubicBezTo>
                <a:lnTo>
                  <a:pt x="942535" y="1463040"/>
                </a:lnTo>
                <a:cubicBezTo>
                  <a:pt x="1041505" y="1529021"/>
                  <a:pt x="916014" y="1453096"/>
                  <a:pt x="1055076" y="1505244"/>
                </a:cubicBezTo>
                <a:cubicBezTo>
                  <a:pt x="1070907" y="1511181"/>
                  <a:pt x="1081830" y="1526512"/>
                  <a:pt x="1097280" y="1533379"/>
                </a:cubicBezTo>
                <a:cubicBezTo>
                  <a:pt x="1124381" y="1545424"/>
                  <a:pt x="1153551" y="1552136"/>
                  <a:pt x="1181686" y="1561514"/>
                </a:cubicBezTo>
                <a:lnTo>
                  <a:pt x="1223889" y="1575582"/>
                </a:lnTo>
                <a:lnTo>
                  <a:pt x="1308295" y="1603717"/>
                </a:lnTo>
                <a:cubicBezTo>
                  <a:pt x="1327052" y="1608406"/>
                  <a:pt x="1345692" y="1613591"/>
                  <a:pt x="1364566" y="1617785"/>
                </a:cubicBezTo>
                <a:cubicBezTo>
                  <a:pt x="1387907" y="1622972"/>
                  <a:pt x="1411708" y="1626054"/>
                  <a:pt x="1434904" y="1631853"/>
                </a:cubicBezTo>
                <a:cubicBezTo>
                  <a:pt x="1449290" y="1635449"/>
                  <a:pt x="1462632" y="1642703"/>
                  <a:pt x="1477107" y="1645920"/>
                </a:cubicBezTo>
                <a:cubicBezTo>
                  <a:pt x="1504951" y="1652108"/>
                  <a:pt x="1533378" y="1655299"/>
                  <a:pt x="1561513" y="1659988"/>
                </a:cubicBezTo>
                <a:cubicBezTo>
                  <a:pt x="1584959" y="1669367"/>
                  <a:pt x="1607489" y="1681480"/>
                  <a:pt x="1631852" y="1688124"/>
                </a:cubicBezTo>
                <a:cubicBezTo>
                  <a:pt x="1659370" y="1695629"/>
                  <a:pt x="1688289" y="1696597"/>
                  <a:pt x="1716258" y="1702191"/>
                </a:cubicBezTo>
                <a:cubicBezTo>
                  <a:pt x="1735217" y="1705983"/>
                  <a:pt x="1753458" y="1713080"/>
                  <a:pt x="1772529" y="1716259"/>
                </a:cubicBezTo>
                <a:cubicBezTo>
                  <a:pt x="1809820" y="1722474"/>
                  <a:pt x="1847779" y="1724112"/>
                  <a:pt x="1885070" y="1730327"/>
                </a:cubicBezTo>
                <a:cubicBezTo>
                  <a:pt x="1904141" y="1733505"/>
                  <a:pt x="1922382" y="1740602"/>
                  <a:pt x="1941341" y="1744394"/>
                </a:cubicBezTo>
                <a:cubicBezTo>
                  <a:pt x="1969311" y="1749988"/>
                  <a:pt x="1997612" y="1753773"/>
                  <a:pt x="2025747" y="1758462"/>
                </a:cubicBezTo>
                <a:cubicBezTo>
                  <a:pt x="2096086" y="1753773"/>
                  <a:pt x="2167227" y="1755983"/>
                  <a:pt x="2236763" y="1744394"/>
                </a:cubicBezTo>
                <a:cubicBezTo>
                  <a:pt x="2253440" y="1741614"/>
                  <a:pt x="2273620" y="1732299"/>
                  <a:pt x="2278966" y="1716259"/>
                </a:cubicBezTo>
                <a:cubicBezTo>
                  <a:pt x="2281910" y="1707427"/>
                  <a:pt x="2255206" y="1630913"/>
                  <a:pt x="2250830" y="1617785"/>
                </a:cubicBezTo>
                <a:cubicBezTo>
                  <a:pt x="2246141" y="1580271"/>
                  <a:pt x="2242512" y="1542610"/>
                  <a:pt x="2236763" y="1505244"/>
                </a:cubicBezTo>
                <a:cubicBezTo>
                  <a:pt x="2233127" y="1481611"/>
                  <a:pt x="2222695" y="1458816"/>
                  <a:pt x="2222695" y="1434905"/>
                </a:cubicBezTo>
                <a:cubicBezTo>
                  <a:pt x="2222695" y="1237902"/>
                  <a:pt x="2229855" y="1040944"/>
                  <a:pt x="2236763" y="844062"/>
                </a:cubicBezTo>
                <a:cubicBezTo>
                  <a:pt x="2242109" y="691685"/>
                  <a:pt x="2253386" y="622198"/>
                  <a:pt x="2264898" y="478302"/>
                </a:cubicBezTo>
                <a:cubicBezTo>
                  <a:pt x="2270147" y="412695"/>
                  <a:pt x="2274277" y="347003"/>
                  <a:pt x="2278966" y="281354"/>
                </a:cubicBezTo>
                <a:cubicBezTo>
                  <a:pt x="2276543" y="240169"/>
                  <a:pt x="2319299" y="63591"/>
                  <a:pt x="2236763" y="14068"/>
                </a:cubicBezTo>
                <a:cubicBezTo>
                  <a:pt x="2224048" y="6439"/>
                  <a:pt x="2208628" y="4689"/>
                  <a:pt x="2194560" y="0"/>
                </a:cubicBezTo>
                <a:cubicBezTo>
                  <a:pt x="2189871" y="14068"/>
                  <a:pt x="2183400" y="27663"/>
                  <a:pt x="2180492" y="42204"/>
                </a:cubicBezTo>
                <a:cubicBezTo>
                  <a:pt x="2171791" y="85706"/>
                  <a:pt x="2186972" y="144471"/>
                  <a:pt x="2138289" y="168813"/>
                </a:cubicBezTo>
                <a:cubicBezTo>
                  <a:pt x="2120996" y="177460"/>
                  <a:pt x="2100775" y="178191"/>
                  <a:pt x="2082018" y="182880"/>
                </a:cubicBezTo>
                <a:lnTo>
                  <a:pt x="1688123" y="168813"/>
                </a:lnTo>
                <a:lnTo>
                  <a:pt x="1139483" y="154745"/>
                </a:lnTo>
                <a:cubicBezTo>
                  <a:pt x="1040952" y="151461"/>
                  <a:pt x="942535" y="145366"/>
                  <a:pt x="844061" y="140677"/>
                </a:cubicBezTo>
                <a:cubicBezTo>
                  <a:pt x="489563" y="96367"/>
                  <a:pt x="769326" y="126610"/>
                  <a:pt x="0" y="126610"/>
                </a:cubicBezTo>
              </a:path>
            </a:pathLst>
          </a:custGeom>
          <a:solidFill>
            <a:schemeClr val="accent1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4" name="Gameplay Laser" descr="C:\Users\Pring\Documents\GitHub\team5\projectil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3939334">
            <a:off x="4493631" y="2198502"/>
            <a:ext cx="338338" cy="338338"/>
          </a:xfrm>
          <a:prstGeom prst="rect">
            <a:avLst/>
          </a:prstGeom>
          <a:noFill/>
        </p:spPr>
      </p:pic>
      <p:sp>
        <p:nvSpPr>
          <p:cNvPr id="66" name="Gameplay skin 2"/>
          <p:cNvSpPr/>
          <p:nvPr/>
        </p:nvSpPr>
        <p:spPr>
          <a:xfrm>
            <a:off x="6879600" y="-111600"/>
            <a:ext cx="2319299" cy="1758462"/>
          </a:xfrm>
          <a:custGeom>
            <a:avLst/>
            <a:gdLst>
              <a:gd name="connsiteX0" fmla="*/ 450166 w 2319299"/>
              <a:gd name="connsiteY0" fmla="*/ 112542 h 1758462"/>
              <a:gd name="connsiteX1" fmla="*/ 450166 w 2319299"/>
              <a:gd name="connsiteY1" fmla="*/ 112542 h 1758462"/>
              <a:gd name="connsiteX2" fmla="*/ 436098 w 2319299"/>
              <a:gd name="connsiteY2" fmla="*/ 239151 h 1758462"/>
              <a:gd name="connsiteX3" fmla="*/ 450166 w 2319299"/>
              <a:gd name="connsiteY3" fmla="*/ 942536 h 1758462"/>
              <a:gd name="connsiteX4" fmla="*/ 464233 w 2319299"/>
              <a:gd name="connsiteY4" fmla="*/ 984739 h 1758462"/>
              <a:gd name="connsiteX5" fmla="*/ 492369 w 2319299"/>
              <a:gd name="connsiteY5" fmla="*/ 1083213 h 1758462"/>
              <a:gd name="connsiteX6" fmla="*/ 548640 w 2319299"/>
              <a:gd name="connsiteY6" fmla="*/ 1167619 h 1758462"/>
              <a:gd name="connsiteX7" fmla="*/ 576775 w 2319299"/>
              <a:gd name="connsiteY7" fmla="*/ 1209822 h 1758462"/>
              <a:gd name="connsiteX8" fmla="*/ 604910 w 2319299"/>
              <a:gd name="connsiteY8" fmla="*/ 1252025 h 1758462"/>
              <a:gd name="connsiteX9" fmla="*/ 647113 w 2319299"/>
              <a:gd name="connsiteY9" fmla="*/ 1266093 h 1758462"/>
              <a:gd name="connsiteX10" fmla="*/ 745587 w 2319299"/>
              <a:gd name="connsiteY10" fmla="*/ 1364567 h 1758462"/>
              <a:gd name="connsiteX11" fmla="*/ 815926 w 2319299"/>
              <a:gd name="connsiteY11" fmla="*/ 1420837 h 1758462"/>
              <a:gd name="connsiteX12" fmla="*/ 900332 w 2319299"/>
              <a:gd name="connsiteY12" fmla="*/ 1448973 h 1758462"/>
              <a:gd name="connsiteX13" fmla="*/ 942535 w 2319299"/>
              <a:gd name="connsiteY13" fmla="*/ 1463040 h 1758462"/>
              <a:gd name="connsiteX14" fmla="*/ 1055076 w 2319299"/>
              <a:gd name="connsiteY14" fmla="*/ 1505244 h 1758462"/>
              <a:gd name="connsiteX15" fmla="*/ 1097280 w 2319299"/>
              <a:gd name="connsiteY15" fmla="*/ 1533379 h 1758462"/>
              <a:gd name="connsiteX16" fmla="*/ 1181686 w 2319299"/>
              <a:gd name="connsiteY16" fmla="*/ 1561514 h 1758462"/>
              <a:gd name="connsiteX17" fmla="*/ 1223889 w 2319299"/>
              <a:gd name="connsiteY17" fmla="*/ 1575582 h 1758462"/>
              <a:gd name="connsiteX18" fmla="*/ 1308295 w 2319299"/>
              <a:gd name="connsiteY18" fmla="*/ 1603717 h 1758462"/>
              <a:gd name="connsiteX19" fmla="*/ 1364566 w 2319299"/>
              <a:gd name="connsiteY19" fmla="*/ 1617785 h 1758462"/>
              <a:gd name="connsiteX20" fmla="*/ 1434904 w 2319299"/>
              <a:gd name="connsiteY20" fmla="*/ 1631853 h 1758462"/>
              <a:gd name="connsiteX21" fmla="*/ 1477107 w 2319299"/>
              <a:gd name="connsiteY21" fmla="*/ 1645920 h 1758462"/>
              <a:gd name="connsiteX22" fmla="*/ 1561513 w 2319299"/>
              <a:gd name="connsiteY22" fmla="*/ 1659988 h 1758462"/>
              <a:gd name="connsiteX23" fmla="*/ 1631852 w 2319299"/>
              <a:gd name="connsiteY23" fmla="*/ 1688124 h 1758462"/>
              <a:gd name="connsiteX24" fmla="*/ 1716258 w 2319299"/>
              <a:gd name="connsiteY24" fmla="*/ 1702191 h 1758462"/>
              <a:gd name="connsiteX25" fmla="*/ 1772529 w 2319299"/>
              <a:gd name="connsiteY25" fmla="*/ 1716259 h 1758462"/>
              <a:gd name="connsiteX26" fmla="*/ 1885070 w 2319299"/>
              <a:gd name="connsiteY26" fmla="*/ 1730327 h 1758462"/>
              <a:gd name="connsiteX27" fmla="*/ 1941341 w 2319299"/>
              <a:gd name="connsiteY27" fmla="*/ 1744394 h 1758462"/>
              <a:gd name="connsiteX28" fmla="*/ 2025747 w 2319299"/>
              <a:gd name="connsiteY28" fmla="*/ 1758462 h 1758462"/>
              <a:gd name="connsiteX29" fmla="*/ 2236763 w 2319299"/>
              <a:gd name="connsiteY29" fmla="*/ 1744394 h 1758462"/>
              <a:gd name="connsiteX30" fmla="*/ 2278966 w 2319299"/>
              <a:gd name="connsiteY30" fmla="*/ 1716259 h 1758462"/>
              <a:gd name="connsiteX31" fmla="*/ 2250830 w 2319299"/>
              <a:gd name="connsiteY31" fmla="*/ 1617785 h 1758462"/>
              <a:gd name="connsiteX32" fmla="*/ 2236763 w 2319299"/>
              <a:gd name="connsiteY32" fmla="*/ 1505244 h 1758462"/>
              <a:gd name="connsiteX33" fmla="*/ 2222695 w 2319299"/>
              <a:gd name="connsiteY33" fmla="*/ 1434905 h 1758462"/>
              <a:gd name="connsiteX34" fmla="*/ 2236763 w 2319299"/>
              <a:gd name="connsiteY34" fmla="*/ 844062 h 1758462"/>
              <a:gd name="connsiteX35" fmla="*/ 2264898 w 2319299"/>
              <a:gd name="connsiteY35" fmla="*/ 478302 h 1758462"/>
              <a:gd name="connsiteX36" fmla="*/ 2278966 w 2319299"/>
              <a:gd name="connsiteY36" fmla="*/ 281354 h 1758462"/>
              <a:gd name="connsiteX37" fmla="*/ 2236763 w 2319299"/>
              <a:gd name="connsiteY37" fmla="*/ 14068 h 1758462"/>
              <a:gd name="connsiteX38" fmla="*/ 2194560 w 2319299"/>
              <a:gd name="connsiteY38" fmla="*/ 0 h 1758462"/>
              <a:gd name="connsiteX39" fmla="*/ 2180492 w 2319299"/>
              <a:gd name="connsiteY39" fmla="*/ 42204 h 1758462"/>
              <a:gd name="connsiteX40" fmla="*/ 2138289 w 2319299"/>
              <a:gd name="connsiteY40" fmla="*/ 168813 h 1758462"/>
              <a:gd name="connsiteX41" fmla="*/ 2082018 w 2319299"/>
              <a:gd name="connsiteY41" fmla="*/ 182880 h 1758462"/>
              <a:gd name="connsiteX42" fmla="*/ 1688123 w 2319299"/>
              <a:gd name="connsiteY42" fmla="*/ 168813 h 1758462"/>
              <a:gd name="connsiteX43" fmla="*/ 1139483 w 2319299"/>
              <a:gd name="connsiteY43" fmla="*/ 154745 h 1758462"/>
              <a:gd name="connsiteX44" fmla="*/ 844061 w 2319299"/>
              <a:gd name="connsiteY44" fmla="*/ 140677 h 1758462"/>
              <a:gd name="connsiteX45" fmla="*/ 0 w 2319299"/>
              <a:gd name="connsiteY45" fmla="*/ 126610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319299" h="1758462">
                <a:moveTo>
                  <a:pt x="450166" y="112542"/>
                </a:moveTo>
                <a:lnTo>
                  <a:pt x="450166" y="112542"/>
                </a:lnTo>
                <a:cubicBezTo>
                  <a:pt x="445477" y="154745"/>
                  <a:pt x="436098" y="196688"/>
                  <a:pt x="436098" y="239151"/>
                </a:cubicBezTo>
                <a:cubicBezTo>
                  <a:pt x="436098" y="473660"/>
                  <a:pt x="441323" y="708194"/>
                  <a:pt x="450166" y="942536"/>
                </a:cubicBezTo>
                <a:cubicBezTo>
                  <a:pt x="450725" y="957354"/>
                  <a:pt x="460159" y="970481"/>
                  <a:pt x="464233" y="984739"/>
                </a:cubicBezTo>
                <a:cubicBezTo>
                  <a:pt x="468518" y="999737"/>
                  <a:pt x="482448" y="1065356"/>
                  <a:pt x="492369" y="1083213"/>
                </a:cubicBezTo>
                <a:cubicBezTo>
                  <a:pt x="508791" y="1112772"/>
                  <a:pt x="529883" y="1139484"/>
                  <a:pt x="548640" y="1167619"/>
                </a:cubicBezTo>
                <a:lnTo>
                  <a:pt x="576775" y="1209822"/>
                </a:lnTo>
                <a:cubicBezTo>
                  <a:pt x="586153" y="1223890"/>
                  <a:pt x="588870" y="1246678"/>
                  <a:pt x="604910" y="1252025"/>
                </a:cubicBezTo>
                <a:lnTo>
                  <a:pt x="647113" y="1266093"/>
                </a:lnTo>
                <a:lnTo>
                  <a:pt x="745587" y="1364567"/>
                </a:lnTo>
                <a:cubicBezTo>
                  <a:pt x="768971" y="1387951"/>
                  <a:pt x="783984" y="1406641"/>
                  <a:pt x="815926" y="1420837"/>
                </a:cubicBezTo>
                <a:cubicBezTo>
                  <a:pt x="843027" y="1432882"/>
                  <a:pt x="872197" y="1439595"/>
                  <a:pt x="900332" y="1448973"/>
                </a:cubicBezTo>
                <a:lnTo>
                  <a:pt x="942535" y="1463040"/>
                </a:lnTo>
                <a:cubicBezTo>
                  <a:pt x="1041505" y="1529021"/>
                  <a:pt x="916014" y="1453096"/>
                  <a:pt x="1055076" y="1505244"/>
                </a:cubicBezTo>
                <a:cubicBezTo>
                  <a:pt x="1070907" y="1511181"/>
                  <a:pt x="1081830" y="1526512"/>
                  <a:pt x="1097280" y="1533379"/>
                </a:cubicBezTo>
                <a:cubicBezTo>
                  <a:pt x="1124381" y="1545424"/>
                  <a:pt x="1153551" y="1552136"/>
                  <a:pt x="1181686" y="1561514"/>
                </a:cubicBezTo>
                <a:lnTo>
                  <a:pt x="1223889" y="1575582"/>
                </a:lnTo>
                <a:lnTo>
                  <a:pt x="1308295" y="1603717"/>
                </a:lnTo>
                <a:cubicBezTo>
                  <a:pt x="1327052" y="1608406"/>
                  <a:pt x="1345692" y="1613591"/>
                  <a:pt x="1364566" y="1617785"/>
                </a:cubicBezTo>
                <a:cubicBezTo>
                  <a:pt x="1387907" y="1622972"/>
                  <a:pt x="1411708" y="1626054"/>
                  <a:pt x="1434904" y="1631853"/>
                </a:cubicBezTo>
                <a:cubicBezTo>
                  <a:pt x="1449290" y="1635449"/>
                  <a:pt x="1462632" y="1642703"/>
                  <a:pt x="1477107" y="1645920"/>
                </a:cubicBezTo>
                <a:cubicBezTo>
                  <a:pt x="1504951" y="1652108"/>
                  <a:pt x="1533378" y="1655299"/>
                  <a:pt x="1561513" y="1659988"/>
                </a:cubicBezTo>
                <a:cubicBezTo>
                  <a:pt x="1584959" y="1669367"/>
                  <a:pt x="1607489" y="1681480"/>
                  <a:pt x="1631852" y="1688124"/>
                </a:cubicBezTo>
                <a:cubicBezTo>
                  <a:pt x="1659370" y="1695629"/>
                  <a:pt x="1688289" y="1696597"/>
                  <a:pt x="1716258" y="1702191"/>
                </a:cubicBezTo>
                <a:cubicBezTo>
                  <a:pt x="1735217" y="1705983"/>
                  <a:pt x="1753458" y="1713080"/>
                  <a:pt x="1772529" y="1716259"/>
                </a:cubicBezTo>
                <a:cubicBezTo>
                  <a:pt x="1809820" y="1722474"/>
                  <a:pt x="1847779" y="1724112"/>
                  <a:pt x="1885070" y="1730327"/>
                </a:cubicBezTo>
                <a:cubicBezTo>
                  <a:pt x="1904141" y="1733505"/>
                  <a:pt x="1922382" y="1740602"/>
                  <a:pt x="1941341" y="1744394"/>
                </a:cubicBezTo>
                <a:cubicBezTo>
                  <a:pt x="1969311" y="1749988"/>
                  <a:pt x="1997612" y="1753773"/>
                  <a:pt x="2025747" y="1758462"/>
                </a:cubicBezTo>
                <a:cubicBezTo>
                  <a:pt x="2096086" y="1753773"/>
                  <a:pt x="2167227" y="1755983"/>
                  <a:pt x="2236763" y="1744394"/>
                </a:cubicBezTo>
                <a:cubicBezTo>
                  <a:pt x="2253440" y="1741614"/>
                  <a:pt x="2273620" y="1732299"/>
                  <a:pt x="2278966" y="1716259"/>
                </a:cubicBezTo>
                <a:cubicBezTo>
                  <a:pt x="2281910" y="1707427"/>
                  <a:pt x="2255206" y="1630913"/>
                  <a:pt x="2250830" y="1617785"/>
                </a:cubicBezTo>
                <a:cubicBezTo>
                  <a:pt x="2246141" y="1580271"/>
                  <a:pt x="2242512" y="1542610"/>
                  <a:pt x="2236763" y="1505244"/>
                </a:cubicBezTo>
                <a:cubicBezTo>
                  <a:pt x="2233127" y="1481611"/>
                  <a:pt x="2222695" y="1458816"/>
                  <a:pt x="2222695" y="1434905"/>
                </a:cubicBezTo>
                <a:cubicBezTo>
                  <a:pt x="2222695" y="1237902"/>
                  <a:pt x="2229855" y="1040944"/>
                  <a:pt x="2236763" y="844062"/>
                </a:cubicBezTo>
                <a:cubicBezTo>
                  <a:pt x="2242109" y="691685"/>
                  <a:pt x="2253386" y="622198"/>
                  <a:pt x="2264898" y="478302"/>
                </a:cubicBezTo>
                <a:cubicBezTo>
                  <a:pt x="2270147" y="412695"/>
                  <a:pt x="2274277" y="347003"/>
                  <a:pt x="2278966" y="281354"/>
                </a:cubicBezTo>
                <a:cubicBezTo>
                  <a:pt x="2276543" y="240169"/>
                  <a:pt x="2319299" y="63591"/>
                  <a:pt x="2236763" y="14068"/>
                </a:cubicBezTo>
                <a:cubicBezTo>
                  <a:pt x="2224048" y="6439"/>
                  <a:pt x="2208628" y="4689"/>
                  <a:pt x="2194560" y="0"/>
                </a:cubicBezTo>
                <a:cubicBezTo>
                  <a:pt x="2189871" y="14068"/>
                  <a:pt x="2183400" y="27663"/>
                  <a:pt x="2180492" y="42204"/>
                </a:cubicBezTo>
                <a:cubicBezTo>
                  <a:pt x="2171791" y="85706"/>
                  <a:pt x="2186972" y="144471"/>
                  <a:pt x="2138289" y="168813"/>
                </a:cubicBezTo>
                <a:cubicBezTo>
                  <a:pt x="2120996" y="177460"/>
                  <a:pt x="2100775" y="178191"/>
                  <a:pt x="2082018" y="182880"/>
                </a:cubicBezTo>
                <a:lnTo>
                  <a:pt x="1688123" y="168813"/>
                </a:lnTo>
                <a:lnTo>
                  <a:pt x="1139483" y="154745"/>
                </a:lnTo>
                <a:cubicBezTo>
                  <a:pt x="1040952" y="151461"/>
                  <a:pt x="942535" y="145366"/>
                  <a:pt x="844061" y="140677"/>
                </a:cubicBezTo>
                <a:cubicBezTo>
                  <a:pt x="489563" y="96367"/>
                  <a:pt x="769326" y="126610"/>
                  <a:pt x="0" y="126610"/>
                </a:cubicBezTo>
              </a:path>
            </a:pathLst>
          </a:custGeom>
          <a:solidFill>
            <a:schemeClr val="accent1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Gameplay skin 3"/>
          <p:cNvSpPr/>
          <p:nvPr/>
        </p:nvSpPr>
        <p:spPr>
          <a:xfrm>
            <a:off x="6879600" y="-111600"/>
            <a:ext cx="2319299" cy="1758462"/>
          </a:xfrm>
          <a:custGeom>
            <a:avLst/>
            <a:gdLst>
              <a:gd name="connsiteX0" fmla="*/ 450166 w 2319299"/>
              <a:gd name="connsiteY0" fmla="*/ 112542 h 1758462"/>
              <a:gd name="connsiteX1" fmla="*/ 450166 w 2319299"/>
              <a:gd name="connsiteY1" fmla="*/ 112542 h 1758462"/>
              <a:gd name="connsiteX2" fmla="*/ 436098 w 2319299"/>
              <a:gd name="connsiteY2" fmla="*/ 239151 h 1758462"/>
              <a:gd name="connsiteX3" fmla="*/ 450166 w 2319299"/>
              <a:gd name="connsiteY3" fmla="*/ 942536 h 1758462"/>
              <a:gd name="connsiteX4" fmla="*/ 464233 w 2319299"/>
              <a:gd name="connsiteY4" fmla="*/ 984739 h 1758462"/>
              <a:gd name="connsiteX5" fmla="*/ 492369 w 2319299"/>
              <a:gd name="connsiteY5" fmla="*/ 1083213 h 1758462"/>
              <a:gd name="connsiteX6" fmla="*/ 548640 w 2319299"/>
              <a:gd name="connsiteY6" fmla="*/ 1167619 h 1758462"/>
              <a:gd name="connsiteX7" fmla="*/ 576775 w 2319299"/>
              <a:gd name="connsiteY7" fmla="*/ 1209822 h 1758462"/>
              <a:gd name="connsiteX8" fmla="*/ 604910 w 2319299"/>
              <a:gd name="connsiteY8" fmla="*/ 1252025 h 1758462"/>
              <a:gd name="connsiteX9" fmla="*/ 647113 w 2319299"/>
              <a:gd name="connsiteY9" fmla="*/ 1266093 h 1758462"/>
              <a:gd name="connsiteX10" fmla="*/ 745587 w 2319299"/>
              <a:gd name="connsiteY10" fmla="*/ 1364567 h 1758462"/>
              <a:gd name="connsiteX11" fmla="*/ 815926 w 2319299"/>
              <a:gd name="connsiteY11" fmla="*/ 1420837 h 1758462"/>
              <a:gd name="connsiteX12" fmla="*/ 900332 w 2319299"/>
              <a:gd name="connsiteY12" fmla="*/ 1448973 h 1758462"/>
              <a:gd name="connsiteX13" fmla="*/ 942535 w 2319299"/>
              <a:gd name="connsiteY13" fmla="*/ 1463040 h 1758462"/>
              <a:gd name="connsiteX14" fmla="*/ 1055076 w 2319299"/>
              <a:gd name="connsiteY14" fmla="*/ 1505244 h 1758462"/>
              <a:gd name="connsiteX15" fmla="*/ 1097280 w 2319299"/>
              <a:gd name="connsiteY15" fmla="*/ 1533379 h 1758462"/>
              <a:gd name="connsiteX16" fmla="*/ 1181686 w 2319299"/>
              <a:gd name="connsiteY16" fmla="*/ 1561514 h 1758462"/>
              <a:gd name="connsiteX17" fmla="*/ 1223889 w 2319299"/>
              <a:gd name="connsiteY17" fmla="*/ 1575582 h 1758462"/>
              <a:gd name="connsiteX18" fmla="*/ 1308295 w 2319299"/>
              <a:gd name="connsiteY18" fmla="*/ 1603717 h 1758462"/>
              <a:gd name="connsiteX19" fmla="*/ 1364566 w 2319299"/>
              <a:gd name="connsiteY19" fmla="*/ 1617785 h 1758462"/>
              <a:gd name="connsiteX20" fmla="*/ 1434904 w 2319299"/>
              <a:gd name="connsiteY20" fmla="*/ 1631853 h 1758462"/>
              <a:gd name="connsiteX21" fmla="*/ 1477107 w 2319299"/>
              <a:gd name="connsiteY21" fmla="*/ 1645920 h 1758462"/>
              <a:gd name="connsiteX22" fmla="*/ 1561513 w 2319299"/>
              <a:gd name="connsiteY22" fmla="*/ 1659988 h 1758462"/>
              <a:gd name="connsiteX23" fmla="*/ 1631852 w 2319299"/>
              <a:gd name="connsiteY23" fmla="*/ 1688124 h 1758462"/>
              <a:gd name="connsiteX24" fmla="*/ 1716258 w 2319299"/>
              <a:gd name="connsiteY24" fmla="*/ 1702191 h 1758462"/>
              <a:gd name="connsiteX25" fmla="*/ 1772529 w 2319299"/>
              <a:gd name="connsiteY25" fmla="*/ 1716259 h 1758462"/>
              <a:gd name="connsiteX26" fmla="*/ 1885070 w 2319299"/>
              <a:gd name="connsiteY26" fmla="*/ 1730327 h 1758462"/>
              <a:gd name="connsiteX27" fmla="*/ 1941341 w 2319299"/>
              <a:gd name="connsiteY27" fmla="*/ 1744394 h 1758462"/>
              <a:gd name="connsiteX28" fmla="*/ 2025747 w 2319299"/>
              <a:gd name="connsiteY28" fmla="*/ 1758462 h 1758462"/>
              <a:gd name="connsiteX29" fmla="*/ 2236763 w 2319299"/>
              <a:gd name="connsiteY29" fmla="*/ 1744394 h 1758462"/>
              <a:gd name="connsiteX30" fmla="*/ 2278966 w 2319299"/>
              <a:gd name="connsiteY30" fmla="*/ 1716259 h 1758462"/>
              <a:gd name="connsiteX31" fmla="*/ 2250830 w 2319299"/>
              <a:gd name="connsiteY31" fmla="*/ 1617785 h 1758462"/>
              <a:gd name="connsiteX32" fmla="*/ 2236763 w 2319299"/>
              <a:gd name="connsiteY32" fmla="*/ 1505244 h 1758462"/>
              <a:gd name="connsiteX33" fmla="*/ 2222695 w 2319299"/>
              <a:gd name="connsiteY33" fmla="*/ 1434905 h 1758462"/>
              <a:gd name="connsiteX34" fmla="*/ 2236763 w 2319299"/>
              <a:gd name="connsiteY34" fmla="*/ 844062 h 1758462"/>
              <a:gd name="connsiteX35" fmla="*/ 2264898 w 2319299"/>
              <a:gd name="connsiteY35" fmla="*/ 478302 h 1758462"/>
              <a:gd name="connsiteX36" fmla="*/ 2278966 w 2319299"/>
              <a:gd name="connsiteY36" fmla="*/ 281354 h 1758462"/>
              <a:gd name="connsiteX37" fmla="*/ 2236763 w 2319299"/>
              <a:gd name="connsiteY37" fmla="*/ 14068 h 1758462"/>
              <a:gd name="connsiteX38" fmla="*/ 2194560 w 2319299"/>
              <a:gd name="connsiteY38" fmla="*/ 0 h 1758462"/>
              <a:gd name="connsiteX39" fmla="*/ 2180492 w 2319299"/>
              <a:gd name="connsiteY39" fmla="*/ 42204 h 1758462"/>
              <a:gd name="connsiteX40" fmla="*/ 2138289 w 2319299"/>
              <a:gd name="connsiteY40" fmla="*/ 168813 h 1758462"/>
              <a:gd name="connsiteX41" fmla="*/ 2082018 w 2319299"/>
              <a:gd name="connsiteY41" fmla="*/ 182880 h 1758462"/>
              <a:gd name="connsiteX42" fmla="*/ 1688123 w 2319299"/>
              <a:gd name="connsiteY42" fmla="*/ 168813 h 1758462"/>
              <a:gd name="connsiteX43" fmla="*/ 1139483 w 2319299"/>
              <a:gd name="connsiteY43" fmla="*/ 154745 h 1758462"/>
              <a:gd name="connsiteX44" fmla="*/ 844061 w 2319299"/>
              <a:gd name="connsiteY44" fmla="*/ 140677 h 1758462"/>
              <a:gd name="connsiteX45" fmla="*/ 0 w 2319299"/>
              <a:gd name="connsiteY45" fmla="*/ 126610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319299" h="1758462">
                <a:moveTo>
                  <a:pt x="450166" y="112542"/>
                </a:moveTo>
                <a:lnTo>
                  <a:pt x="450166" y="112542"/>
                </a:lnTo>
                <a:cubicBezTo>
                  <a:pt x="445477" y="154745"/>
                  <a:pt x="436098" y="196688"/>
                  <a:pt x="436098" y="239151"/>
                </a:cubicBezTo>
                <a:cubicBezTo>
                  <a:pt x="436098" y="473660"/>
                  <a:pt x="441323" y="708194"/>
                  <a:pt x="450166" y="942536"/>
                </a:cubicBezTo>
                <a:cubicBezTo>
                  <a:pt x="450725" y="957354"/>
                  <a:pt x="460159" y="970481"/>
                  <a:pt x="464233" y="984739"/>
                </a:cubicBezTo>
                <a:cubicBezTo>
                  <a:pt x="468518" y="999737"/>
                  <a:pt x="482448" y="1065356"/>
                  <a:pt x="492369" y="1083213"/>
                </a:cubicBezTo>
                <a:cubicBezTo>
                  <a:pt x="508791" y="1112772"/>
                  <a:pt x="529883" y="1139484"/>
                  <a:pt x="548640" y="1167619"/>
                </a:cubicBezTo>
                <a:lnTo>
                  <a:pt x="576775" y="1209822"/>
                </a:lnTo>
                <a:cubicBezTo>
                  <a:pt x="586153" y="1223890"/>
                  <a:pt x="588870" y="1246678"/>
                  <a:pt x="604910" y="1252025"/>
                </a:cubicBezTo>
                <a:lnTo>
                  <a:pt x="647113" y="1266093"/>
                </a:lnTo>
                <a:lnTo>
                  <a:pt x="745587" y="1364567"/>
                </a:lnTo>
                <a:cubicBezTo>
                  <a:pt x="768971" y="1387951"/>
                  <a:pt x="783984" y="1406641"/>
                  <a:pt x="815926" y="1420837"/>
                </a:cubicBezTo>
                <a:cubicBezTo>
                  <a:pt x="843027" y="1432882"/>
                  <a:pt x="872197" y="1439595"/>
                  <a:pt x="900332" y="1448973"/>
                </a:cubicBezTo>
                <a:lnTo>
                  <a:pt x="942535" y="1463040"/>
                </a:lnTo>
                <a:cubicBezTo>
                  <a:pt x="1041505" y="1529021"/>
                  <a:pt x="916014" y="1453096"/>
                  <a:pt x="1055076" y="1505244"/>
                </a:cubicBezTo>
                <a:cubicBezTo>
                  <a:pt x="1070907" y="1511181"/>
                  <a:pt x="1081830" y="1526512"/>
                  <a:pt x="1097280" y="1533379"/>
                </a:cubicBezTo>
                <a:cubicBezTo>
                  <a:pt x="1124381" y="1545424"/>
                  <a:pt x="1153551" y="1552136"/>
                  <a:pt x="1181686" y="1561514"/>
                </a:cubicBezTo>
                <a:lnTo>
                  <a:pt x="1223889" y="1575582"/>
                </a:lnTo>
                <a:lnTo>
                  <a:pt x="1308295" y="1603717"/>
                </a:lnTo>
                <a:cubicBezTo>
                  <a:pt x="1327052" y="1608406"/>
                  <a:pt x="1345692" y="1613591"/>
                  <a:pt x="1364566" y="1617785"/>
                </a:cubicBezTo>
                <a:cubicBezTo>
                  <a:pt x="1387907" y="1622972"/>
                  <a:pt x="1411708" y="1626054"/>
                  <a:pt x="1434904" y="1631853"/>
                </a:cubicBezTo>
                <a:cubicBezTo>
                  <a:pt x="1449290" y="1635449"/>
                  <a:pt x="1462632" y="1642703"/>
                  <a:pt x="1477107" y="1645920"/>
                </a:cubicBezTo>
                <a:cubicBezTo>
                  <a:pt x="1504951" y="1652108"/>
                  <a:pt x="1533378" y="1655299"/>
                  <a:pt x="1561513" y="1659988"/>
                </a:cubicBezTo>
                <a:cubicBezTo>
                  <a:pt x="1584959" y="1669367"/>
                  <a:pt x="1607489" y="1681480"/>
                  <a:pt x="1631852" y="1688124"/>
                </a:cubicBezTo>
                <a:cubicBezTo>
                  <a:pt x="1659370" y="1695629"/>
                  <a:pt x="1688289" y="1696597"/>
                  <a:pt x="1716258" y="1702191"/>
                </a:cubicBezTo>
                <a:cubicBezTo>
                  <a:pt x="1735217" y="1705983"/>
                  <a:pt x="1753458" y="1713080"/>
                  <a:pt x="1772529" y="1716259"/>
                </a:cubicBezTo>
                <a:cubicBezTo>
                  <a:pt x="1809820" y="1722474"/>
                  <a:pt x="1847779" y="1724112"/>
                  <a:pt x="1885070" y="1730327"/>
                </a:cubicBezTo>
                <a:cubicBezTo>
                  <a:pt x="1904141" y="1733505"/>
                  <a:pt x="1922382" y="1740602"/>
                  <a:pt x="1941341" y="1744394"/>
                </a:cubicBezTo>
                <a:cubicBezTo>
                  <a:pt x="1969311" y="1749988"/>
                  <a:pt x="1997612" y="1753773"/>
                  <a:pt x="2025747" y="1758462"/>
                </a:cubicBezTo>
                <a:cubicBezTo>
                  <a:pt x="2096086" y="1753773"/>
                  <a:pt x="2167227" y="1755983"/>
                  <a:pt x="2236763" y="1744394"/>
                </a:cubicBezTo>
                <a:cubicBezTo>
                  <a:pt x="2253440" y="1741614"/>
                  <a:pt x="2273620" y="1732299"/>
                  <a:pt x="2278966" y="1716259"/>
                </a:cubicBezTo>
                <a:cubicBezTo>
                  <a:pt x="2281910" y="1707427"/>
                  <a:pt x="2255206" y="1630913"/>
                  <a:pt x="2250830" y="1617785"/>
                </a:cubicBezTo>
                <a:cubicBezTo>
                  <a:pt x="2246141" y="1580271"/>
                  <a:pt x="2242512" y="1542610"/>
                  <a:pt x="2236763" y="1505244"/>
                </a:cubicBezTo>
                <a:cubicBezTo>
                  <a:pt x="2233127" y="1481611"/>
                  <a:pt x="2222695" y="1458816"/>
                  <a:pt x="2222695" y="1434905"/>
                </a:cubicBezTo>
                <a:cubicBezTo>
                  <a:pt x="2222695" y="1237902"/>
                  <a:pt x="2229855" y="1040944"/>
                  <a:pt x="2236763" y="844062"/>
                </a:cubicBezTo>
                <a:cubicBezTo>
                  <a:pt x="2242109" y="691685"/>
                  <a:pt x="2253386" y="622198"/>
                  <a:pt x="2264898" y="478302"/>
                </a:cubicBezTo>
                <a:cubicBezTo>
                  <a:pt x="2270147" y="412695"/>
                  <a:pt x="2274277" y="347003"/>
                  <a:pt x="2278966" y="281354"/>
                </a:cubicBezTo>
                <a:cubicBezTo>
                  <a:pt x="2276543" y="240169"/>
                  <a:pt x="2319299" y="63591"/>
                  <a:pt x="2236763" y="14068"/>
                </a:cubicBezTo>
                <a:cubicBezTo>
                  <a:pt x="2224048" y="6439"/>
                  <a:pt x="2208628" y="4689"/>
                  <a:pt x="2194560" y="0"/>
                </a:cubicBezTo>
                <a:cubicBezTo>
                  <a:pt x="2189871" y="14068"/>
                  <a:pt x="2183400" y="27663"/>
                  <a:pt x="2180492" y="42204"/>
                </a:cubicBezTo>
                <a:cubicBezTo>
                  <a:pt x="2171791" y="85706"/>
                  <a:pt x="2186972" y="144471"/>
                  <a:pt x="2138289" y="168813"/>
                </a:cubicBezTo>
                <a:cubicBezTo>
                  <a:pt x="2120996" y="177460"/>
                  <a:pt x="2100775" y="178191"/>
                  <a:pt x="2082018" y="182880"/>
                </a:cubicBezTo>
                <a:lnTo>
                  <a:pt x="1688123" y="168813"/>
                </a:lnTo>
                <a:lnTo>
                  <a:pt x="1139483" y="154745"/>
                </a:lnTo>
                <a:cubicBezTo>
                  <a:pt x="1040952" y="151461"/>
                  <a:pt x="942535" y="145366"/>
                  <a:pt x="844061" y="140677"/>
                </a:cubicBezTo>
                <a:cubicBezTo>
                  <a:pt x="489563" y="96367"/>
                  <a:pt x="769326" y="126610"/>
                  <a:pt x="0" y="126610"/>
                </a:cubicBezTo>
              </a:path>
            </a:pathLst>
          </a:custGeom>
          <a:solidFill>
            <a:schemeClr val="accent1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4" name="Improvements Group"/>
          <p:cNvGrpSpPr/>
          <p:nvPr/>
        </p:nvGrpSpPr>
        <p:grpSpPr>
          <a:xfrm>
            <a:off x="6064231" y="2636912"/>
            <a:ext cx="3218124" cy="1944216"/>
            <a:chOff x="6064231" y="2636912"/>
            <a:chExt cx="3218124" cy="1944216"/>
          </a:xfrm>
        </p:grpSpPr>
        <p:pic>
          <p:nvPicPr>
            <p:cNvPr id="27" name="Improvements Asteroid" descr="C:\Users\Pring\Documents\GitHub\team5\a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99784" y="2636912"/>
              <a:ext cx="1944216" cy="1944216"/>
            </a:xfrm>
            <a:prstGeom prst="rect">
              <a:avLst/>
            </a:prstGeom>
            <a:noFill/>
          </p:spPr>
        </p:pic>
        <p:sp>
          <p:nvSpPr>
            <p:cNvPr id="41" name="Improvements"/>
            <p:cNvSpPr/>
            <p:nvPr/>
          </p:nvSpPr>
          <p:spPr>
            <a:xfrm rot="2351676">
              <a:off x="6064231" y="2710037"/>
              <a:ext cx="3218124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isometricOffAxis1Left"/>
                <a:lightRig rig="threePt" dir="t"/>
              </a:scene3d>
            </a:bodyPr>
            <a:lstStyle/>
            <a:p>
              <a:pPr algn="ctr"/>
              <a:r>
                <a:rPr lang="en-US" sz="4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Improvements</a:t>
              </a:r>
              <a:endParaRPr lang="en-US" sz="4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44" name="Improvements skin">
            <a:hlinkHover r:id="rId9" action="ppaction://hlinksldjump"/>
          </p:cNvPr>
          <p:cNvSpPr/>
          <p:nvPr/>
        </p:nvSpPr>
        <p:spPr>
          <a:xfrm>
            <a:off x="7234193" y="2132856"/>
            <a:ext cx="1747882" cy="2217882"/>
          </a:xfrm>
          <a:custGeom>
            <a:avLst/>
            <a:gdLst>
              <a:gd name="connsiteX0" fmla="*/ 1414507 w 1747882"/>
              <a:gd name="connsiteY0" fmla="*/ 2171700 h 2217882"/>
              <a:gd name="connsiteX1" fmla="*/ 1414507 w 1747882"/>
              <a:gd name="connsiteY1" fmla="*/ 2171700 h 2217882"/>
              <a:gd name="connsiteX2" fmla="*/ 1481182 w 1747882"/>
              <a:gd name="connsiteY2" fmla="*/ 2124075 h 2217882"/>
              <a:gd name="connsiteX3" fmla="*/ 1500232 w 1747882"/>
              <a:gd name="connsiteY3" fmla="*/ 2085975 h 2217882"/>
              <a:gd name="connsiteX4" fmla="*/ 1547857 w 1747882"/>
              <a:gd name="connsiteY4" fmla="*/ 2019300 h 2217882"/>
              <a:gd name="connsiteX5" fmla="*/ 1576432 w 1747882"/>
              <a:gd name="connsiteY5" fmla="*/ 1990725 h 2217882"/>
              <a:gd name="connsiteX6" fmla="*/ 1595482 w 1747882"/>
              <a:gd name="connsiteY6" fmla="*/ 1952625 h 2217882"/>
              <a:gd name="connsiteX7" fmla="*/ 1633582 w 1747882"/>
              <a:gd name="connsiteY7" fmla="*/ 1895475 h 2217882"/>
              <a:gd name="connsiteX8" fmla="*/ 1662157 w 1747882"/>
              <a:gd name="connsiteY8" fmla="*/ 1857375 h 2217882"/>
              <a:gd name="connsiteX9" fmla="*/ 1709782 w 1747882"/>
              <a:gd name="connsiteY9" fmla="*/ 1771650 h 2217882"/>
              <a:gd name="connsiteX10" fmla="*/ 1728832 w 1747882"/>
              <a:gd name="connsiteY10" fmla="*/ 1714500 h 2217882"/>
              <a:gd name="connsiteX11" fmla="*/ 1747882 w 1747882"/>
              <a:gd name="connsiteY11" fmla="*/ 1647825 h 2217882"/>
              <a:gd name="connsiteX12" fmla="*/ 1738357 w 1747882"/>
              <a:gd name="connsiteY12" fmla="*/ 1304925 h 2217882"/>
              <a:gd name="connsiteX13" fmla="*/ 1690732 w 1747882"/>
              <a:gd name="connsiteY13" fmla="*/ 1219200 h 2217882"/>
              <a:gd name="connsiteX14" fmla="*/ 1624057 w 1747882"/>
              <a:gd name="connsiteY14" fmla="*/ 1171575 h 2217882"/>
              <a:gd name="connsiteX15" fmla="*/ 1576432 w 1747882"/>
              <a:gd name="connsiteY15" fmla="*/ 1104900 h 2217882"/>
              <a:gd name="connsiteX16" fmla="*/ 1509757 w 1747882"/>
              <a:gd name="connsiteY16" fmla="*/ 1028700 h 2217882"/>
              <a:gd name="connsiteX17" fmla="*/ 1462132 w 1747882"/>
              <a:gd name="connsiteY17" fmla="*/ 971550 h 2217882"/>
              <a:gd name="connsiteX18" fmla="*/ 1443082 w 1747882"/>
              <a:gd name="connsiteY18" fmla="*/ 942975 h 2217882"/>
              <a:gd name="connsiteX19" fmla="*/ 1385932 w 1747882"/>
              <a:gd name="connsiteY19" fmla="*/ 904875 h 2217882"/>
              <a:gd name="connsiteX20" fmla="*/ 1338307 w 1747882"/>
              <a:gd name="connsiteY20" fmla="*/ 866775 h 2217882"/>
              <a:gd name="connsiteX21" fmla="*/ 1309732 w 1747882"/>
              <a:gd name="connsiteY21" fmla="*/ 828675 h 2217882"/>
              <a:gd name="connsiteX22" fmla="*/ 1281157 w 1747882"/>
              <a:gd name="connsiteY22" fmla="*/ 819150 h 2217882"/>
              <a:gd name="connsiteX23" fmla="*/ 1224007 w 1747882"/>
              <a:gd name="connsiteY23" fmla="*/ 790575 h 2217882"/>
              <a:gd name="connsiteX24" fmla="*/ 719182 w 1747882"/>
              <a:gd name="connsiteY24" fmla="*/ 781050 h 2217882"/>
              <a:gd name="connsiteX25" fmla="*/ 662032 w 1747882"/>
              <a:gd name="connsiteY25" fmla="*/ 762000 h 2217882"/>
              <a:gd name="connsiteX26" fmla="*/ 595357 w 1747882"/>
              <a:gd name="connsiteY26" fmla="*/ 695325 h 2217882"/>
              <a:gd name="connsiteX27" fmla="*/ 576307 w 1747882"/>
              <a:gd name="connsiteY27" fmla="*/ 657225 h 2217882"/>
              <a:gd name="connsiteX28" fmla="*/ 547732 w 1747882"/>
              <a:gd name="connsiteY28" fmla="*/ 628650 h 2217882"/>
              <a:gd name="connsiteX29" fmla="*/ 528682 w 1747882"/>
              <a:gd name="connsiteY29" fmla="*/ 600075 h 2217882"/>
              <a:gd name="connsiteX30" fmla="*/ 481057 w 1747882"/>
              <a:gd name="connsiteY30" fmla="*/ 542925 h 2217882"/>
              <a:gd name="connsiteX31" fmla="*/ 442957 w 1747882"/>
              <a:gd name="connsiteY31" fmla="*/ 476250 h 2217882"/>
              <a:gd name="connsiteX32" fmla="*/ 404857 w 1747882"/>
              <a:gd name="connsiteY32" fmla="*/ 419100 h 2217882"/>
              <a:gd name="connsiteX33" fmla="*/ 385807 w 1747882"/>
              <a:gd name="connsiteY33" fmla="*/ 342900 h 2217882"/>
              <a:gd name="connsiteX34" fmla="*/ 366757 w 1747882"/>
              <a:gd name="connsiteY34" fmla="*/ 285750 h 2217882"/>
              <a:gd name="connsiteX35" fmla="*/ 347707 w 1747882"/>
              <a:gd name="connsiteY35" fmla="*/ 114300 h 2217882"/>
              <a:gd name="connsiteX36" fmla="*/ 338182 w 1747882"/>
              <a:gd name="connsiteY36" fmla="*/ 38100 h 2217882"/>
              <a:gd name="connsiteX37" fmla="*/ 328657 w 1747882"/>
              <a:gd name="connsiteY37" fmla="*/ 9525 h 2217882"/>
              <a:gd name="connsiteX38" fmla="*/ 290557 w 1747882"/>
              <a:gd name="connsiteY38" fmla="*/ 0 h 2217882"/>
              <a:gd name="connsiteX39" fmla="*/ 166732 w 1747882"/>
              <a:gd name="connsiteY39" fmla="*/ 28575 h 2217882"/>
              <a:gd name="connsiteX40" fmla="*/ 138157 w 1747882"/>
              <a:gd name="connsiteY40" fmla="*/ 47625 h 2217882"/>
              <a:gd name="connsiteX41" fmla="*/ 119107 w 1747882"/>
              <a:gd name="connsiteY41" fmla="*/ 76200 h 2217882"/>
              <a:gd name="connsiteX42" fmla="*/ 71482 w 1747882"/>
              <a:gd name="connsiteY42" fmla="*/ 123825 h 2217882"/>
              <a:gd name="connsiteX43" fmla="*/ 52432 w 1747882"/>
              <a:gd name="connsiteY43" fmla="*/ 180975 h 2217882"/>
              <a:gd name="connsiteX44" fmla="*/ 42907 w 1747882"/>
              <a:gd name="connsiteY44" fmla="*/ 209550 h 2217882"/>
              <a:gd name="connsiteX45" fmla="*/ 23857 w 1747882"/>
              <a:gd name="connsiteY45" fmla="*/ 323850 h 2217882"/>
              <a:gd name="connsiteX46" fmla="*/ 52432 w 1747882"/>
              <a:gd name="connsiteY46" fmla="*/ 828675 h 2217882"/>
              <a:gd name="connsiteX47" fmla="*/ 61957 w 1747882"/>
              <a:gd name="connsiteY47" fmla="*/ 857250 h 2217882"/>
              <a:gd name="connsiteX48" fmla="*/ 100057 w 1747882"/>
              <a:gd name="connsiteY48" fmla="*/ 914400 h 2217882"/>
              <a:gd name="connsiteX49" fmla="*/ 119107 w 1747882"/>
              <a:gd name="connsiteY49" fmla="*/ 971550 h 2217882"/>
              <a:gd name="connsiteX50" fmla="*/ 157207 w 1747882"/>
              <a:gd name="connsiteY50" fmla="*/ 1028700 h 2217882"/>
              <a:gd name="connsiteX51" fmla="*/ 166732 w 1747882"/>
              <a:gd name="connsiteY51" fmla="*/ 1057275 h 2217882"/>
              <a:gd name="connsiteX52" fmla="*/ 223882 w 1747882"/>
              <a:gd name="connsiteY52" fmla="*/ 1152525 h 2217882"/>
              <a:gd name="connsiteX53" fmla="*/ 233407 w 1747882"/>
              <a:gd name="connsiteY53" fmla="*/ 1181100 h 2217882"/>
              <a:gd name="connsiteX54" fmla="*/ 252457 w 1747882"/>
              <a:gd name="connsiteY54" fmla="*/ 1209675 h 2217882"/>
              <a:gd name="connsiteX55" fmla="*/ 271507 w 1747882"/>
              <a:gd name="connsiteY55" fmla="*/ 1266825 h 2217882"/>
              <a:gd name="connsiteX56" fmla="*/ 261982 w 1747882"/>
              <a:gd name="connsiteY56" fmla="*/ 1381125 h 2217882"/>
              <a:gd name="connsiteX57" fmla="*/ 242932 w 1747882"/>
              <a:gd name="connsiteY57" fmla="*/ 1409700 h 2217882"/>
              <a:gd name="connsiteX58" fmla="*/ 223882 w 1747882"/>
              <a:gd name="connsiteY58" fmla="*/ 1466850 h 2217882"/>
              <a:gd name="connsiteX59" fmla="*/ 214357 w 1747882"/>
              <a:gd name="connsiteY59" fmla="*/ 1495425 h 2217882"/>
              <a:gd name="connsiteX60" fmla="*/ 223882 w 1747882"/>
              <a:gd name="connsiteY60" fmla="*/ 1647825 h 2217882"/>
              <a:gd name="connsiteX61" fmla="*/ 252457 w 1747882"/>
              <a:gd name="connsiteY61" fmla="*/ 1714500 h 2217882"/>
              <a:gd name="connsiteX62" fmla="*/ 271507 w 1747882"/>
              <a:gd name="connsiteY62" fmla="*/ 1771650 h 2217882"/>
              <a:gd name="connsiteX63" fmla="*/ 281032 w 1747882"/>
              <a:gd name="connsiteY63" fmla="*/ 1800225 h 2217882"/>
              <a:gd name="connsiteX64" fmla="*/ 300082 w 1747882"/>
              <a:gd name="connsiteY64" fmla="*/ 1828800 h 2217882"/>
              <a:gd name="connsiteX65" fmla="*/ 357232 w 1747882"/>
              <a:gd name="connsiteY65" fmla="*/ 1895475 h 2217882"/>
              <a:gd name="connsiteX66" fmla="*/ 376282 w 1747882"/>
              <a:gd name="connsiteY66" fmla="*/ 1924050 h 2217882"/>
              <a:gd name="connsiteX67" fmla="*/ 385807 w 1747882"/>
              <a:gd name="connsiteY67" fmla="*/ 1952625 h 2217882"/>
              <a:gd name="connsiteX68" fmla="*/ 452482 w 1747882"/>
              <a:gd name="connsiteY68" fmla="*/ 2019300 h 2217882"/>
              <a:gd name="connsiteX69" fmla="*/ 509632 w 1747882"/>
              <a:gd name="connsiteY69" fmla="*/ 2085975 h 2217882"/>
              <a:gd name="connsiteX70" fmla="*/ 557257 w 1747882"/>
              <a:gd name="connsiteY70" fmla="*/ 2133600 h 2217882"/>
              <a:gd name="connsiteX71" fmla="*/ 576307 w 1747882"/>
              <a:gd name="connsiteY71" fmla="*/ 2162175 h 2217882"/>
              <a:gd name="connsiteX72" fmla="*/ 604882 w 1747882"/>
              <a:gd name="connsiteY72" fmla="*/ 2181225 h 2217882"/>
              <a:gd name="connsiteX73" fmla="*/ 652507 w 1747882"/>
              <a:gd name="connsiteY73" fmla="*/ 2190750 h 2217882"/>
              <a:gd name="connsiteX74" fmla="*/ 871582 w 1747882"/>
              <a:gd name="connsiteY74" fmla="*/ 2200275 h 2217882"/>
              <a:gd name="connsiteX75" fmla="*/ 1357357 w 1747882"/>
              <a:gd name="connsiteY75" fmla="*/ 2209800 h 2217882"/>
              <a:gd name="connsiteX76" fmla="*/ 1395457 w 1747882"/>
              <a:gd name="connsiteY76" fmla="*/ 2171700 h 2217882"/>
              <a:gd name="connsiteX77" fmla="*/ 1452607 w 1747882"/>
              <a:gd name="connsiteY77" fmla="*/ 2143125 h 2217882"/>
              <a:gd name="connsiteX78" fmla="*/ 1481182 w 1747882"/>
              <a:gd name="connsiteY78" fmla="*/ 2124075 h 2217882"/>
              <a:gd name="connsiteX79" fmla="*/ 1490707 w 1747882"/>
              <a:gd name="connsiteY79" fmla="*/ 2095500 h 2217882"/>
              <a:gd name="connsiteX80" fmla="*/ 1509757 w 1747882"/>
              <a:gd name="connsiteY80" fmla="*/ 2066925 h 221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747882" h="2217882">
                <a:moveTo>
                  <a:pt x="1414507" y="2171700"/>
                </a:moveTo>
                <a:lnTo>
                  <a:pt x="1414507" y="2171700"/>
                </a:lnTo>
                <a:cubicBezTo>
                  <a:pt x="1436732" y="2155825"/>
                  <a:pt x="1461869" y="2143388"/>
                  <a:pt x="1481182" y="2124075"/>
                </a:cubicBezTo>
                <a:cubicBezTo>
                  <a:pt x="1491222" y="2114035"/>
                  <a:pt x="1493187" y="2098303"/>
                  <a:pt x="1500232" y="2085975"/>
                </a:cubicBezTo>
                <a:cubicBezTo>
                  <a:pt x="1508847" y="2070898"/>
                  <a:pt x="1539096" y="2029522"/>
                  <a:pt x="1547857" y="2019300"/>
                </a:cubicBezTo>
                <a:cubicBezTo>
                  <a:pt x="1556623" y="2009073"/>
                  <a:pt x="1568602" y="2001686"/>
                  <a:pt x="1576432" y="1990725"/>
                </a:cubicBezTo>
                <a:cubicBezTo>
                  <a:pt x="1584685" y="1979171"/>
                  <a:pt x="1588177" y="1964801"/>
                  <a:pt x="1595482" y="1952625"/>
                </a:cubicBezTo>
                <a:cubicBezTo>
                  <a:pt x="1607262" y="1932992"/>
                  <a:pt x="1620452" y="1914232"/>
                  <a:pt x="1633582" y="1895475"/>
                </a:cubicBezTo>
                <a:cubicBezTo>
                  <a:pt x="1642686" y="1882470"/>
                  <a:pt x="1653351" y="1870584"/>
                  <a:pt x="1662157" y="1857375"/>
                </a:cubicBezTo>
                <a:cubicBezTo>
                  <a:pt x="1674241" y="1839249"/>
                  <a:pt x="1700704" y="1794345"/>
                  <a:pt x="1709782" y="1771650"/>
                </a:cubicBezTo>
                <a:cubicBezTo>
                  <a:pt x="1717240" y="1753006"/>
                  <a:pt x="1722482" y="1733550"/>
                  <a:pt x="1728832" y="1714500"/>
                </a:cubicBezTo>
                <a:cubicBezTo>
                  <a:pt x="1742497" y="1673506"/>
                  <a:pt x="1735922" y="1695665"/>
                  <a:pt x="1747882" y="1647825"/>
                </a:cubicBezTo>
                <a:cubicBezTo>
                  <a:pt x="1744707" y="1533525"/>
                  <a:pt x="1744213" y="1419119"/>
                  <a:pt x="1738357" y="1304925"/>
                </a:cubicBezTo>
                <a:cubicBezTo>
                  <a:pt x="1737111" y="1280632"/>
                  <a:pt x="1699012" y="1225410"/>
                  <a:pt x="1690732" y="1219200"/>
                </a:cubicBezTo>
                <a:cubicBezTo>
                  <a:pt x="1643474" y="1183756"/>
                  <a:pt x="1665841" y="1199431"/>
                  <a:pt x="1624057" y="1171575"/>
                </a:cubicBezTo>
                <a:cubicBezTo>
                  <a:pt x="1582701" y="1088863"/>
                  <a:pt x="1630493" y="1174407"/>
                  <a:pt x="1576432" y="1104900"/>
                </a:cubicBezTo>
                <a:cubicBezTo>
                  <a:pt x="1516595" y="1027967"/>
                  <a:pt x="1565075" y="1065579"/>
                  <a:pt x="1509757" y="1028700"/>
                </a:cubicBezTo>
                <a:cubicBezTo>
                  <a:pt x="1462459" y="957754"/>
                  <a:pt x="1523248" y="1044889"/>
                  <a:pt x="1462132" y="971550"/>
                </a:cubicBezTo>
                <a:cubicBezTo>
                  <a:pt x="1454803" y="962756"/>
                  <a:pt x="1451697" y="950513"/>
                  <a:pt x="1443082" y="942975"/>
                </a:cubicBezTo>
                <a:cubicBezTo>
                  <a:pt x="1425852" y="927898"/>
                  <a:pt x="1385932" y="904875"/>
                  <a:pt x="1385932" y="904875"/>
                </a:cubicBezTo>
                <a:cubicBezTo>
                  <a:pt x="1327590" y="817363"/>
                  <a:pt x="1407319" y="924285"/>
                  <a:pt x="1338307" y="866775"/>
                </a:cubicBezTo>
                <a:cubicBezTo>
                  <a:pt x="1326111" y="856612"/>
                  <a:pt x="1321928" y="838838"/>
                  <a:pt x="1309732" y="828675"/>
                </a:cubicBezTo>
                <a:cubicBezTo>
                  <a:pt x="1302019" y="822247"/>
                  <a:pt x="1290137" y="823640"/>
                  <a:pt x="1281157" y="819150"/>
                </a:cubicBezTo>
                <a:cubicBezTo>
                  <a:pt x="1259794" y="808468"/>
                  <a:pt x="1249790" y="791496"/>
                  <a:pt x="1224007" y="790575"/>
                </a:cubicBezTo>
                <a:cubicBezTo>
                  <a:pt x="1055809" y="784568"/>
                  <a:pt x="887457" y="784225"/>
                  <a:pt x="719182" y="781050"/>
                </a:cubicBezTo>
                <a:cubicBezTo>
                  <a:pt x="700132" y="774700"/>
                  <a:pt x="676231" y="776199"/>
                  <a:pt x="662032" y="762000"/>
                </a:cubicBezTo>
                <a:cubicBezTo>
                  <a:pt x="639807" y="739775"/>
                  <a:pt x="609413" y="723438"/>
                  <a:pt x="595357" y="695325"/>
                </a:cubicBezTo>
                <a:cubicBezTo>
                  <a:pt x="589007" y="682625"/>
                  <a:pt x="584560" y="668779"/>
                  <a:pt x="576307" y="657225"/>
                </a:cubicBezTo>
                <a:cubicBezTo>
                  <a:pt x="568477" y="646264"/>
                  <a:pt x="556356" y="638998"/>
                  <a:pt x="547732" y="628650"/>
                </a:cubicBezTo>
                <a:cubicBezTo>
                  <a:pt x="540403" y="619856"/>
                  <a:pt x="536011" y="608869"/>
                  <a:pt x="528682" y="600075"/>
                </a:cubicBezTo>
                <a:cubicBezTo>
                  <a:pt x="502350" y="568477"/>
                  <a:pt x="498794" y="578398"/>
                  <a:pt x="481057" y="542925"/>
                </a:cubicBezTo>
                <a:cubicBezTo>
                  <a:pt x="437411" y="455633"/>
                  <a:pt x="523569" y="591410"/>
                  <a:pt x="442957" y="476250"/>
                </a:cubicBezTo>
                <a:cubicBezTo>
                  <a:pt x="429827" y="457493"/>
                  <a:pt x="404857" y="419100"/>
                  <a:pt x="404857" y="419100"/>
                </a:cubicBezTo>
                <a:cubicBezTo>
                  <a:pt x="398507" y="393700"/>
                  <a:pt x="394086" y="367738"/>
                  <a:pt x="385807" y="342900"/>
                </a:cubicBezTo>
                <a:lnTo>
                  <a:pt x="366757" y="285750"/>
                </a:lnTo>
                <a:cubicBezTo>
                  <a:pt x="343590" y="100412"/>
                  <a:pt x="371851" y="331597"/>
                  <a:pt x="347707" y="114300"/>
                </a:cubicBezTo>
                <a:cubicBezTo>
                  <a:pt x="344880" y="88859"/>
                  <a:pt x="342761" y="63285"/>
                  <a:pt x="338182" y="38100"/>
                </a:cubicBezTo>
                <a:cubicBezTo>
                  <a:pt x="336386" y="28222"/>
                  <a:pt x="336497" y="15797"/>
                  <a:pt x="328657" y="9525"/>
                </a:cubicBezTo>
                <a:cubicBezTo>
                  <a:pt x="318435" y="1347"/>
                  <a:pt x="303257" y="3175"/>
                  <a:pt x="290557" y="0"/>
                </a:cubicBezTo>
                <a:cubicBezTo>
                  <a:pt x="259818" y="4391"/>
                  <a:pt x="195259" y="9557"/>
                  <a:pt x="166732" y="28575"/>
                </a:cubicBezTo>
                <a:lnTo>
                  <a:pt x="138157" y="47625"/>
                </a:lnTo>
                <a:cubicBezTo>
                  <a:pt x="131807" y="57150"/>
                  <a:pt x="127202" y="68105"/>
                  <a:pt x="119107" y="76200"/>
                </a:cubicBezTo>
                <a:cubicBezTo>
                  <a:pt x="86087" y="109220"/>
                  <a:pt x="91802" y="78105"/>
                  <a:pt x="71482" y="123825"/>
                </a:cubicBezTo>
                <a:cubicBezTo>
                  <a:pt x="63327" y="142175"/>
                  <a:pt x="58782" y="161925"/>
                  <a:pt x="52432" y="180975"/>
                </a:cubicBezTo>
                <a:cubicBezTo>
                  <a:pt x="49257" y="190500"/>
                  <a:pt x="44876" y="199705"/>
                  <a:pt x="42907" y="209550"/>
                </a:cubicBezTo>
                <a:cubicBezTo>
                  <a:pt x="28979" y="279190"/>
                  <a:pt x="35672" y="241148"/>
                  <a:pt x="23857" y="323850"/>
                </a:cubicBezTo>
                <a:cubicBezTo>
                  <a:pt x="26983" y="464534"/>
                  <a:pt x="0" y="671379"/>
                  <a:pt x="52432" y="828675"/>
                </a:cubicBezTo>
                <a:cubicBezTo>
                  <a:pt x="55607" y="838200"/>
                  <a:pt x="57081" y="848473"/>
                  <a:pt x="61957" y="857250"/>
                </a:cubicBezTo>
                <a:cubicBezTo>
                  <a:pt x="73076" y="877264"/>
                  <a:pt x="92817" y="892680"/>
                  <a:pt x="100057" y="914400"/>
                </a:cubicBezTo>
                <a:cubicBezTo>
                  <a:pt x="106407" y="933450"/>
                  <a:pt x="107968" y="954842"/>
                  <a:pt x="119107" y="971550"/>
                </a:cubicBezTo>
                <a:cubicBezTo>
                  <a:pt x="131807" y="990600"/>
                  <a:pt x="149967" y="1006980"/>
                  <a:pt x="157207" y="1028700"/>
                </a:cubicBezTo>
                <a:cubicBezTo>
                  <a:pt x="160382" y="1038225"/>
                  <a:pt x="161856" y="1048498"/>
                  <a:pt x="166732" y="1057275"/>
                </a:cubicBezTo>
                <a:cubicBezTo>
                  <a:pt x="209053" y="1133452"/>
                  <a:pt x="196860" y="1089473"/>
                  <a:pt x="223882" y="1152525"/>
                </a:cubicBezTo>
                <a:cubicBezTo>
                  <a:pt x="227837" y="1161753"/>
                  <a:pt x="228917" y="1172120"/>
                  <a:pt x="233407" y="1181100"/>
                </a:cubicBezTo>
                <a:cubicBezTo>
                  <a:pt x="238527" y="1191339"/>
                  <a:pt x="247808" y="1199214"/>
                  <a:pt x="252457" y="1209675"/>
                </a:cubicBezTo>
                <a:cubicBezTo>
                  <a:pt x="260612" y="1228025"/>
                  <a:pt x="271507" y="1266825"/>
                  <a:pt x="271507" y="1266825"/>
                </a:cubicBezTo>
                <a:cubicBezTo>
                  <a:pt x="268332" y="1304925"/>
                  <a:pt x="269480" y="1343635"/>
                  <a:pt x="261982" y="1381125"/>
                </a:cubicBezTo>
                <a:cubicBezTo>
                  <a:pt x="259737" y="1392350"/>
                  <a:pt x="247581" y="1399239"/>
                  <a:pt x="242932" y="1409700"/>
                </a:cubicBezTo>
                <a:cubicBezTo>
                  <a:pt x="234777" y="1428050"/>
                  <a:pt x="230232" y="1447800"/>
                  <a:pt x="223882" y="1466850"/>
                </a:cubicBezTo>
                <a:lnTo>
                  <a:pt x="214357" y="1495425"/>
                </a:lnTo>
                <a:cubicBezTo>
                  <a:pt x="217532" y="1546225"/>
                  <a:pt x="218817" y="1597178"/>
                  <a:pt x="223882" y="1647825"/>
                </a:cubicBezTo>
                <a:cubicBezTo>
                  <a:pt x="229572" y="1704720"/>
                  <a:pt x="231927" y="1668309"/>
                  <a:pt x="252457" y="1714500"/>
                </a:cubicBezTo>
                <a:cubicBezTo>
                  <a:pt x="260612" y="1732850"/>
                  <a:pt x="265157" y="1752600"/>
                  <a:pt x="271507" y="1771650"/>
                </a:cubicBezTo>
                <a:cubicBezTo>
                  <a:pt x="274682" y="1781175"/>
                  <a:pt x="275463" y="1791871"/>
                  <a:pt x="281032" y="1800225"/>
                </a:cubicBezTo>
                <a:cubicBezTo>
                  <a:pt x="287382" y="1809750"/>
                  <a:pt x="292753" y="1820006"/>
                  <a:pt x="300082" y="1828800"/>
                </a:cubicBezTo>
                <a:cubicBezTo>
                  <a:pt x="369314" y="1911879"/>
                  <a:pt x="285889" y="1795594"/>
                  <a:pt x="357232" y="1895475"/>
                </a:cubicBezTo>
                <a:cubicBezTo>
                  <a:pt x="363886" y="1904790"/>
                  <a:pt x="371162" y="1913811"/>
                  <a:pt x="376282" y="1924050"/>
                </a:cubicBezTo>
                <a:cubicBezTo>
                  <a:pt x="380772" y="1933030"/>
                  <a:pt x="379535" y="1944785"/>
                  <a:pt x="385807" y="1952625"/>
                </a:cubicBezTo>
                <a:cubicBezTo>
                  <a:pt x="405442" y="1977168"/>
                  <a:pt x="433623" y="1994155"/>
                  <a:pt x="452482" y="2019300"/>
                </a:cubicBezTo>
                <a:cubicBezTo>
                  <a:pt x="559497" y="2161987"/>
                  <a:pt x="410131" y="1966574"/>
                  <a:pt x="509632" y="2085975"/>
                </a:cubicBezTo>
                <a:cubicBezTo>
                  <a:pt x="549319" y="2133600"/>
                  <a:pt x="504869" y="2098675"/>
                  <a:pt x="557257" y="2133600"/>
                </a:cubicBezTo>
                <a:cubicBezTo>
                  <a:pt x="563607" y="2143125"/>
                  <a:pt x="568212" y="2154080"/>
                  <a:pt x="576307" y="2162175"/>
                </a:cubicBezTo>
                <a:cubicBezTo>
                  <a:pt x="584402" y="2170270"/>
                  <a:pt x="594163" y="2177205"/>
                  <a:pt x="604882" y="2181225"/>
                </a:cubicBezTo>
                <a:cubicBezTo>
                  <a:pt x="620041" y="2186909"/>
                  <a:pt x="636359" y="2189597"/>
                  <a:pt x="652507" y="2190750"/>
                </a:cubicBezTo>
                <a:cubicBezTo>
                  <a:pt x="725415" y="2195958"/>
                  <a:pt x="798515" y="2198300"/>
                  <a:pt x="871582" y="2200275"/>
                </a:cubicBezTo>
                <a:lnTo>
                  <a:pt x="1357357" y="2209800"/>
                </a:lnTo>
                <a:cubicBezTo>
                  <a:pt x="1419702" y="2189018"/>
                  <a:pt x="1358512" y="2217882"/>
                  <a:pt x="1395457" y="2171700"/>
                </a:cubicBezTo>
                <a:cubicBezTo>
                  <a:pt x="1413655" y="2148952"/>
                  <a:pt x="1429600" y="2154629"/>
                  <a:pt x="1452607" y="2143125"/>
                </a:cubicBezTo>
                <a:cubicBezTo>
                  <a:pt x="1462846" y="2138005"/>
                  <a:pt x="1471657" y="2130425"/>
                  <a:pt x="1481182" y="2124075"/>
                </a:cubicBezTo>
                <a:cubicBezTo>
                  <a:pt x="1484357" y="2114550"/>
                  <a:pt x="1486217" y="2104480"/>
                  <a:pt x="1490707" y="2095500"/>
                </a:cubicBezTo>
                <a:cubicBezTo>
                  <a:pt x="1495827" y="2085261"/>
                  <a:pt x="1509757" y="2066925"/>
                  <a:pt x="1509757" y="2066925"/>
                </a:cubicBezTo>
              </a:path>
            </a:pathLst>
          </a:custGeom>
          <a:solidFill>
            <a:srgbClr val="92D050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8" name="Improvements Laser" descr="C:\Users\Pring\Documents\GitHub\team5\projectil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6309934">
            <a:off x="4610364" y="2315236"/>
            <a:ext cx="338338" cy="338338"/>
          </a:xfrm>
          <a:prstGeom prst="rect">
            <a:avLst/>
          </a:prstGeom>
          <a:noFill/>
        </p:spPr>
      </p:pic>
      <p:sp>
        <p:nvSpPr>
          <p:cNvPr id="69" name="Improvements skin 2"/>
          <p:cNvSpPr/>
          <p:nvPr/>
        </p:nvSpPr>
        <p:spPr>
          <a:xfrm>
            <a:off x="7236000" y="2134800"/>
            <a:ext cx="1747882" cy="2217882"/>
          </a:xfrm>
          <a:custGeom>
            <a:avLst/>
            <a:gdLst>
              <a:gd name="connsiteX0" fmla="*/ 1414507 w 1747882"/>
              <a:gd name="connsiteY0" fmla="*/ 2171700 h 2217882"/>
              <a:gd name="connsiteX1" fmla="*/ 1414507 w 1747882"/>
              <a:gd name="connsiteY1" fmla="*/ 2171700 h 2217882"/>
              <a:gd name="connsiteX2" fmla="*/ 1481182 w 1747882"/>
              <a:gd name="connsiteY2" fmla="*/ 2124075 h 2217882"/>
              <a:gd name="connsiteX3" fmla="*/ 1500232 w 1747882"/>
              <a:gd name="connsiteY3" fmla="*/ 2085975 h 2217882"/>
              <a:gd name="connsiteX4" fmla="*/ 1547857 w 1747882"/>
              <a:gd name="connsiteY4" fmla="*/ 2019300 h 2217882"/>
              <a:gd name="connsiteX5" fmla="*/ 1576432 w 1747882"/>
              <a:gd name="connsiteY5" fmla="*/ 1990725 h 2217882"/>
              <a:gd name="connsiteX6" fmla="*/ 1595482 w 1747882"/>
              <a:gd name="connsiteY6" fmla="*/ 1952625 h 2217882"/>
              <a:gd name="connsiteX7" fmla="*/ 1633582 w 1747882"/>
              <a:gd name="connsiteY7" fmla="*/ 1895475 h 2217882"/>
              <a:gd name="connsiteX8" fmla="*/ 1662157 w 1747882"/>
              <a:gd name="connsiteY8" fmla="*/ 1857375 h 2217882"/>
              <a:gd name="connsiteX9" fmla="*/ 1709782 w 1747882"/>
              <a:gd name="connsiteY9" fmla="*/ 1771650 h 2217882"/>
              <a:gd name="connsiteX10" fmla="*/ 1728832 w 1747882"/>
              <a:gd name="connsiteY10" fmla="*/ 1714500 h 2217882"/>
              <a:gd name="connsiteX11" fmla="*/ 1747882 w 1747882"/>
              <a:gd name="connsiteY11" fmla="*/ 1647825 h 2217882"/>
              <a:gd name="connsiteX12" fmla="*/ 1738357 w 1747882"/>
              <a:gd name="connsiteY12" fmla="*/ 1304925 h 2217882"/>
              <a:gd name="connsiteX13" fmla="*/ 1690732 w 1747882"/>
              <a:gd name="connsiteY13" fmla="*/ 1219200 h 2217882"/>
              <a:gd name="connsiteX14" fmla="*/ 1624057 w 1747882"/>
              <a:gd name="connsiteY14" fmla="*/ 1171575 h 2217882"/>
              <a:gd name="connsiteX15" fmla="*/ 1576432 w 1747882"/>
              <a:gd name="connsiteY15" fmla="*/ 1104900 h 2217882"/>
              <a:gd name="connsiteX16" fmla="*/ 1509757 w 1747882"/>
              <a:gd name="connsiteY16" fmla="*/ 1028700 h 2217882"/>
              <a:gd name="connsiteX17" fmla="*/ 1462132 w 1747882"/>
              <a:gd name="connsiteY17" fmla="*/ 971550 h 2217882"/>
              <a:gd name="connsiteX18" fmla="*/ 1443082 w 1747882"/>
              <a:gd name="connsiteY18" fmla="*/ 942975 h 2217882"/>
              <a:gd name="connsiteX19" fmla="*/ 1385932 w 1747882"/>
              <a:gd name="connsiteY19" fmla="*/ 904875 h 2217882"/>
              <a:gd name="connsiteX20" fmla="*/ 1338307 w 1747882"/>
              <a:gd name="connsiteY20" fmla="*/ 866775 h 2217882"/>
              <a:gd name="connsiteX21" fmla="*/ 1309732 w 1747882"/>
              <a:gd name="connsiteY21" fmla="*/ 828675 h 2217882"/>
              <a:gd name="connsiteX22" fmla="*/ 1281157 w 1747882"/>
              <a:gd name="connsiteY22" fmla="*/ 819150 h 2217882"/>
              <a:gd name="connsiteX23" fmla="*/ 1224007 w 1747882"/>
              <a:gd name="connsiteY23" fmla="*/ 790575 h 2217882"/>
              <a:gd name="connsiteX24" fmla="*/ 719182 w 1747882"/>
              <a:gd name="connsiteY24" fmla="*/ 781050 h 2217882"/>
              <a:gd name="connsiteX25" fmla="*/ 662032 w 1747882"/>
              <a:gd name="connsiteY25" fmla="*/ 762000 h 2217882"/>
              <a:gd name="connsiteX26" fmla="*/ 595357 w 1747882"/>
              <a:gd name="connsiteY26" fmla="*/ 695325 h 2217882"/>
              <a:gd name="connsiteX27" fmla="*/ 576307 w 1747882"/>
              <a:gd name="connsiteY27" fmla="*/ 657225 h 2217882"/>
              <a:gd name="connsiteX28" fmla="*/ 547732 w 1747882"/>
              <a:gd name="connsiteY28" fmla="*/ 628650 h 2217882"/>
              <a:gd name="connsiteX29" fmla="*/ 528682 w 1747882"/>
              <a:gd name="connsiteY29" fmla="*/ 600075 h 2217882"/>
              <a:gd name="connsiteX30" fmla="*/ 481057 w 1747882"/>
              <a:gd name="connsiteY30" fmla="*/ 542925 h 2217882"/>
              <a:gd name="connsiteX31" fmla="*/ 442957 w 1747882"/>
              <a:gd name="connsiteY31" fmla="*/ 476250 h 2217882"/>
              <a:gd name="connsiteX32" fmla="*/ 404857 w 1747882"/>
              <a:gd name="connsiteY32" fmla="*/ 419100 h 2217882"/>
              <a:gd name="connsiteX33" fmla="*/ 385807 w 1747882"/>
              <a:gd name="connsiteY33" fmla="*/ 342900 h 2217882"/>
              <a:gd name="connsiteX34" fmla="*/ 366757 w 1747882"/>
              <a:gd name="connsiteY34" fmla="*/ 285750 h 2217882"/>
              <a:gd name="connsiteX35" fmla="*/ 347707 w 1747882"/>
              <a:gd name="connsiteY35" fmla="*/ 114300 h 2217882"/>
              <a:gd name="connsiteX36" fmla="*/ 338182 w 1747882"/>
              <a:gd name="connsiteY36" fmla="*/ 38100 h 2217882"/>
              <a:gd name="connsiteX37" fmla="*/ 328657 w 1747882"/>
              <a:gd name="connsiteY37" fmla="*/ 9525 h 2217882"/>
              <a:gd name="connsiteX38" fmla="*/ 290557 w 1747882"/>
              <a:gd name="connsiteY38" fmla="*/ 0 h 2217882"/>
              <a:gd name="connsiteX39" fmla="*/ 166732 w 1747882"/>
              <a:gd name="connsiteY39" fmla="*/ 28575 h 2217882"/>
              <a:gd name="connsiteX40" fmla="*/ 138157 w 1747882"/>
              <a:gd name="connsiteY40" fmla="*/ 47625 h 2217882"/>
              <a:gd name="connsiteX41" fmla="*/ 119107 w 1747882"/>
              <a:gd name="connsiteY41" fmla="*/ 76200 h 2217882"/>
              <a:gd name="connsiteX42" fmla="*/ 71482 w 1747882"/>
              <a:gd name="connsiteY42" fmla="*/ 123825 h 2217882"/>
              <a:gd name="connsiteX43" fmla="*/ 52432 w 1747882"/>
              <a:gd name="connsiteY43" fmla="*/ 180975 h 2217882"/>
              <a:gd name="connsiteX44" fmla="*/ 42907 w 1747882"/>
              <a:gd name="connsiteY44" fmla="*/ 209550 h 2217882"/>
              <a:gd name="connsiteX45" fmla="*/ 23857 w 1747882"/>
              <a:gd name="connsiteY45" fmla="*/ 323850 h 2217882"/>
              <a:gd name="connsiteX46" fmla="*/ 52432 w 1747882"/>
              <a:gd name="connsiteY46" fmla="*/ 828675 h 2217882"/>
              <a:gd name="connsiteX47" fmla="*/ 61957 w 1747882"/>
              <a:gd name="connsiteY47" fmla="*/ 857250 h 2217882"/>
              <a:gd name="connsiteX48" fmla="*/ 100057 w 1747882"/>
              <a:gd name="connsiteY48" fmla="*/ 914400 h 2217882"/>
              <a:gd name="connsiteX49" fmla="*/ 119107 w 1747882"/>
              <a:gd name="connsiteY49" fmla="*/ 971550 h 2217882"/>
              <a:gd name="connsiteX50" fmla="*/ 157207 w 1747882"/>
              <a:gd name="connsiteY50" fmla="*/ 1028700 h 2217882"/>
              <a:gd name="connsiteX51" fmla="*/ 166732 w 1747882"/>
              <a:gd name="connsiteY51" fmla="*/ 1057275 h 2217882"/>
              <a:gd name="connsiteX52" fmla="*/ 223882 w 1747882"/>
              <a:gd name="connsiteY52" fmla="*/ 1152525 h 2217882"/>
              <a:gd name="connsiteX53" fmla="*/ 233407 w 1747882"/>
              <a:gd name="connsiteY53" fmla="*/ 1181100 h 2217882"/>
              <a:gd name="connsiteX54" fmla="*/ 252457 w 1747882"/>
              <a:gd name="connsiteY54" fmla="*/ 1209675 h 2217882"/>
              <a:gd name="connsiteX55" fmla="*/ 271507 w 1747882"/>
              <a:gd name="connsiteY55" fmla="*/ 1266825 h 2217882"/>
              <a:gd name="connsiteX56" fmla="*/ 261982 w 1747882"/>
              <a:gd name="connsiteY56" fmla="*/ 1381125 h 2217882"/>
              <a:gd name="connsiteX57" fmla="*/ 242932 w 1747882"/>
              <a:gd name="connsiteY57" fmla="*/ 1409700 h 2217882"/>
              <a:gd name="connsiteX58" fmla="*/ 223882 w 1747882"/>
              <a:gd name="connsiteY58" fmla="*/ 1466850 h 2217882"/>
              <a:gd name="connsiteX59" fmla="*/ 214357 w 1747882"/>
              <a:gd name="connsiteY59" fmla="*/ 1495425 h 2217882"/>
              <a:gd name="connsiteX60" fmla="*/ 223882 w 1747882"/>
              <a:gd name="connsiteY60" fmla="*/ 1647825 h 2217882"/>
              <a:gd name="connsiteX61" fmla="*/ 252457 w 1747882"/>
              <a:gd name="connsiteY61" fmla="*/ 1714500 h 2217882"/>
              <a:gd name="connsiteX62" fmla="*/ 271507 w 1747882"/>
              <a:gd name="connsiteY62" fmla="*/ 1771650 h 2217882"/>
              <a:gd name="connsiteX63" fmla="*/ 281032 w 1747882"/>
              <a:gd name="connsiteY63" fmla="*/ 1800225 h 2217882"/>
              <a:gd name="connsiteX64" fmla="*/ 300082 w 1747882"/>
              <a:gd name="connsiteY64" fmla="*/ 1828800 h 2217882"/>
              <a:gd name="connsiteX65" fmla="*/ 357232 w 1747882"/>
              <a:gd name="connsiteY65" fmla="*/ 1895475 h 2217882"/>
              <a:gd name="connsiteX66" fmla="*/ 376282 w 1747882"/>
              <a:gd name="connsiteY66" fmla="*/ 1924050 h 2217882"/>
              <a:gd name="connsiteX67" fmla="*/ 385807 w 1747882"/>
              <a:gd name="connsiteY67" fmla="*/ 1952625 h 2217882"/>
              <a:gd name="connsiteX68" fmla="*/ 452482 w 1747882"/>
              <a:gd name="connsiteY68" fmla="*/ 2019300 h 2217882"/>
              <a:gd name="connsiteX69" fmla="*/ 509632 w 1747882"/>
              <a:gd name="connsiteY69" fmla="*/ 2085975 h 2217882"/>
              <a:gd name="connsiteX70" fmla="*/ 557257 w 1747882"/>
              <a:gd name="connsiteY70" fmla="*/ 2133600 h 2217882"/>
              <a:gd name="connsiteX71" fmla="*/ 576307 w 1747882"/>
              <a:gd name="connsiteY71" fmla="*/ 2162175 h 2217882"/>
              <a:gd name="connsiteX72" fmla="*/ 604882 w 1747882"/>
              <a:gd name="connsiteY72" fmla="*/ 2181225 h 2217882"/>
              <a:gd name="connsiteX73" fmla="*/ 652507 w 1747882"/>
              <a:gd name="connsiteY73" fmla="*/ 2190750 h 2217882"/>
              <a:gd name="connsiteX74" fmla="*/ 871582 w 1747882"/>
              <a:gd name="connsiteY74" fmla="*/ 2200275 h 2217882"/>
              <a:gd name="connsiteX75" fmla="*/ 1357357 w 1747882"/>
              <a:gd name="connsiteY75" fmla="*/ 2209800 h 2217882"/>
              <a:gd name="connsiteX76" fmla="*/ 1395457 w 1747882"/>
              <a:gd name="connsiteY76" fmla="*/ 2171700 h 2217882"/>
              <a:gd name="connsiteX77" fmla="*/ 1452607 w 1747882"/>
              <a:gd name="connsiteY77" fmla="*/ 2143125 h 2217882"/>
              <a:gd name="connsiteX78" fmla="*/ 1481182 w 1747882"/>
              <a:gd name="connsiteY78" fmla="*/ 2124075 h 2217882"/>
              <a:gd name="connsiteX79" fmla="*/ 1490707 w 1747882"/>
              <a:gd name="connsiteY79" fmla="*/ 2095500 h 2217882"/>
              <a:gd name="connsiteX80" fmla="*/ 1509757 w 1747882"/>
              <a:gd name="connsiteY80" fmla="*/ 2066925 h 221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747882" h="2217882">
                <a:moveTo>
                  <a:pt x="1414507" y="2171700"/>
                </a:moveTo>
                <a:lnTo>
                  <a:pt x="1414507" y="2171700"/>
                </a:lnTo>
                <a:cubicBezTo>
                  <a:pt x="1436732" y="2155825"/>
                  <a:pt x="1461869" y="2143388"/>
                  <a:pt x="1481182" y="2124075"/>
                </a:cubicBezTo>
                <a:cubicBezTo>
                  <a:pt x="1491222" y="2114035"/>
                  <a:pt x="1493187" y="2098303"/>
                  <a:pt x="1500232" y="2085975"/>
                </a:cubicBezTo>
                <a:cubicBezTo>
                  <a:pt x="1508847" y="2070898"/>
                  <a:pt x="1539096" y="2029522"/>
                  <a:pt x="1547857" y="2019300"/>
                </a:cubicBezTo>
                <a:cubicBezTo>
                  <a:pt x="1556623" y="2009073"/>
                  <a:pt x="1568602" y="2001686"/>
                  <a:pt x="1576432" y="1990725"/>
                </a:cubicBezTo>
                <a:cubicBezTo>
                  <a:pt x="1584685" y="1979171"/>
                  <a:pt x="1588177" y="1964801"/>
                  <a:pt x="1595482" y="1952625"/>
                </a:cubicBezTo>
                <a:cubicBezTo>
                  <a:pt x="1607262" y="1932992"/>
                  <a:pt x="1620452" y="1914232"/>
                  <a:pt x="1633582" y="1895475"/>
                </a:cubicBezTo>
                <a:cubicBezTo>
                  <a:pt x="1642686" y="1882470"/>
                  <a:pt x="1653351" y="1870584"/>
                  <a:pt x="1662157" y="1857375"/>
                </a:cubicBezTo>
                <a:cubicBezTo>
                  <a:pt x="1674241" y="1839249"/>
                  <a:pt x="1700704" y="1794345"/>
                  <a:pt x="1709782" y="1771650"/>
                </a:cubicBezTo>
                <a:cubicBezTo>
                  <a:pt x="1717240" y="1753006"/>
                  <a:pt x="1722482" y="1733550"/>
                  <a:pt x="1728832" y="1714500"/>
                </a:cubicBezTo>
                <a:cubicBezTo>
                  <a:pt x="1742497" y="1673506"/>
                  <a:pt x="1735922" y="1695665"/>
                  <a:pt x="1747882" y="1647825"/>
                </a:cubicBezTo>
                <a:cubicBezTo>
                  <a:pt x="1744707" y="1533525"/>
                  <a:pt x="1744213" y="1419119"/>
                  <a:pt x="1738357" y="1304925"/>
                </a:cubicBezTo>
                <a:cubicBezTo>
                  <a:pt x="1737111" y="1280632"/>
                  <a:pt x="1699012" y="1225410"/>
                  <a:pt x="1690732" y="1219200"/>
                </a:cubicBezTo>
                <a:cubicBezTo>
                  <a:pt x="1643474" y="1183756"/>
                  <a:pt x="1665841" y="1199431"/>
                  <a:pt x="1624057" y="1171575"/>
                </a:cubicBezTo>
                <a:cubicBezTo>
                  <a:pt x="1582701" y="1088863"/>
                  <a:pt x="1630493" y="1174407"/>
                  <a:pt x="1576432" y="1104900"/>
                </a:cubicBezTo>
                <a:cubicBezTo>
                  <a:pt x="1516595" y="1027967"/>
                  <a:pt x="1565075" y="1065579"/>
                  <a:pt x="1509757" y="1028700"/>
                </a:cubicBezTo>
                <a:cubicBezTo>
                  <a:pt x="1462459" y="957754"/>
                  <a:pt x="1523248" y="1044889"/>
                  <a:pt x="1462132" y="971550"/>
                </a:cubicBezTo>
                <a:cubicBezTo>
                  <a:pt x="1454803" y="962756"/>
                  <a:pt x="1451697" y="950513"/>
                  <a:pt x="1443082" y="942975"/>
                </a:cubicBezTo>
                <a:cubicBezTo>
                  <a:pt x="1425852" y="927898"/>
                  <a:pt x="1385932" y="904875"/>
                  <a:pt x="1385932" y="904875"/>
                </a:cubicBezTo>
                <a:cubicBezTo>
                  <a:pt x="1327590" y="817363"/>
                  <a:pt x="1407319" y="924285"/>
                  <a:pt x="1338307" y="866775"/>
                </a:cubicBezTo>
                <a:cubicBezTo>
                  <a:pt x="1326111" y="856612"/>
                  <a:pt x="1321928" y="838838"/>
                  <a:pt x="1309732" y="828675"/>
                </a:cubicBezTo>
                <a:cubicBezTo>
                  <a:pt x="1302019" y="822247"/>
                  <a:pt x="1290137" y="823640"/>
                  <a:pt x="1281157" y="819150"/>
                </a:cubicBezTo>
                <a:cubicBezTo>
                  <a:pt x="1259794" y="808468"/>
                  <a:pt x="1249790" y="791496"/>
                  <a:pt x="1224007" y="790575"/>
                </a:cubicBezTo>
                <a:cubicBezTo>
                  <a:pt x="1055809" y="784568"/>
                  <a:pt x="887457" y="784225"/>
                  <a:pt x="719182" y="781050"/>
                </a:cubicBezTo>
                <a:cubicBezTo>
                  <a:pt x="700132" y="774700"/>
                  <a:pt x="676231" y="776199"/>
                  <a:pt x="662032" y="762000"/>
                </a:cubicBezTo>
                <a:cubicBezTo>
                  <a:pt x="639807" y="739775"/>
                  <a:pt x="609413" y="723438"/>
                  <a:pt x="595357" y="695325"/>
                </a:cubicBezTo>
                <a:cubicBezTo>
                  <a:pt x="589007" y="682625"/>
                  <a:pt x="584560" y="668779"/>
                  <a:pt x="576307" y="657225"/>
                </a:cubicBezTo>
                <a:cubicBezTo>
                  <a:pt x="568477" y="646264"/>
                  <a:pt x="556356" y="638998"/>
                  <a:pt x="547732" y="628650"/>
                </a:cubicBezTo>
                <a:cubicBezTo>
                  <a:pt x="540403" y="619856"/>
                  <a:pt x="536011" y="608869"/>
                  <a:pt x="528682" y="600075"/>
                </a:cubicBezTo>
                <a:cubicBezTo>
                  <a:pt x="502350" y="568477"/>
                  <a:pt x="498794" y="578398"/>
                  <a:pt x="481057" y="542925"/>
                </a:cubicBezTo>
                <a:cubicBezTo>
                  <a:pt x="437411" y="455633"/>
                  <a:pt x="523569" y="591410"/>
                  <a:pt x="442957" y="476250"/>
                </a:cubicBezTo>
                <a:cubicBezTo>
                  <a:pt x="429827" y="457493"/>
                  <a:pt x="404857" y="419100"/>
                  <a:pt x="404857" y="419100"/>
                </a:cubicBezTo>
                <a:cubicBezTo>
                  <a:pt x="398507" y="393700"/>
                  <a:pt x="394086" y="367738"/>
                  <a:pt x="385807" y="342900"/>
                </a:cubicBezTo>
                <a:lnTo>
                  <a:pt x="366757" y="285750"/>
                </a:lnTo>
                <a:cubicBezTo>
                  <a:pt x="343590" y="100412"/>
                  <a:pt x="371851" y="331597"/>
                  <a:pt x="347707" y="114300"/>
                </a:cubicBezTo>
                <a:cubicBezTo>
                  <a:pt x="344880" y="88859"/>
                  <a:pt x="342761" y="63285"/>
                  <a:pt x="338182" y="38100"/>
                </a:cubicBezTo>
                <a:cubicBezTo>
                  <a:pt x="336386" y="28222"/>
                  <a:pt x="336497" y="15797"/>
                  <a:pt x="328657" y="9525"/>
                </a:cubicBezTo>
                <a:cubicBezTo>
                  <a:pt x="318435" y="1347"/>
                  <a:pt x="303257" y="3175"/>
                  <a:pt x="290557" y="0"/>
                </a:cubicBezTo>
                <a:cubicBezTo>
                  <a:pt x="259818" y="4391"/>
                  <a:pt x="195259" y="9557"/>
                  <a:pt x="166732" y="28575"/>
                </a:cubicBezTo>
                <a:lnTo>
                  <a:pt x="138157" y="47625"/>
                </a:lnTo>
                <a:cubicBezTo>
                  <a:pt x="131807" y="57150"/>
                  <a:pt x="127202" y="68105"/>
                  <a:pt x="119107" y="76200"/>
                </a:cubicBezTo>
                <a:cubicBezTo>
                  <a:pt x="86087" y="109220"/>
                  <a:pt x="91802" y="78105"/>
                  <a:pt x="71482" y="123825"/>
                </a:cubicBezTo>
                <a:cubicBezTo>
                  <a:pt x="63327" y="142175"/>
                  <a:pt x="58782" y="161925"/>
                  <a:pt x="52432" y="180975"/>
                </a:cubicBezTo>
                <a:cubicBezTo>
                  <a:pt x="49257" y="190500"/>
                  <a:pt x="44876" y="199705"/>
                  <a:pt x="42907" y="209550"/>
                </a:cubicBezTo>
                <a:cubicBezTo>
                  <a:pt x="28979" y="279190"/>
                  <a:pt x="35672" y="241148"/>
                  <a:pt x="23857" y="323850"/>
                </a:cubicBezTo>
                <a:cubicBezTo>
                  <a:pt x="26983" y="464534"/>
                  <a:pt x="0" y="671379"/>
                  <a:pt x="52432" y="828675"/>
                </a:cubicBezTo>
                <a:cubicBezTo>
                  <a:pt x="55607" y="838200"/>
                  <a:pt x="57081" y="848473"/>
                  <a:pt x="61957" y="857250"/>
                </a:cubicBezTo>
                <a:cubicBezTo>
                  <a:pt x="73076" y="877264"/>
                  <a:pt x="92817" y="892680"/>
                  <a:pt x="100057" y="914400"/>
                </a:cubicBezTo>
                <a:cubicBezTo>
                  <a:pt x="106407" y="933450"/>
                  <a:pt x="107968" y="954842"/>
                  <a:pt x="119107" y="971550"/>
                </a:cubicBezTo>
                <a:cubicBezTo>
                  <a:pt x="131807" y="990600"/>
                  <a:pt x="149967" y="1006980"/>
                  <a:pt x="157207" y="1028700"/>
                </a:cubicBezTo>
                <a:cubicBezTo>
                  <a:pt x="160382" y="1038225"/>
                  <a:pt x="161856" y="1048498"/>
                  <a:pt x="166732" y="1057275"/>
                </a:cubicBezTo>
                <a:cubicBezTo>
                  <a:pt x="209053" y="1133452"/>
                  <a:pt x="196860" y="1089473"/>
                  <a:pt x="223882" y="1152525"/>
                </a:cubicBezTo>
                <a:cubicBezTo>
                  <a:pt x="227837" y="1161753"/>
                  <a:pt x="228917" y="1172120"/>
                  <a:pt x="233407" y="1181100"/>
                </a:cubicBezTo>
                <a:cubicBezTo>
                  <a:pt x="238527" y="1191339"/>
                  <a:pt x="247808" y="1199214"/>
                  <a:pt x="252457" y="1209675"/>
                </a:cubicBezTo>
                <a:cubicBezTo>
                  <a:pt x="260612" y="1228025"/>
                  <a:pt x="271507" y="1266825"/>
                  <a:pt x="271507" y="1266825"/>
                </a:cubicBezTo>
                <a:cubicBezTo>
                  <a:pt x="268332" y="1304925"/>
                  <a:pt x="269480" y="1343635"/>
                  <a:pt x="261982" y="1381125"/>
                </a:cubicBezTo>
                <a:cubicBezTo>
                  <a:pt x="259737" y="1392350"/>
                  <a:pt x="247581" y="1399239"/>
                  <a:pt x="242932" y="1409700"/>
                </a:cubicBezTo>
                <a:cubicBezTo>
                  <a:pt x="234777" y="1428050"/>
                  <a:pt x="230232" y="1447800"/>
                  <a:pt x="223882" y="1466850"/>
                </a:cubicBezTo>
                <a:lnTo>
                  <a:pt x="214357" y="1495425"/>
                </a:lnTo>
                <a:cubicBezTo>
                  <a:pt x="217532" y="1546225"/>
                  <a:pt x="218817" y="1597178"/>
                  <a:pt x="223882" y="1647825"/>
                </a:cubicBezTo>
                <a:cubicBezTo>
                  <a:pt x="229572" y="1704720"/>
                  <a:pt x="231927" y="1668309"/>
                  <a:pt x="252457" y="1714500"/>
                </a:cubicBezTo>
                <a:cubicBezTo>
                  <a:pt x="260612" y="1732850"/>
                  <a:pt x="265157" y="1752600"/>
                  <a:pt x="271507" y="1771650"/>
                </a:cubicBezTo>
                <a:cubicBezTo>
                  <a:pt x="274682" y="1781175"/>
                  <a:pt x="275463" y="1791871"/>
                  <a:pt x="281032" y="1800225"/>
                </a:cubicBezTo>
                <a:cubicBezTo>
                  <a:pt x="287382" y="1809750"/>
                  <a:pt x="292753" y="1820006"/>
                  <a:pt x="300082" y="1828800"/>
                </a:cubicBezTo>
                <a:cubicBezTo>
                  <a:pt x="369314" y="1911879"/>
                  <a:pt x="285889" y="1795594"/>
                  <a:pt x="357232" y="1895475"/>
                </a:cubicBezTo>
                <a:cubicBezTo>
                  <a:pt x="363886" y="1904790"/>
                  <a:pt x="371162" y="1913811"/>
                  <a:pt x="376282" y="1924050"/>
                </a:cubicBezTo>
                <a:cubicBezTo>
                  <a:pt x="380772" y="1933030"/>
                  <a:pt x="379535" y="1944785"/>
                  <a:pt x="385807" y="1952625"/>
                </a:cubicBezTo>
                <a:cubicBezTo>
                  <a:pt x="405442" y="1977168"/>
                  <a:pt x="433623" y="1994155"/>
                  <a:pt x="452482" y="2019300"/>
                </a:cubicBezTo>
                <a:cubicBezTo>
                  <a:pt x="559497" y="2161987"/>
                  <a:pt x="410131" y="1966574"/>
                  <a:pt x="509632" y="2085975"/>
                </a:cubicBezTo>
                <a:cubicBezTo>
                  <a:pt x="549319" y="2133600"/>
                  <a:pt x="504869" y="2098675"/>
                  <a:pt x="557257" y="2133600"/>
                </a:cubicBezTo>
                <a:cubicBezTo>
                  <a:pt x="563607" y="2143125"/>
                  <a:pt x="568212" y="2154080"/>
                  <a:pt x="576307" y="2162175"/>
                </a:cubicBezTo>
                <a:cubicBezTo>
                  <a:pt x="584402" y="2170270"/>
                  <a:pt x="594163" y="2177205"/>
                  <a:pt x="604882" y="2181225"/>
                </a:cubicBezTo>
                <a:cubicBezTo>
                  <a:pt x="620041" y="2186909"/>
                  <a:pt x="636359" y="2189597"/>
                  <a:pt x="652507" y="2190750"/>
                </a:cubicBezTo>
                <a:cubicBezTo>
                  <a:pt x="725415" y="2195958"/>
                  <a:pt x="798515" y="2198300"/>
                  <a:pt x="871582" y="2200275"/>
                </a:cubicBezTo>
                <a:lnTo>
                  <a:pt x="1357357" y="2209800"/>
                </a:lnTo>
                <a:cubicBezTo>
                  <a:pt x="1419702" y="2189018"/>
                  <a:pt x="1358512" y="2217882"/>
                  <a:pt x="1395457" y="2171700"/>
                </a:cubicBezTo>
                <a:cubicBezTo>
                  <a:pt x="1413655" y="2148952"/>
                  <a:pt x="1429600" y="2154629"/>
                  <a:pt x="1452607" y="2143125"/>
                </a:cubicBezTo>
                <a:cubicBezTo>
                  <a:pt x="1462846" y="2138005"/>
                  <a:pt x="1471657" y="2130425"/>
                  <a:pt x="1481182" y="2124075"/>
                </a:cubicBezTo>
                <a:cubicBezTo>
                  <a:pt x="1484357" y="2114550"/>
                  <a:pt x="1486217" y="2104480"/>
                  <a:pt x="1490707" y="2095500"/>
                </a:cubicBezTo>
                <a:cubicBezTo>
                  <a:pt x="1495827" y="2085261"/>
                  <a:pt x="1509757" y="2066925"/>
                  <a:pt x="1509757" y="2066925"/>
                </a:cubicBezTo>
              </a:path>
            </a:pathLst>
          </a:custGeom>
          <a:solidFill>
            <a:srgbClr val="92D050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Improvements skin 3"/>
          <p:cNvSpPr/>
          <p:nvPr/>
        </p:nvSpPr>
        <p:spPr>
          <a:xfrm>
            <a:off x="7236000" y="2134800"/>
            <a:ext cx="1747882" cy="2217882"/>
          </a:xfrm>
          <a:custGeom>
            <a:avLst/>
            <a:gdLst>
              <a:gd name="connsiteX0" fmla="*/ 1414507 w 1747882"/>
              <a:gd name="connsiteY0" fmla="*/ 2171700 h 2217882"/>
              <a:gd name="connsiteX1" fmla="*/ 1414507 w 1747882"/>
              <a:gd name="connsiteY1" fmla="*/ 2171700 h 2217882"/>
              <a:gd name="connsiteX2" fmla="*/ 1481182 w 1747882"/>
              <a:gd name="connsiteY2" fmla="*/ 2124075 h 2217882"/>
              <a:gd name="connsiteX3" fmla="*/ 1500232 w 1747882"/>
              <a:gd name="connsiteY3" fmla="*/ 2085975 h 2217882"/>
              <a:gd name="connsiteX4" fmla="*/ 1547857 w 1747882"/>
              <a:gd name="connsiteY4" fmla="*/ 2019300 h 2217882"/>
              <a:gd name="connsiteX5" fmla="*/ 1576432 w 1747882"/>
              <a:gd name="connsiteY5" fmla="*/ 1990725 h 2217882"/>
              <a:gd name="connsiteX6" fmla="*/ 1595482 w 1747882"/>
              <a:gd name="connsiteY6" fmla="*/ 1952625 h 2217882"/>
              <a:gd name="connsiteX7" fmla="*/ 1633582 w 1747882"/>
              <a:gd name="connsiteY7" fmla="*/ 1895475 h 2217882"/>
              <a:gd name="connsiteX8" fmla="*/ 1662157 w 1747882"/>
              <a:gd name="connsiteY8" fmla="*/ 1857375 h 2217882"/>
              <a:gd name="connsiteX9" fmla="*/ 1709782 w 1747882"/>
              <a:gd name="connsiteY9" fmla="*/ 1771650 h 2217882"/>
              <a:gd name="connsiteX10" fmla="*/ 1728832 w 1747882"/>
              <a:gd name="connsiteY10" fmla="*/ 1714500 h 2217882"/>
              <a:gd name="connsiteX11" fmla="*/ 1747882 w 1747882"/>
              <a:gd name="connsiteY11" fmla="*/ 1647825 h 2217882"/>
              <a:gd name="connsiteX12" fmla="*/ 1738357 w 1747882"/>
              <a:gd name="connsiteY12" fmla="*/ 1304925 h 2217882"/>
              <a:gd name="connsiteX13" fmla="*/ 1690732 w 1747882"/>
              <a:gd name="connsiteY13" fmla="*/ 1219200 h 2217882"/>
              <a:gd name="connsiteX14" fmla="*/ 1624057 w 1747882"/>
              <a:gd name="connsiteY14" fmla="*/ 1171575 h 2217882"/>
              <a:gd name="connsiteX15" fmla="*/ 1576432 w 1747882"/>
              <a:gd name="connsiteY15" fmla="*/ 1104900 h 2217882"/>
              <a:gd name="connsiteX16" fmla="*/ 1509757 w 1747882"/>
              <a:gd name="connsiteY16" fmla="*/ 1028700 h 2217882"/>
              <a:gd name="connsiteX17" fmla="*/ 1462132 w 1747882"/>
              <a:gd name="connsiteY17" fmla="*/ 971550 h 2217882"/>
              <a:gd name="connsiteX18" fmla="*/ 1443082 w 1747882"/>
              <a:gd name="connsiteY18" fmla="*/ 942975 h 2217882"/>
              <a:gd name="connsiteX19" fmla="*/ 1385932 w 1747882"/>
              <a:gd name="connsiteY19" fmla="*/ 904875 h 2217882"/>
              <a:gd name="connsiteX20" fmla="*/ 1338307 w 1747882"/>
              <a:gd name="connsiteY20" fmla="*/ 866775 h 2217882"/>
              <a:gd name="connsiteX21" fmla="*/ 1309732 w 1747882"/>
              <a:gd name="connsiteY21" fmla="*/ 828675 h 2217882"/>
              <a:gd name="connsiteX22" fmla="*/ 1281157 w 1747882"/>
              <a:gd name="connsiteY22" fmla="*/ 819150 h 2217882"/>
              <a:gd name="connsiteX23" fmla="*/ 1224007 w 1747882"/>
              <a:gd name="connsiteY23" fmla="*/ 790575 h 2217882"/>
              <a:gd name="connsiteX24" fmla="*/ 719182 w 1747882"/>
              <a:gd name="connsiteY24" fmla="*/ 781050 h 2217882"/>
              <a:gd name="connsiteX25" fmla="*/ 662032 w 1747882"/>
              <a:gd name="connsiteY25" fmla="*/ 762000 h 2217882"/>
              <a:gd name="connsiteX26" fmla="*/ 595357 w 1747882"/>
              <a:gd name="connsiteY26" fmla="*/ 695325 h 2217882"/>
              <a:gd name="connsiteX27" fmla="*/ 576307 w 1747882"/>
              <a:gd name="connsiteY27" fmla="*/ 657225 h 2217882"/>
              <a:gd name="connsiteX28" fmla="*/ 547732 w 1747882"/>
              <a:gd name="connsiteY28" fmla="*/ 628650 h 2217882"/>
              <a:gd name="connsiteX29" fmla="*/ 528682 w 1747882"/>
              <a:gd name="connsiteY29" fmla="*/ 600075 h 2217882"/>
              <a:gd name="connsiteX30" fmla="*/ 481057 w 1747882"/>
              <a:gd name="connsiteY30" fmla="*/ 542925 h 2217882"/>
              <a:gd name="connsiteX31" fmla="*/ 442957 w 1747882"/>
              <a:gd name="connsiteY31" fmla="*/ 476250 h 2217882"/>
              <a:gd name="connsiteX32" fmla="*/ 404857 w 1747882"/>
              <a:gd name="connsiteY32" fmla="*/ 419100 h 2217882"/>
              <a:gd name="connsiteX33" fmla="*/ 385807 w 1747882"/>
              <a:gd name="connsiteY33" fmla="*/ 342900 h 2217882"/>
              <a:gd name="connsiteX34" fmla="*/ 366757 w 1747882"/>
              <a:gd name="connsiteY34" fmla="*/ 285750 h 2217882"/>
              <a:gd name="connsiteX35" fmla="*/ 347707 w 1747882"/>
              <a:gd name="connsiteY35" fmla="*/ 114300 h 2217882"/>
              <a:gd name="connsiteX36" fmla="*/ 338182 w 1747882"/>
              <a:gd name="connsiteY36" fmla="*/ 38100 h 2217882"/>
              <a:gd name="connsiteX37" fmla="*/ 328657 w 1747882"/>
              <a:gd name="connsiteY37" fmla="*/ 9525 h 2217882"/>
              <a:gd name="connsiteX38" fmla="*/ 290557 w 1747882"/>
              <a:gd name="connsiteY38" fmla="*/ 0 h 2217882"/>
              <a:gd name="connsiteX39" fmla="*/ 166732 w 1747882"/>
              <a:gd name="connsiteY39" fmla="*/ 28575 h 2217882"/>
              <a:gd name="connsiteX40" fmla="*/ 138157 w 1747882"/>
              <a:gd name="connsiteY40" fmla="*/ 47625 h 2217882"/>
              <a:gd name="connsiteX41" fmla="*/ 119107 w 1747882"/>
              <a:gd name="connsiteY41" fmla="*/ 76200 h 2217882"/>
              <a:gd name="connsiteX42" fmla="*/ 71482 w 1747882"/>
              <a:gd name="connsiteY42" fmla="*/ 123825 h 2217882"/>
              <a:gd name="connsiteX43" fmla="*/ 52432 w 1747882"/>
              <a:gd name="connsiteY43" fmla="*/ 180975 h 2217882"/>
              <a:gd name="connsiteX44" fmla="*/ 42907 w 1747882"/>
              <a:gd name="connsiteY44" fmla="*/ 209550 h 2217882"/>
              <a:gd name="connsiteX45" fmla="*/ 23857 w 1747882"/>
              <a:gd name="connsiteY45" fmla="*/ 323850 h 2217882"/>
              <a:gd name="connsiteX46" fmla="*/ 52432 w 1747882"/>
              <a:gd name="connsiteY46" fmla="*/ 828675 h 2217882"/>
              <a:gd name="connsiteX47" fmla="*/ 61957 w 1747882"/>
              <a:gd name="connsiteY47" fmla="*/ 857250 h 2217882"/>
              <a:gd name="connsiteX48" fmla="*/ 100057 w 1747882"/>
              <a:gd name="connsiteY48" fmla="*/ 914400 h 2217882"/>
              <a:gd name="connsiteX49" fmla="*/ 119107 w 1747882"/>
              <a:gd name="connsiteY49" fmla="*/ 971550 h 2217882"/>
              <a:gd name="connsiteX50" fmla="*/ 157207 w 1747882"/>
              <a:gd name="connsiteY50" fmla="*/ 1028700 h 2217882"/>
              <a:gd name="connsiteX51" fmla="*/ 166732 w 1747882"/>
              <a:gd name="connsiteY51" fmla="*/ 1057275 h 2217882"/>
              <a:gd name="connsiteX52" fmla="*/ 223882 w 1747882"/>
              <a:gd name="connsiteY52" fmla="*/ 1152525 h 2217882"/>
              <a:gd name="connsiteX53" fmla="*/ 233407 w 1747882"/>
              <a:gd name="connsiteY53" fmla="*/ 1181100 h 2217882"/>
              <a:gd name="connsiteX54" fmla="*/ 252457 w 1747882"/>
              <a:gd name="connsiteY54" fmla="*/ 1209675 h 2217882"/>
              <a:gd name="connsiteX55" fmla="*/ 271507 w 1747882"/>
              <a:gd name="connsiteY55" fmla="*/ 1266825 h 2217882"/>
              <a:gd name="connsiteX56" fmla="*/ 261982 w 1747882"/>
              <a:gd name="connsiteY56" fmla="*/ 1381125 h 2217882"/>
              <a:gd name="connsiteX57" fmla="*/ 242932 w 1747882"/>
              <a:gd name="connsiteY57" fmla="*/ 1409700 h 2217882"/>
              <a:gd name="connsiteX58" fmla="*/ 223882 w 1747882"/>
              <a:gd name="connsiteY58" fmla="*/ 1466850 h 2217882"/>
              <a:gd name="connsiteX59" fmla="*/ 214357 w 1747882"/>
              <a:gd name="connsiteY59" fmla="*/ 1495425 h 2217882"/>
              <a:gd name="connsiteX60" fmla="*/ 223882 w 1747882"/>
              <a:gd name="connsiteY60" fmla="*/ 1647825 h 2217882"/>
              <a:gd name="connsiteX61" fmla="*/ 252457 w 1747882"/>
              <a:gd name="connsiteY61" fmla="*/ 1714500 h 2217882"/>
              <a:gd name="connsiteX62" fmla="*/ 271507 w 1747882"/>
              <a:gd name="connsiteY62" fmla="*/ 1771650 h 2217882"/>
              <a:gd name="connsiteX63" fmla="*/ 281032 w 1747882"/>
              <a:gd name="connsiteY63" fmla="*/ 1800225 h 2217882"/>
              <a:gd name="connsiteX64" fmla="*/ 300082 w 1747882"/>
              <a:gd name="connsiteY64" fmla="*/ 1828800 h 2217882"/>
              <a:gd name="connsiteX65" fmla="*/ 357232 w 1747882"/>
              <a:gd name="connsiteY65" fmla="*/ 1895475 h 2217882"/>
              <a:gd name="connsiteX66" fmla="*/ 376282 w 1747882"/>
              <a:gd name="connsiteY66" fmla="*/ 1924050 h 2217882"/>
              <a:gd name="connsiteX67" fmla="*/ 385807 w 1747882"/>
              <a:gd name="connsiteY67" fmla="*/ 1952625 h 2217882"/>
              <a:gd name="connsiteX68" fmla="*/ 452482 w 1747882"/>
              <a:gd name="connsiteY68" fmla="*/ 2019300 h 2217882"/>
              <a:gd name="connsiteX69" fmla="*/ 509632 w 1747882"/>
              <a:gd name="connsiteY69" fmla="*/ 2085975 h 2217882"/>
              <a:gd name="connsiteX70" fmla="*/ 557257 w 1747882"/>
              <a:gd name="connsiteY70" fmla="*/ 2133600 h 2217882"/>
              <a:gd name="connsiteX71" fmla="*/ 576307 w 1747882"/>
              <a:gd name="connsiteY71" fmla="*/ 2162175 h 2217882"/>
              <a:gd name="connsiteX72" fmla="*/ 604882 w 1747882"/>
              <a:gd name="connsiteY72" fmla="*/ 2181225 h 2217882"/>
              <a:gd name="connsiteX73" fmla="*/ 652507 w 1747882"/>
              <a:gd name="connsiteY73" fmla="*/ 2190750 h 2217882"/>
              <a:gd name="connsiteX74" fmla="*/ 871582 w 1747882"/>
              <a:gd name="connsiteY74" fmla="*/ 2200275 h 2217882"/>
              <a:gd name="connsiteX75" fmla="*/ 1357357 w 1747882"/>
              <a:gd name="connsiteY75" fmla="*/ 2209800 h 2217882"/>
              <a:gd name="connsiteX76" fmla="*/ 1395457 w 1747882"/>
              <a:gd name="connsiteY76" fmla="*/ 2171700 h 2217882"/>
              <a:gd name="connsiteX77" fmla="*/ 1452607 w 1747882"/>
              <a:gd name="connsiteY77" fmla="*/ 2143125 h 2217882"/>
              <a:gd name="connsiteX78" fmla="*/ 1481182 w 1747882"/>
              <a:gd name="connsiteY78" fmla="*/ 2124075 h 2217882"/>
              <a:gd name="connsiteX79" fmla="*/ 1490707 w 1747882"/>
              <a:gd name="connsiteY79" fmla="*/ 2095500 h 2217882"/>
              <a:gd name="connsiteX80" fmla="*/ 1509757 w 1747882"/>
              <a:gd name="connsiteY80" fmla="*/ 2066925 h 221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747882" h="2217882">
                <a:moveTo>
                  <a:pt x="1414507" y="2171700"/>
                </a:moveTo>
                <a:lnTo>
                  <a:pt x="1414507" y="2171700"/>
                </a:lnTo>
                <a:cubicBezTo>
                  <a:pt x="1436732" y="2155825"/>
                  <a:pt x="1461869" y="2143388"/>
                  <a:pt x="1481182" y="2124075"/>
                </a:cubicBezTo>
                <a:cubicBezTo>
                  <a:pt x="1491222" y="2114035"/>
                  <a:pt x="1493187" y="2098303"/>
                  <a:pt x="1500232" y="2085975"/>
                </a:cubicBezTo>
                <a:cubicBezTo>
                  <a:pt x="1508847" y="2070898"/>
                  <a:pt x="1539096" y="2029522"/>
                  <a:pt x="1547857" y="2019300"/>
                </a:cubicBezTo>
                <a:cubicBezTo>
                  <a:pt x="1556623" y="2009073"/>
                  <a:pt x="1568602" y="2001686"/>
                  <a:pt x="1576432" y="1990725"/>
                </a:cubicBezTo>
                <a:cubicBezTo>
                  <a:pt x="1584685" y="1979171"/>
                  <a:pt x="1588177" y="1964801"/>
                  <a:pt x="1595482" y="1952625"/>
                </a:cubicBezTo>
                <a:cubicBezTo>
                  <a:pt x="1607262" y="1932992"/>
                  <a:pt x="1620452" y="1914232"/>
                  <a:pt x="1633582" y="1895475"/>
                </a:cubicBezTo>
                <a:cubicBezTo>
                  <a:pt x="1642686" y="1882470"/>
                  <a:pt x="1653351" y="1870584"/>
                  <a:pt x="1662157" y="1857375"/>
                </a:cubicBezTo>
                <a:cubicBezTo>
                  <a:pt x="1674241" y="1839249"/>
                  <a:pt x="1700704" y="1794345"/>
                  <a:pt x="1709782" y="1771650"/>
                </a:cubicBezTo>
                <a:cubicBezTo>
                  <a:pt x="1717240" y="1753006"/>
                  <a:pt x="1722482" y="1733550"/>
                  <a:pt x="1728832" y="1714500"/>
                </a:cubicBezTo>
                <a:cubicBezTo>
                  <a:pt x="1742497" y="1673506"/>
                  <a:pt x="1735922" y="1695665"/>
                  <a:pt x="1747882" y="1647825"/>
                </a:cubicBezTo>
                <a:cubicBezTo>
                  <a:pt x="1744707" y="1533525"/>
                  <a:pt x="1744213" y="1419119"/>
                  <a:pt x="1738357" y="1304925"/>
                </a:cubicBezTo>
                <a:cubicBezTo>
                  <a:pt x="1737111" y="1280632"/>
                  <a:pt x="1699012" y="1225410"/>
                  <a:pt x="1690732" y="1219200"/>
                </a:cubicBezTo>
                <a:cubicBezTo>
                  <a:pt x="1643474" y="1183756"/>
                  <a:pt x="1665841" y="1199431"/>
                  <a:pt x="1624057" y="1171575"/>
                </a:cubicBezTo>
                <a:cubicBezTo>
                  <a:pt x="1582701" y="1088863"/>
                  <a:pt x="1630493" y="1174407"/>
                  <a:pt x="1576432" y="1104900"/>
                </a:cubicBezTo>
                <a:cubicBezTo>
                  <a:pt x="1516595" y="1027967"/>
                  <a:pt x="1565075" y="1065579"/>
                  <a:pt x="1509757" y="1028700"/>
                </a:cubicBezTo>
                <a:cubicBezTo>
                  <a:pt x="1462459" y="957754"/>
                  <a:pt x="1523248" y="1044889"/>
                  <a:pt x="1462132" y="971550"/>
                </a:cubicBezTo>
                <a:cubicBezTo>
                  <a:pt x="1454803" y="962756"/>
                  <a:pt x="1451697" y="950513"/>
                  <a:pt x="1443082" y="942975"/>
                </a:cubicBezTo>
                <a:cubicBezTo>
                  <a:pt x="1425852" y="927898"/>
                  <a:pt x="1385932" y="904875"/>
                  <a:pt x="1385932" y="904875"/>
                </a:cubicBezTo>
                <a:cubicBezTo>
                  <a:pt x="1327590" y="817363"/>
                  <a:pt x="1407319" y="924285"/>
                  <a:pt x="1338307" y="866775"/>
                </a:cubicBezTo>
                <a:cubicBezTo>
                  <a:pt x="1326111" y="856612"/>
                  <a:pt x="1321928" y="838838"/>
                  <a:pt x="1309732" y="828675"/>
                </a:cubicBezTo>
                <a:cubicBezTo>
                  <a:pt x="1302019" y="822247"/>
                  <a:pt x="1290137" y="823640"/>
                  <a:pt x="1281157" y="819150"/>
                </a:cubicBezTo>
                <a:cubicBezTo>
                  <a:pt x="1259794" y="808468"/>
                  <a:pt x="1249790" y="791496"/>
                  <a:pt x="1224007" y="790575"/>
                </a:cubicBezTo>
                <a:cubicBezTo>
                  <a:pt x="1055809" y="784568"/>
                  <a:pt x="887457" y="784225"/>
                  <a:pt x="719182" y="781050"/>
                </a:cubicBezTo>
                <a:cubicBezTo>
                  <a:pt x="700132" y="774700"/>
                  <a:pt x="676231" y="776199"/>
                  <a:pt x="662032" y="762000"/>
                </a:cubicBezTo>
                <a:cubicBezTo>
                  <a:pt x="639807" y="739775"/>
                  <a:pt x="609413" y="723438"/>
                  <a:pt x="595357" y="695325"/>
                </a:cubicBezTo>
                <a:cubicBezTo>
                  <a:pt x="589007" y="682625"/>
                  <a:pt x="584560" y="668779"/>
                  <a:pt x="576307" y="657225"/>
                </a:cubicBezTo>
                <a:cubicBezTo>
                  <a:pt x="568477" y="646264"/>
                  <a:pt x="556356" y="638998"/>
                  <a:pt x="547732" y="628650"/>
                </a:cubicBezTo>
                <a:cubicBezTo>
                  <a:pt x="540403" y="619856"/>
                  <a:pt x="536011" y="608869"/>
                  <a:pt x="528682" y="600075"/>
                </a:cubicBezTo>
                <a:cubicBezTo>
                  <a:pt x="502350" y="568477"/>
                  <a:pt x="498794" y="578398"/>
                  <a:pt x="481057" y="542925"/>
                </a:cubicBezTo>
                <a:cubicBezTo>
                  <a:pt x="437411" y="455633"/>
                  <a:pt x="523569" y="591410"/>
                  <a:pt x="442957" y="476250"/>
                </a:cubicBezTo>
                <a:cubicBezTo>
                  <a:pt x="429827" y="457493"/>
                  <a:pt x="404857" y="419100"/>
                  <a:pt x="404857" y="419100"/>
                </a:cubicBezTo>
                <a:cubicBezTo>
                  <a:pt x="398507" y="393700"/>
                  <a:pt x="394086" y="367738"/>
                  <a:pt x="385807" y="342900"/>
                </a:cubicBezTo>
                <a:lnTo>
                  <a:pt x="366757" y="285750"/>
                </a:lnTo>
                <a:cubicBezTo>
                  <a:pt x="343590" y="100412"/>
                  <a:pt x="371851" y="331597"/>
                  <a:pt x="347707" y="114300"/>
                </a:cubicBezTo>
                <a:cubicBezTo>
                  <a:pt x="344880" y="88859"/>
                  <a:pt x="342761" y="63285"/>
                  <a:pt x="338182" y="38100"/>
                </a:cubicBezTo>
                <a:cubicBezTo>
                  <a:pt x="336386" y="28222"/>
                  <a:pt x="336497" y="15797"/>
                  <a:pt x="328657" y="9525"/>
                </a:cubicBezTo>
                <a:cubicBezTo>
                  <a:pt x="318435" y="1347"/>
                  <a:pt x="303257" y="3175"/>
                  <a:pt x="290557" y="0"/>
                </a:cubicBezTo>
                <a:cubicBezTo>
                  <a:pt x="259818" y="4391"/>
                  <a:pt x="195259" y="9557"/>
                  <a:pt x="166732" y="28575"/>
                </a:cubicBezTo>
                <a:lnTo>
                  <a:pt x="138157" y="47625"/>
                </a:lnTo>
                <a:cubicBezTo>
                  <a:pt x="131807" y="57150"/>
                  <a:pt x="127202" y="68105"/>
                  <a:pt x="119107" y="76200"/>
                </a:cubicBezTo>
                <a:cubicBezTo>
                  <a:pt x="86087" y="109220"/>
                  <a:pt x="91802" y="78105"/>
                  <a:pt x="71482" y="123825"/>
                </a:cubicBezTo>
                <a:cubicBezTo>
                  <a:pt x="63327" y="142175"/>
                  <a:pt x="58782" y="161925"/>
                  <a:pt x="52432" y="180975"/>
                </a:cubicBezTo>
                <a:cubicBezTo>
                  <a:pt x="49257" y="190500"/>
                  <a:pt x="44876" y="199705"/>
                  <a:pt x="42907" y="209550"/>
                </a:cubicBezTo>
                <a:cubicBezTo>
                  <a:pt x="28979" y="279190"/>
                  <a:pt x="35672" y="241148"/>
                  <a:pt x="23857" y="323850"/>
                </a:cubicBezTo>
                <a:cubicBezTo>
                  <a:pt x="26983" y="464534"/>
                  <a:pt x="0" y="671379"/>
                  <a:pt x="52432" y="828675"/>
                </a:cubicBezTo>
                <a:cubicBezTo>
                  <a:pt x="55607" y="838200"/>
                  <a:pt x="57081" y="848473"/>
                  <a:pt x="61957" y="857250"/>
                </a:cubicBezTo>
                <a:cubicBezTo>
                  <a:pt x="73076" y="877264"/>
                  <a:pt x="92817" y="892680"/>
                  <a:pt x="100057" y="914400"/>
                </a:cubicBezTo>
                <a:cubicBezTo>
                  <a:pt x="106407" y="933450"/>
                  <a:pt x="107968" y="954842"/>
                  <a:pt x="119107" y="971550"/>
                </a:cubicBezTo>
                <a:cubicBezTo>
                  <a:pt x="131807" y="990600"/>
                  <a:pt x="149967" y="1006980"/>
                  <a:pt x="157207" y="1028700"/>
                </a:cubicBezTo>
                <a:cubicBezTo>
                  <a:pt x="160382" y="1038225"/>
                  <a:pt x="161856" y="1048498"/>
                  <a:pt x="166732" y="1057275"/>
                </a:cubicBezTo>
                <a:cubicBezTo>
                  <a:pt x="209053" y="1133452"/>
                  <a:pt x="196860" y="1089473"/>
                  <a:pt x="223882" y="1152525"/>
                </a:cubicBezTo>
                <a:cubicBezTo>
                  <a:pt x="227837" y="1161753"/>
                  <a:pt x="228917" y="1172120"/>
                  <a:pt x="233407" y="1181100"/>
                </a:cubicBezTo>
                <a:cubicBezTo>
                  <a:pt x="238527" y="1191339"/>
                  <a:pt x="247808" y="1199214"/>
                  <a:pt x="252457" y="1209675"/>
                </a:cubicBezTo>
                <a:cubicBezTo>
                  <a:pt x="260612" y="1228025"/>
                  <a:pt x="271507" y="1266825"/>
                  <a:pt x="271507" y="1266825"/>
                </a:cubicBezTo>
                <a:cubicBezTo>
                  <a:pt x="268332" y="1304925"/>
                  <a:pt x="269480" y="1343635"/>
                  <a:pt x="261982" y="1381125"/>
                </a:cubicBezTo>
                <a:cubicBezTo>
                  <a:pt x="259737" y="1392350"/>
                  <a:pt x="247581" y="1399239"/>
                  <a:pt x="242932" y="1409700"/>
                </a:cubicBezTo>
                <a:cubicBezTo>
                  <a:pt x="234777" y="1428050"/>
                  <a:pt x="230232" y="1447800"/>
                  <a:pt x="223882" y="1466850"/>
                </a:cubicBezTo>
                <a:lnTo>
                  <a:pt x="214357" y="1495425"/>
                </a:lnTo>
                <a:cubicBezTo>
                  <a:pt x="217532" y="1546225"/>
                  <a:pt x="218817" y="1597178"/>
                  <a:pt x="223882" y="1647825"/>
                </a:cubicBezTo>
                <a:cubicBezTo>
                  <a:pt x="229572" y="1704720"/>
                  <a:pt x="231927" y="1668309"/>
                  <a:pt x="252457" y="1714500"/>
                </a:cubicBezTo>
                <a:cubicBezTo>
                  <a:pt x="260612" y="1732850"/>
                  <a:pt x="265157" y="1752600"/>
                  <a:pt x="271507" y="1771650"/>
                </a:cubicBezTo>
                <a:cubicBezTo>
                  <a:pt x="274682" y="1781175"/>
                  <a:pt x="275463" y="1791871"/>
                  <a:pt x="281032" y="1800225"/>
                </a:cubicBezTo>
                <a:cubicBezTo>
                  <a:pt x="287382" y="1809750"/>
                  <a:pt x="292753" y="1820006"/>
                  <a:pt x="300082" y="1828800"/>
                </a:cubicBezTo>
                <a:cubicBezTo>
                  <a:pt x="369314" y="1911879"/>
                  <a:pt x="285889" y="1795594"/>
                  <a:pt x="357232" y="1895475"/>
                </a:cubicBezTo>
                <a:cubicBezTo>
                  <a:pt x="363886" y="1904790"/>
                  <a:pt x="371162" y="1913811"/>
                  <a:pt x="376282" y="1924050"/>
                </a:cubicBezTo>
                <a:cubicBezTo>
                  <a:pt x="380772" y="1933030"/>
                  <a:pt x="379535" y="1944785"/>
                  <a:pt x="385807" y="1952625"/>
                </a:cubicBezTo>
                <a:cubicBezTo>
                  <a:pt x="405442" y="1977168"/>
                  <a:pt x="433623" y="1994155"/>
                  <a:pt x="452482" y="2019300"/>
                </a:cubicBezTo>
                <a:cubicBezTo>
                  <a:pt x="559497" y="2161987"/>
                  <a:pt x="410131" y="1966574"/>
                  <a:pt x="509632" y="2085975"/>
                </a:cubicBezTo>
                <a:cubicBezTo>
                  <a:pt x="549319" y="2133600"/>
                  <a:pt x="504869" y="2098675"/>
                  <a:pt x="557257" y="2133600"/>
                </a:cubicBezTo>
                <a:cubicBezTo>
                  <a:pt x="563607" y="2143125"/>
                  <a:pt x="568212" y="2154080"/>
                  <a:pt x="576307" y="2162175"/>
                </a:cubicBezTo>
                <a:cubicBezTo>
                  <a:pt x="584402" y="2170270"/>
                  <a:pt x="594163" y="2177205"/>
                  <a:pt x="604882" y="2181225"/>
                </a:cubicBezTo>
                <a:cubicBezTo>
                  <a:pt x="620041" y="2186909"/>
                  <a:pt x="636359" y="2189597"/>
                  <a:pt x="652507" y="2190750"/>
                </a:cubicBezTo>
                <a:cubicBezTo>
                  <a:pt x="725415" y="2195958"/>
                  <a:pt x="798515" y="2198300"/>
                  <a:pt x="871582" y="2200275"/>
                </a:cubicBezTo>
                <a:lnTo>
                  <a:pt x="1357357" y="2209800"/>
                </a:lnTo>
                <a:cubicBezTo>
                  <a:pt x="1419702" y="2189018"/>
                  <a:pt x="1358512" y="2217882"/>
                  <a:pt x="1395457" y="2171700"/>
                </a:cubicBezTo>
                <a:cubicBezTo>
                  <a:pt x="1413655" y="2148952"/>
                  <a:pt x="1429600" y="2154629"/>
                  <a:pt x="1452607" y="2143125"/>
                </a:cubicBezTo>
                <a:cubicBezTo>
                  <a:pt x="1462846" y="2138005"/>
                  <a:pt x="1471657" y="2130425"/>
                  <a:pt x="1481182" y="2124075"/>
                </a:cubicBezTo>
                <a:cubicBezTo>
                  <a:pt x="1484357" y="2114550"/>
                  <a:pt x="1486217" y="2104480"/>
                  <a:pt x="1490707" y="2095500"/>
                </a:cubicBezTo>
                <a:cubicBezTo>
                  <a:pt x="1495827" y="2085261"/>
                  <a:pt x="1509757" y="2066925"/>
                  <a:pt x="1509757" y="2066925"/>
                </a:cubicBezTo>
              </a:path>
            </a:pathLst>
          </a:custGeom>
          <a:solidFill>
            <a:srgbClr val="92D050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7" name="Software Group"/>
          <p:cNvGrpSpPr/>
          <p:nvPr/>
        </p:nvGrpSpPr>
        <p:grpSpPr>
          <a:xfrm>
            <a:off x="3574270" y="4725144"/>
            <a:ext cx="4788298" cy="2564904"/>
            <a:chOff x="3574270" y="4725144"/>
            <a:chExt cx="4788298" cy="2564904"/>
          </a:xfrm>
        </p:grpSpPr>
        <p:pic>
          <p:nvPicPr>
            <p:cNvPr id="25" name="Software Asteroid" descr="C:\Users\Pring\Documents\GitHub\team5\a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99992" y="4725144"/>
              <a:ext cx="2564904" cy="2564904"/>
            </a:xfrm>
            <a:prstGeom prst="rect">
              <a:avLst/>
            </a:prstGeom>
            <a:noFill/>
          </p:spPr>
        </p:pic>
        <p:sp>
          <p:nvSpPr>
            <p:cNvPr id="31" name="Software"/>
            <p:cNvSpPr/>
            <p:nvPr/>
          </p:nvSpPr>
          <p:spPr>
            <a:xfrm>
              <a:off x="3574270" y="5934670"/>
              <a:ext cx="478829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Below"/>
                <a:lightRig rig="threePt" dir="t"/>
              </a:scene3d>
            </a:bodyPr>
            <a:lstStyle/>
            <a:p>
              <a:pPr algn="ctr"/>
              <a:r>
                <a:rPr lang="en-US" sz="4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Software</a:t>
              </a:r>
              <a:r>
                <a:rPr lang="en-US" sz="54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4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Architecture</a:t>
              </a:r>
              <a:endParaRPr lang="en-US" sz="4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52" name="Software skin">
            <a:hlinkHover r:id="rId10" action="ppaction://hlinksldjump"/>
          </p:cNvPr>
          <p:cNvSpPr/>
          <p:nvPr/>
        </p:nvSpPr>
        <p:spPr>
          <a:xfrm>
            <a:off x="2700997" y="5092304"/>
            <a:ext cx="6513341" cy="1885271"/>
          </a:xfrm>
          <a:custGeom>
            <a:avLst/>
            <a:gdLst>
              <a:gd name="connsiteX0" fmla="*/ 3024554 w 6513341"/>
              <a:gd name="connsiteY0" fmla="*/ 201 h 1885271"/>
              <a:gd name="connsiteX1" fmla="*/ 3024554 w 6513341"/>
              <a:gd name="connsiteY1" fmla="*/ 201 h 1885271"/>
              <a:gd name="connsiteX2" fmla="*/ 3291840 w 6513341"/>
              <a:gd name="connsiteY2" fmla="*/ 14268 h 1885271"/>
              <a:gd name="connsiteX3" fmla="*/ 3390314 w 6513341"/>
              <a:gd name="connsiteY3" fmla="*/ 42404 h 1885271"/>
              <a:gd name="connsiteX4" fmla="*/ 3488788 w 6513341"/>
              <a:gd name="connsiteY4" fmla="*/ 56471 h 1885271"/>
              <a:gd name="connsiteX5" fmla="*/ 3812345 w 6513341"/>
              <a:gd name="connsiteY5" fmla="*/ 197148 h 1885271"/>
              <a:gd name="connsiteX6" fmla="*/ 3882683 w 6513341"/>
              <a:gd name="connsiteY6" fmla="*/ 211216 h 1885271"/>
              <a:gd name="connsiteX7" fmla="*/ 3938954 w 6513341"/>
              <a:gd name="connsiteY7" fmla="*/ 239351 h 1885271"/>
              <a:gd name="connsiteX8" fmla="*/ 4009292 w 6513341"/>
              <a:gd name="connsiteY8" fmla="*/ 281554 h 1885271"/>
              <a:gd name="connsiteX9" fmla="*/ 4079631 w 6513341"/>
              <a:gd name="connsiteY9" fmla="*/ 295622 h 1885271"/>
              <a:gd name="connsiteX10" fmla="*/ 4135901 w 6513341"/>
              <a:gd name="connsiteY10" fmla="*/ 309690 h 1885271"/>
              <a:gd name="connsiteX11" fmla="*/ 4192172 w 6513341"/>
              <a:gd name="connsiteY11" fmla="*/ 422231 h 1885271"/>
              <a:gd name="connsiteX12" fmla="*/ 4220308 w 6513341"/>
              <a:gd name="connsiteY12" fmla="*/ 506638 h 1885271"/>
              <a:gd name="connsiteX13" fmla="*/ 4234375 w 6513341"/>
              <a:gd name="connsiteY13" fmla="*/ 548841 h 1885271"/>
              <a:gd name="connsiteX14" fmla="*/ 4262511 w 6513341"/>
              <a:gd name="connsiteY14" fmla="*/ 591044 h 1885271"/>
              <a:gd name="connsiteX15" fmla="*/ 4290646 w 6513341"/>
              <a:gd name="connsiteY15" fmla="*/ 689518 h 1885271"/>
              <a:gd name="connsiteX16" fmla="*/ 4318781 w 6513341"/>
              <a:gd name="connsiteY16" fmla="*/ 802059 h 1885271"/>
              <a:gd name="connsiteX17" fmla="*/ 4431323 w 6513341"/>
              <a:gd name="connsiteY17" fmla="*/ 858330 h 1885271"/>
              <a:gd name="connsiteX18" fmla="*/ 4487594 w 6513341"/>
              <a:gd name="connsiteY18" fmla="*/ 886465 h 1885271"/>
              <a:gd name="connsiteX19" fmla="*/ 4684541 w 6513341"/>
              <a:gd name="connsiteY19" fmla="*/ 928668 h 1885271"/>
              <a:gd name="connsiteX20" fmla="*/ 4726745 w 6513341"/>
              <a:gd name="connsiteY20" fmla="*/ 942736 h 1885271"/>
              <a:gd name="connsiteX21" fmla="*/ 4783015 w 6513341"/>
              <a:gd name="connsiteY21" fmla="*/ 956804 h 1885271"/>
              <a:gd name="connsiteX22" fmla="*/ 6063175 w 6513341"/>
              <a:gd name="connsiteY22" fmla="*/ 970871 h 1885271"/>
              <a:gd name="connsiteX23" fmla="*/ 6175717 w 6513341"/>
              <a:gd name="connsiteY23" fmla="*/ 999007 h 1885271"/>
              <a:gd name="connsiteX24" fmla="*/ 6260123 w 6513341"/>
              <a:gd name="connsiteY24" fmla="*/ 1027142 h 1885271"/>
              <a:gd name="connsiteX25" fmla="*/ 6302326 w 6513341"/>
              <a:gd name="connsiteY25" fmla="*/ 1041210 h 1885271"/>
              <a:gd name="connsiteX26" fmla="*/ 6344529 w 6513341"/>
              <a:gd name="connsiteY26" fmla="*/ 1083413 h 1885271"/>
              <a:gd name="connsiteX27" fmla="*/ 6386732 w 6513341"/>
              <a:gd name="connsiteY27" fmla="*/ 1111548 h 1885271"/>
              <a:gd name="connsiteX28" fmla="*/ 6400800 w 6513341"/>
              <a:gd name="connsiteY28" fmla="*/ 1153751 h 1885271"/>
              <a:gd name="connsiteX29" fmla="*/ 6428935 w 6513341"/>
              <a:gd name="connsiteY29" fmla="*/ 1181887 h 1885271"/>
              <a:gd name="connsiteX30" fmla="*/ 6485206 w 6513341"/>
              <a:gd name="connsiteY30" fmla="*/ 1308496 h 1885271"/>
              <a:gd name="connsiteX31" fmla="*/ 6499274 w 6513341"/>
              <a:gd name="connsiteY31" fmla="*/ 1364767 h 1885271"/>
              <a:gd name="connsiteX32" fmla="*/ 6513341 w 6513341"/>
              <a:gd name="connsiteY32" fmla="*/ 1406970 h 1885271"/>
              <a:gd name="connsiteX33" fmla="*/ 6499274 w 6513341"/>
              <a:gd name="connsiteY33" fmla="*/ 1547647 h 1885271"/>
              <a:gd name="connsiteX34" fmla="*/ 6471138 w 6513341"/>
              <a:gd name="connsiteY34" fmla="*/ 1575782 h 1885271"/>
              <a:gd name="connsiteX35" fmla="*/ 6386732 w 6513341"/>
              <a:gd name="connsiteY35" fmla="*/ 1603918 h 1885271"/>
              <a:gd name="connsiteX36" fmla="*/ 6344529 w 6513341"/>
              <a:gd name="connsiteY36" fmla="*/ 1632053 h 1885271"/>
              <a:gd name="connsiteX37" fmla="*/ 6246055 w 6513341"/>
              <a:gd name="connsiteY37" fmla="*/ 1660188 h 1885271"/>
              <a:gd name="connsiteX38" fmla="*/ 6217920 w 6513341"/>
              <a:gd name="connsiteY38" fmla="*/ 1688324 h 1885271"/>
              <a:gd name="connsiteX39" fmla="*/ 5964701 w 6513341"/>
              <a:gd name="connsiteY39" fmla="*/ 1730527 h 1885271"/>
              <a:gd name="connsiteX40" fmla="*/ 4979963 w 6513341"/>
              <a:gd name="connsiteY40" fmla="*/ 1744594 h 1885271"/>
              <a:gd name="connsiteX41" fmla="*/ 4811151 w 6513341"/>
              <a:gd name="connsiteY41" fmla="*/ 1758662 h 1885271"/>
              <a:gd name="connsiteX42" fmla="*/ 4487594 w 6513341"/>
              <a:gd name="connsiteY42" fmla="*/ 1800865 h 1885271"/>
              <a:gd name="connsiteX43" fmla="*/ 4403188 w 6513341"/>
              <a:gd name="connsiteY43" fmla="*/ 1814933 h 1885271"/>
              <a:gd name="connsiteX44" fmla="*/ 4346917 w 6513341"/>
              <a:gd name="connsiteY44" fmla="*/ 1829001 h 1885271"/>
              <a:gd name="connsiteX45" fmla="*/ 4149969 w 6513341"/>
              <a:gd name="connsiteY45" fmla="*/ 1857136 h 1885271"/>
              <a:gd name="connsiteX46" fmla="*/ 4037428 w 6513341"/>
              <a:gd name="connsiteY46" fmla="*/ 1885271 h 1885271"/>
              <a:gd name="connsiteX47" fmla="*/ 2996418 w 6513341"/>
              <a:gd name="connsiteY47" fmla="*/ 1871204 h 1885271"/>
              <a:gd name="connsiteX48" fmla="*/ 2954215 w 6513341"/>
              <a:gd name="connsiteY48" fmla="*/ 1857136 h 1885271"/>
              <a:gd name="connsiteX49" fmla="*/ 2841674 w 6513341"/>
              <a:gd name="connsiteY49" fmla="*/ 1843068 h 1885271"/>
              <a:gd name="connsiteX50" fmla="*/ 2588455 w 6513341"/>
              <a:gd name="connsiteY50" fmla="*/ 1800865 h 1885271"/>
              <a:gd name="connsiteX51" fmla="*/ 2461846 w 6513341"/>
              <a:gd name="connsiteY51" fmla="*/ 1758662 h 1885271"/>
              <a:gd name="connsiteX52" fmla="*/ 2419643 w 6513341"/>
              <a:gd name="connsiteY52" fmla="*/ 1744594 h 1885271"/>
              <a:gd name="connsiteX53" fmla="*/ 2236763 w 6513341"/>
              <a:gd name="connsiteY53" fmla="*/ 1702391 h 1885271"/>
              <a:gd name="connsiteX54" fmla="*/ 2082018 w 6513341"/>
              <a:gd name="connsiteY54" fmla="*/ 1660188 h 1885271"/>
              <a:gd name="connsiteX55" fmla="*/ 1336431 w 6513341"/>
              <a:gd name="connsiteY55" fmla="*/ 1632053 h 1885271"/>
              <a:gd name="connsiteX56" fmla="*/ 225083 w 6513341"/>
              <a:gd name="connsiteY56" fmla="*/ 1617985 h 1885271"/>
              <a:gd name="connsiteX57" fmla="*/ 140677 w 6513341"/>
              <a:gd name="connsiteY57" fmla="*/ 1589850 h 1885271"/>
              <a:gd name="connsiteX58" fmla="*/ 56271 w 6513341"/>
              <a:gd name="connsiteY58" fmla="*/ 1533579 h 1885271"/>
              <a:gd name="connsiteX59" fmla="*/ 28135 w 6513341"/>
              <a:gd name="connsiteY59" fmla="*/ 1491376 h 1885271"/>
              <a:gd name="connsiteX60" fmla="*/ 0 w 6513341"/>
              <a:gd name="connsiteY60" fmla="*/ 1406970 h 1885271"/>
              <a:gd name="connsiteX61" fmla="*/ 14068 w 6513341"/>
              <a:gd name="connsiteY61" fmla="*/ 1238158 h 1885271"/>
              <a:gd name="connsiteX62" fmla="*/ 42203 w 6513341"/>
              <a:gd name="connsiteY62" fmla="*/ 1153751 h 1885271"/>
              <a:gd name="connsiteX63" fmla="*/ 98474 w 6513341"/>
              <a:gd name="connsiteY63" fmla="*/ 1055278 h 1885271"/>
              <a:gd name="connsiteX64" fmla="*/ 112541 w 6513341"/>
              <a:gd name="connsiteY64" fmla="*/ 1013074 h 1885271"/>
              <a:gd name="connsiteX65" fmla="*/ 182880 w 6513341"/>
              <a:gd name="connsiteY65" fmla="*/ 928668 h 1885271"/>
              <a:gd name="connsiteX66" fmla="*/ 239151 w 6513341"/>
              <a:gd name="connsiteY66" fmla="*/ 900533 h 1885271"/>
              <a:gd name="connsiteX67" fmla="*/ 323557 w 6513341"/>
              <a:gd name="connsiteY67" fmla="*/ 844262 h 1885271"/>
              <a:gd name="connsiteX68" fmla="*/ 506437 w 6513341"/>
              <a:gd name="connsiteY68" fmla="*/ 816127 h 1885271"/>
              <a:gd name="connsiteX69" fmla="*/ 1209821 w 6513341"/>
              <a:gd name="connsiteY69" fmla="*/ 830194 h 1885271"/>
              <a:gd name="connsiteX70" fmla="*/ 1294228 w 6513341"/>
              <a:gd name="connsiteY70" fmla="*/ 844262 h 1885271"/>
              <a:gd name="connsiteX71" fmla="*/ 1645920 w 6513341"/>
              <a:gd name="connsiteY71" fmla="*/ 830194 h 1885271"/>
              <a:gd name="connsiteX72" fmla="*/ 1800665 w 6513341"/>
              <a:gd name="connsiteY72" fmla="*/ 802059 h 1885271"/>
              <a:gd name="connsiteX73" fmla="*/ 1941341 w 6513341"/>
              <a:gd name="connsiteY73" fmla="*/ 759856 h 1885271"/>
              <a:gd name="connsiteX74" fmla="*/ 1983545 w 6513341"/>
              <a:gd name="connsiteY74" fmla="*/ 689518 h 1885271"/>
              <a:gd name="connsiteX75" fmla="*/ 2067951 w 6513341"/>
              <a:gd name="connsiteY75" fmla="*/ 576976 h 1885271"/>
              <a:gd name="connsiteX76" fmla="*/ 2124221 w 6513341"/>
              <a:gd name="connsiteY76" fmla="*/ 506638 h 1885271"/>
              <a:gd name="connsiteX77" fmla="*/ 2138289 w 6513341"/>
              <a:gd name="connsiteY77" fmla="*/ 464434 h 1885271"/>
              <a:gd name="connsiteX78" fmla="*/ 2166425 w 6513341"/>
              <a:gd name="connsiteY78" fmla="*/ 436299 h 1885271"/>
              <a:gd name="connsiteX79" fmla="*/ 2222695 w 6513341"/>
              <a:gd name="connsiteY79" fmla="*/ 351893 h 1885271"/>
              <a:gd name="connsiteX80" fmla="*/ 2250831 w 6513341"/>
              <a:gd name="connsiteY80" fmla="*/ 309690 h 1885271"/>
              <a:gd name="connsiteX81" fmla="*/ 2293034 w 6513341"/>
              <a:gd name="connsiteY81" fmla="*/ 295622 h 1885271"/>
              <a:gd name="connsiteX82" fmla="*/ 2335237 w 6513341"/>
              <a:gd name="connsiteY82" fmla="*/ 253419 h 1885271"/>
              <a:gd name="connsiteX83" fmla="*/ 2377440 w 6513341"/>
              <a:gd name="connsiteY83" fmla="*/ 239351 h 1885271"/>
              <a:gd name="connsiteX84" fmla="*/ 2447778 w 6513341"/>
              <a:gd name="connsiteY84" fmla="*/ 183081 h 1885271"/>
              <a:gd name="connsiteX85" fmla="*/ 2518117 w 6513341"/>
              <a:gd name="connsiteY85" fmla="*/ 140878 h 1885271"/>
              <a:gd name="connsiteX86" fmla="*/ 2546252 w 6513341"/>
              <a:gd name="connsiteY86" fmla="*/ 112742 h 1885271"/>
              <a:gd name="connsiteX87" fmla="*/ 2672861 w 6513341"/>
              <a:gd name="connsiteY87" fmla="*/ 84607 h 1885271"/>
              <a:gd name="connsiteX88" fmla="*/ 2715065 w 6513341"/>
              <a:gd name="connsiteY88" fmla="*/ 70539 h 1885271"/>
              <a:gd name="connsiteX89" fmla="*/ 2982351 w 6513341"/>
              <a:gd name="connsiteY89" fmla="*/ 42404 h 1885271"/>
              <a:gd name="connsiteX90" fmla="*/ 3052689 w 6513341"/>
              <a:gd name="connsiteY90" fmla="*/ 28336 h 1885271"/>
              <a:gd name="connsiteX91" fmla="*/ 3123028 w 6513341"/>
              <a:gd name="connsiteY91" fmla="*/ 201 h 188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6513341" h="1885271">
                <a:moveTo>
                  <a:pt x="3024554" y="201"/>
                </a:moveTo>
                <a:lnTo>
                  <a:pt x="3024554" y="201"/>
                </a:lnTo>
                <a:cubicBezTo>
                  <a:pt x="3113649" y="4890"/>
                  <a:pt x="3203209" y="4041"/>
                  <a:pt x="3291840" y="14268"/>
                </a:cubicBezTo>
                <a:cubicBezTo>
                  <a:pt x="3325753" y="18181"/>
                  <a:pt x="3356934" y="35251"/>
                  <a:pt x="3390314" y="42404"/>
                </a:cubicBezTo>
                <a:cubicBezTo>
                  <a:pt x="3422736" y="49352"/>
                  <a:pt x="3455963" y="51782"/>
                  <a:pt x="3488788" y="56471"/>
                </a:cubicBezTo>
                <a:cubicBezTo>
                  <a:pt x="3729463" y="136698"/>
                  <a:pt x="3330426" y="0"/>
                  <a:pt x="3812345" y="197148"/>
                </a:cubicBezTo>
                <a:cubicBezTo>
                  <a:pt x="3834475" y="206201"/>
                  <a:pt x="3859237" y="206527"/>
                  <a:pt x="3882683" y="211216"/>
                </a:cubicBezTo>
                <a:cubicBezTo>
                  <a:pt x="3901440" y="220594"/>
                  <a:pt x="3920622" y="229167"/>
                  <a:pt x="3938954" y="239351"/>
                </a:cubicBezTo>
                <a:cubicBezTo>
                  <a:pt x="3962856" y="252630"/>
                  <a:pt x="3983905" y="271399"/>
                  <a:pt x="4009292" y="281554"/>
                </a:cubicBezTo>
                <a:cubicBezTo>
                  <a:pt x="4031492" y="290434"/>
                  <a:pt x="4056290" y="290435"/>
                  <a:pt x="4079631" y="295622"/>
                </a:cubicBezTo>
                <a:cubicBezTo>
                  <a:pt x="4098505" y="299816"/>
                  <a:pt x="4117144" y="305001"/>
                  <a:pt x="4135901" y="309690"/>
                </a:cubicBezTo>
                <a:cubicBezTo>
                  <a:pt x="4185008" y="358796"/>
                  <a:pt x="4159842" y="325242"/>
                  <a:pt x="4192172" y="422231"/>
                </a:cubicBezTo>
                <a:lnTo>
                  <a:pt x="4220308" y="506638"/>
                </a:lnTo>
                <a:cubicBezTo>
                  <a:pt x="4224997" y="520706"/>
                  <a:pt x="4226149" y="536503"/>
                  <a:pt x="4234375" y="548841"/>
                </a:cubicBezTo>
                <a:lnTo>
                  <a:pt x="4262511" y="591044"/>
                </a:lnTo>
                <a:cubicBezTo>
                  <a:pt x="4278175" y="638039"/>
                  <a:pt x="4278870" y="636528"/>
                  <a:pt x="4290646" y="689518"/>
                </a:cubicBezTo>
                <a:cubicBezTo>
                  <a:pt x="4294204" y="705530"/>
                  <a:pt x="4305475" y="779882"/>
                  <a:pt x="4318781" y="802059"/>
                </a:cubicBezTo>
                <a:cubicBezTo>
                  <a:pt x="4346022" y="847460"/>
                  <a:pt x="4383230" y="834284"/>
                  <a:pt x="4431323" y="858330"/>
                </a:cubicBezTo>
                <a:cubicBezTo>
                  <a:pt x="4450080" y="867708"/>
                  <a:pt x="4467699" y="879833"/>
                  <a:pt x="4487594" y="886465"/>
                </a:cubicBezTo>
                <a:cubicBezTo>
                  <a:pt x="4557708" y="909837"/>
                  <a:pt x="4613700" y="916862"/>
                  <a:pt x="4684541" y="928668"/>
                </a:cubicBezTo>
                <a:cubicBezTo>
                  <a:pt x="4698609" y="933357"/>
                  <a:pt x="4712487" y="938662"/>
                  <a:pt x="4726745" y="942736"/>
                </a:cubicBezTo>
                <a:cubicBezTo>
                  <a:pt x="4745335" y="948048"/>
                  <a:pt x="4763685" y="956397"/>
                  <a:pt x="4783015" y="956804"/>
                </a:cubicBezTo>
                <a:cubicBezTo>
                  <a:pt x="5209666" y="965786"/>
                  <a:pt x="5636455" y="966182"/>
                  <a:pt x="6063175" y="970871"/>
                </a:cubicBezTo>
                <a:cubicBezTo>
                  <a:pt x="6191216" y="1013552"/>
                  <a:pt x="5989003" y="948085"/>
                  <a:pt x="6175717" y="999007"/>
                </a:cubicBezTo>
                <a:cubicBezTo>
                  <a:pt x="6204329" y="1006810"/>
                  <a:pt x="6231988" y="1017764"/>
                  <a:pt x="6260123" y="1027142"/>
                </a:cubicBezTo>
                <a:lnTo>
                  <a:pt x="6302326" y="1041210"/>
                </a:lnTo>
                <a:cubicBezTo>
                  <a:pt x="6316394" y="1055278"/>
                  <a:pt x="6329245" y="1070677"/>
                  <a:pt x="6344529" y="1083413"/>
                </a:cubicBezTo>
                <a:cubicBezTo>
                  <a:pt x="6357517" y="1094237"/>
                  <a:pt x="6376170" y="1098346"/>
                  <a:pt x="6386732" y="1111548"/>
                </a:cubicBezTo>
                <a:cubicBezTo>
                  <a:pt x="6395995" y="1123127"/>
                  <a:pt x="6393171" y="1141035"/>
                  <a:pt x="6400800" y="1153751"/>
                </a:cubicBezTo>
                <a:cubicBezTo>
                  <a:pt x="6407624" y="1165124"/>
                  <a:pt x="6419557" y="1172508"/>
                  <a:pt x="6428935" y="1181887"/>
                </a:cubicBezTo>
                <a:cubicBezTo>
                  <a:pt x="6462418" y="1282333"/>
                  <a:pt x="6440620" y="1241617"/>
                  <a:pt x="6485206" y="1308496"/>
                </a:cubicBezTo>
                <a:cubicBezTo>
                  <a:pt x="6489895" y="1327253"/>
                  <a:pt x="6493963" y="1346177"/>
                  <a:pt x="6499274" y="1364767"/>
                </a:cubicBezTo>
                <a:cubicBezTo>
                  <a:pt x="6503348" y="1379025"/>
                  <a:pt x="6513341" y="1392141"/>
                  <a:pt x="6513341" y="1406970"/>
                </a:cubicBezTo>
                <a:cubicBezTo>
                  <a:pt x="6513341" y="1454096"/>
                  <a:pt x="6510704" y="1501928"/>
                  <a:pt x="6499274" y="1547647"/>
                </a:cubicBezTo>
                <a:cubicBezTo>
                  <a:pt x="6496057" y="1560514"/>
                  <a:pt x="6483001" y="1569851"/>
                  <a:pt x="6471138" y="1575782"/>
                </a:cubicBezTo>
                <a:cubicBezTo>
                  <a:pt x="6444612" y="1589045"/>
                  <a:pt x="6411408" y="1587467"/>
                  <a:pt x="6386732" y="1603918"/>
                </a:cubicBezTo>
                <a:cubicBezTo>
                  <a:pt x="6372664" y="1613296"/>
                  <a:pt x="6359651" y="1624492"/>
                  <a:pt x="6344529" y="1632053"/>
                </a:cubicBezTo>
                <a:cubicBezTo>
                  <a:pt x="6324343" y="1642146"/>
                  <a:pt x="6264090" y="1655680"/>
                  <a:pt x="6246055" y="1660188"/>
                </a:cubicBezTo>
                <a:cubicBezTo>
                  <a:pt x="6236677" y="1669567"/>
                  <a:pt x="6229783" y="1682392"/>
                  <a:pt x="6217920" y="1688324"/>
                </a:cubicBezTo>
                <a:cubicBezTo>
                  <a:pt x="6141210" y="1726679"/>
                  <a:pt x="6046424" y="1728534"/>
                  <a:pt x="5964701" y="1730527"/>
                </a:cubicBezTo>
                <a:cubicBezTo>
                  <a:pt x="5636519" y="1738531"/>
                  <a:pt x="5308209" y="1739905"/>
                  <a:pt x="4979963" y="1744594"/>
                </a:cubicBezTo>
                <a:lnTo>
                  <a:pt x="4811151" y="1758662"/>
                </a:lnTo>
                <a:cubicBezTo>
                  <a:pt x="4712430" y="1768064"/>
                  <a:pt x="4580089" y="1785449"/>
                  <a:pt x="4487594" y="1800865"/>
                </a:cubicBezTo>
                <a:cubicBezTo>
                  <a:pt x="4459459" y="1805554"/>
                  <a:pt x="4431158" y="1809339"/>
                  <a:pt x="4403188" y="1814933"/>
                </a:cubicBezTo>
                <a:cubicBezTo>
                  <a:pt x="4384229" y="1818725"/>
                  <a:pt x="4365988" y="1825823"/>
                  <a:pt x="4346917" y="1829001"/>
                </a:cubicBezTo>
                <a:cubicBezTo>
                  <a:pt x="4244108" y="1846135"/>
                  <a:pt x="4242969" y="1837207"/>
                  <a:pt x="4149969" y="1857136"/>
                </a:cubicBezTo>
                <a:cubicBezTo>
                  <a:pt x="4112159" y="1865238"/>
                  <a:pt x="4037428" y="1885271"/>
                  <a:pt x="4037428" y="1885271"/>
                </a:cubicBezTo>
                <a:lnTo>
                  <a:pt x="2996418" y="1871204"/>
                </a:lnTo>
                <a:cubicBezTo>
                  <a:pt x="2981594" y="1870819"/>
                  <a:pt x="2968804" y="1859789"/>
                  <a:pt x="2954215" y="1857136"/>
                </a:cubicBezTo>
                <a:cubicBezTo>
                  <a:pt x="2917019" y="1850373"/>
                  <a:pt x="2879188" y="1847757"/>
                  <a:pt x="2841674" y="1843068"/>
                </a:cubicBezTo>
                <a:cubicBezTo>
                  <a:pt x="2703700" y="1797077"/>
                  <a:pt x="2786823" y="1817396"/>
                  <a:pt x="2588455" y="1800865"/>
                </a:cubicBezTo>
                <a:lnTo>
                  <a:pt x="2461846" y="1758662"/>
                </a:lnTo>
                <a:cubicBezTo>
                  <a:pt x="2447778" y="1753973"/>
                  <a:pt x="2434119" y="1747811"/>
                  <a:pt x="2419643" y="1744594"/>
                </a:cubicBezTo>
                <a:cubicBezTo>
                  <a:pt x="2415319" y="1743633"/>
                  <a:pt x="2271847" y="1712916"/>
                  <a:pt x="2236763" y="1702391"/>
                </a:cubicBezTo>
                <a:cubicBezTo>
                  <a:pt x="2173486" y="1683408"/>
                  <a:pt x="2146115" y="1666598"/>
                  <a:pt x="2082018" y="1660188"/>
                </a:cubicBezTo>
                <a:cubicBezTo>
                  <a:pt x="1876124" y="1639599"/>
                  <a:pt x="1478792" y="1634487"/>
                  <a:pt x="1336431" y="1632053"/>
                </a:cubicBezTo>
                <a:lnTo>
                  <a:pt x="225083" y="1617985"/>
                </a:lnTo>
                <a:cubicBezTo>
                  <a:pt x="196948" y="1608607"/>
                  <a:pt x="165353" y="1606301"/>
                  <a:pt x="140677" y="1589850"/>
                </a:cubicBezTo>
                <a:lnTo>
                  <a:pt x="56271" y="1533579"/>
                </a:lnTo>
                <a:cubicBezTo>
                  <a:pt x="46892" y="1519511"/>
                  <a:pt x="35002" y="1506826"/>
                  <a:pt x="28135" y="1491376"/>
                </a:cubicBezTo>
                <a:cubicBezTo>
                  <a:pt x="16090" y="1464275"/>
                  <a:pt x="0" y="1406970"/>
                  <a:pt x="0" y="1406970"/>
                </a:cubicBezTo>
                <a:cubicBezTo>
                  <a:pt x="4689" y="1350699"/>
                  <a:pt x="4785" y="1293855"/>
                  <a:pt x="14068" y="1238158"/>
                </a:cubicBezTo>
                <a:cubicBezTo>
                  <a:pt x="18944" y="1208904"/>
                  <a:pt x="25752" y="1178428"/>
                  <a:pt x="42203" y="1153751"/>
                </a:cubicBezTo>
                <a:cubicBezTo>
                  <a:pt x="70455" y="1111372"/>
                  <a:pt x="77059" y="1105246"/>
                  <a:pt x="98474" y="1055278"/>
                </a:cubicBezTo>
                <a:cubicBezTo>
                  <a:pt x="104315" y="1041648"/>
                  <a:pt x="105909" y="1026337"/>
                  <a:pt x="112541" y="1013074"/>
                </a:cubicBezTo>
                <a:cubicBezTo>
                  <a:pt x="126250" y="985656"/>
                  <a:pt x="158684" y="945951"/>
                  <a:pt x="182880" y="928668"/>
                </a:cubicBezTo>
                <a:cubicBezTo>
                  <a:pt x="199945" y="916479"/>
                  <a:pt x="221169" y="911322"/>
                  <a:pt x="239151" y="900533"/>
                </a:cubicBezTo>
                <a:cubicBezTo>
                  <a:pt x="268147" y="883136"/>
                  <a:pt x="290082" y="849044"/>
                  <a:pt x="323557" y="844262"/>
                </a:cubicBezTo>
                <a:cubicBezTo>
                  <a:pt x="450268" y="826160"/>
                  <a:pt x="389324" y="835645"/>
                  <a:pt x="506437" y="816127"/>
                </a:cubicBezTo>
                <a:lnTo>
                  <a:pt x="1209821" y="830194"/>
                </a:lnTo>
                <a:cubicBezTo>
                  <a:pt x="1238327" y="831212"/>
                  <a:pt x="1265704" y="844262"/>
                  <a:pt x="1294228" y="844262"/>
                </a:cubicBezTo>
                <a:cubicBezTo>
                  <a:pt x="1411552" y="844262"/>
                  <a:pt x="1528689" y="834883"/>
                  <a:pt x="1645920" y="830194"/>
                </a:cubicBezTo>
                <a:cubicBezTo>
                  <a:pt x="1681870" y="825059"/>
                  <a:pt x="1759844" y="817367"/>
                  <a:pt x="1800665" y="802059"/>
                </a:cubicBezTo>
                <a:cubicBezTo>
                  <a:pt x="1931517" y="752989"/>
                  <a:pt x="1769507" y="788496"/>
                  <a:pt x="1941341" y="759856"/>
                </a:cubicBezTo>
                <a:cubicBezTo>
                  <a:pt x="1968241" y="679158"/>
                  <a:pt x="1937198" y="751315"/>
                  <a:pt x="1983545" y="689518"/>
                </a:cubicBezTo>
                <a:cubicBezTo>
                  <a:pt x="2078987" y="562262"/>
                  <a:pt x="2003425" y="641499"/>
                  <a:pt x="2067951" y="576976"/>
                </a:cubicBezTo>
                <a:cubicBezTo>
                  <a:pt x="2103309" y="470898"/>
                  <a:pt x="2051501" y="597539"/>
                  <a:pt x="2124221" y="506638"/>
                </a:cubicBezTo>
                <a:cubicBezTo>
                  <a:pt x="2133485" y="495059"/>
                  <a:pt x="2130659" y="477150"/>
                  <a:pt x="2138289" y="464434"/>
                </a:cubicBezTo>
                <a:cubicBezTo>
                  <a:pt x="2145113" y="453061"/>
                  <a:pt x="2158467" y="446910"/>
                  <a:pt x="2166425" y="436299"/>
                </a:cubicBezTo>
                <a:cubicBezTo>
                  <a:pt x="2186714" y="409248"/>
                  <a:pt x="2203938" y="380028"/>
                  <a:pt x="2222695" y="351893"/>
                </a:cubicBezTo>
                <a:cubicBezTo>
                  <a:pt x="2232074" y="337825"/>
                  <a:pt x="2234791" y="315037"/>
                  <a:pt x="2250831" y="309690"/>
                </a:cubicBezTo>
                <a:lnTo>
                  <a:pt x="2293034" y="295622"/>
                </a:lnTo>
                <a:cubicBezTo>
                  <a:pt x="2307102" y="281554"/>
                  <a:pt x="2318684" y="264455"/>
                  <a:pt x="2335237" y="253419"/>
                </a:cubicBezTo>
                <a:cubicBezTo>
                  <a:pt x="2347575" y="245194"/>
                  <a:pt x="2365861" y="248614"/>
                  <a:pt x="2377440" y="239351"/>
                </a:cubicBezTo>
                <a:cubicBezTo>
                  <a:pt x="2468339" y="166631"/>
                  <a:pt x="2341702" y="218438"/>
                  <a:pt x="2447778" y="183081"/>
                </a:cubicBezTo>
                <a:cubicBezTo>
                  <a:pt x="2519071" y="111788"/>
                  <a:pt x="2426804" y="195666"/>
                  <a:pt x="2518117" y="140878"/>
                </a:cubicBezTo>
                <a:cubicBezTo>
                  <a:pt x="2529490" y="134054"/>
                  <a:pt x="2534389" y="118674"/>
                  <a:pt x="2546252" y="112742"/>
                </a:cubicBezTo>
                <a:cubicBezTo>
                  <a:pt x="2560696" y="105520"/>
                  <a:pt x="2663976" y="86828"/>
                  <a:pt x="2672861" y="84607"/>
                </a:cubicBezTo>
                <a:cubicBezTo>
                  <a:pt x="2687247" y="81011"/>
                  <a:pt x="2700524" y="73447"/>
                  <a:pt x="2715065" y="70539"/>
                </a:cubicBezTo>
                <a:cubicBezTo>
                  <a:pt x="2793832" y="54785"/>
                  <a:pt x="2909247" y="48496"/>
                  <a:pt x="2982351" y="42404"/>
                </a:cubicBezTo>
                <a:cubicBezTo>
                  <a:pt x="3005797" y="37715"/>
                  <a:pt x="3029493" y="34135"/>
                  <a:pt x="3052689" y="28336"/>
                </a:cubicBezTo>
                <a:cubicBezTo>
                  <a:pt x="3087453" y="19645"/>
                  <a:pt x="3093923" y="14752"/>
                  <a:pt x="3123028" y="201"/>
                </a:cubicBezTo>
              </a:path>
            </a:pathLst>
          </a:custGeom>
          <a:solidFill>
            <a:schemeClr val="accent1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" name="Software Laser" descr="C:\Users\Pring\Documents\GitHub\team5\projectil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364128">
            <a:off x="4473441" y="2146194"/>
            <a:ext cx="295086" cy="295086"/>
          </a:xfrm>
          <a:prstGeom prst="rect">
            <a:avLst/>
          </a:prstGeom>
          <a:noFill/>
        </p:spPr>
      </p:pic>
      <p:sp>
        <p:nvSpPr>
          <p:cNvPr id="72" name="Software skin 2"/>
          <p:cNvSpPr/>
          <p:nvPr/>
        </p:nvSpPr>
        <p:spPr>
          <a:xfrm>
            <a:off x="2700000" y="5094000"/>
            <a:ext cx="6513341" cy="1885271"/>
          </a:xfrm>
          <a:custGeom>
            <a:avLst/>
            <a:gdLst>
              <a:gd name="connsiteX0" fmla="*/ 3024554 w 6513341"/>
              <a:gd name="connsiteY0" fmla="*/ 201 h 1885271"/>
              <a:gd name="connsiteX1" fmla="*/ 3024554 w 6513341"/>
              <a:gd name="connsiteY1" fmla="*/ 201 h 1885271"/>
              <a:gd name="connsiteX2" fmla="*/ 3291840 w 6513341"/>
              <a:gd name="connsiteY2" fmla="*/ 14268 h 1885271"/>
              <a:gd name="connsiteX3" fmla="*/ 3390314 w 6513341"/>
              <a:gd name="connsiteY3" fmla="*/ 42404 h 1885271"/>
              <a:gd name="connsiteX4" fmla="*/ 3488788 w 6513341"/>
              <a:gd name="connsiteY4" fmla="*/ 56471 h 1885271"/>
              <a:gd name="connsiteX5" fmla="*/ 3812345 w 6513341"/>
              <a:gd name="connsiteY5" fmla="*/ 197148 h 1885271"/>
              <a:gd name="connsiteX6" fmla="*/ 3882683 w 6513341"/>
              <a:gd name="connsiteY6" fmla="*/ 211216 h 1885271"/>
              <a:gd name="connsiteX7" fmla="*/ 3938954 w 6513341"/>
              <a:gd name="connsiteY7" fmla="*/ 239351 h 1885271"/>
              <a:gd name="connsiteX8" fmla="*/ 4009292 w 6513341"/>
              <a:gd name="connsiteY8" fmla="*/ 281554 h 1885271"/>
              <a:gd name="connsiteX9" fmla="*/ 4079631 w 6513341"/>
              <a:gd name="connsiteY9" fmla="*/ 295622 h 1885271"/>
              <a:gd name="connsiteX10" fmla="*/ 4135901 w 6513341"/>
              <a:gd name="connsiteY10" fmla="*/ 309690 h 1885271"/>
              <a:gd name="connsiteX11" fmla="*/ 4192172 w 6513341"/>
              <a:gd name="connsiteY11" fmla="*/ 422231 h 1885271"/>
              <a:gd name="connsiteX12" fmla="*/ 4220308 w 6513341"/>
              <a:gd name="connsiteY12" fmla="*/ 506638 h 1885271"/>
              <a:gd name="connsiteX13" fmla="*/ 4234375 w 6513341"/>
              <a:gd name="connsiteY13" fmla="*/ 548841 h 1885271"/>
              <a:gd name="connsiteX14" fmla="*/ 4262511 w 6513341"/>
              <a:gd name="connsiteY14" fmla="*/ 591044 h 1885271"/>
              <a:gd name="connsiteX15" fmla="*/ 4290646 w 6513341"/>
              <a:gd name="connsiteY15" fmla="*/ 689518 h 1885271"/>
              <a:gd name="connsiteX16" fmla="*/ 4318781 w 6513341"/>
              <a:gd name="connsiteY16" fmla="*/ 802059 h 1885271"/>
              <a:gd name="connsiteX17" fmla="*/ 4431323 w 6513341"/>
              <a:gd name="connsiteY17" fmla="*/ 858330 h 1885271"/>
              <a:gd name="connsiteX18" fmla="*/ 4487594 w 6513341"/>
              <a:gd name="connsiteY18" fmla="*/ 886465 h 1885271"/>
              <a:gd name="connsiteX19" fmla="*/ 4684541 w 6513341"/>
              <a:gd name="connsiteY19" fmla="*/ 928668 h 1885271"/>
              <a:gd name="connsiteX20" fmla="*/ 4726745 w 6513341"/>
              <a:gd name="connsiteY20" fmla="*/ 942736 h 1885271"/>
              <a:gd name="connsiteX21" fmla="*/ 4783015 w 6513341"/>
              <a:gd name="connsiteY21" fmla="*/ 956804 h 1885271"/>
              <a:gd name="connsiteX22" fmla="*/ 6063175 w 6513341"/>
              <a:gd name="connsiteY22" fmla="*/ 970871 h 1885271"/>
              <a:gd name="connsiteX23" fmla="*/ 6175717 w 6513341"/>
              <a:gd name="connsiteY23" fmla="*/ 999007 h 1885271"/>
              <a:gd name="connsiteX24" fmla="*/ 6260123 w 6513341"/>
              <a:gd name="connsiteY24" fmla="*/ 1027142 h 1885271"/>
              <a:gd name="connsiteX25" fmla="*/ 6302326 w 6513341"/>
              <a:gd name="connsiteY25" fmla="*/ 1041210 h 1885271"/>
              <a:gd name="connsiteX26" fmla="*/ 6344529 w 6513341"/>
              <a:gd name="connsiteY26" fmla="*/ 1083413 h 1885271"/>
              <a:gd name="connsiteX27" fmla="*/ 6386732 w 6513341"/>
              <a:gd name="connsiteY27" fmla="*/ 1111548 h 1885271"/>
              <a:gd name="connsiteX28" fmla="*/ 6400800 w 6513341"/>
              <a:gd name="connsiteY28" fmla="*/ 1153751 h 1885271"/>
              <a:gd name="connsiteX29" fmla="*/ 6428935 w 6513341"/>
              <a:gd name="connsiteY29" fmla="*/ 1181887 h 1885271"/>
              <a:gd name="connsiteX30" fmla="*/ 6485206 w 6513341"/>
              <a:gd name="connsiteY30" fmla="*/ 1308496 h 1885271"/>
              <a:gd name="connsiteX31" fmla="*/ 6499274 w 6513341"/>
              <a:gd name="connsiteY31" fmla="*/ 1364767 h 1885271"/>
              <a:gd name="connsiteX32" fmla="*/ 6513341 w 6513341"/>
              <a:gd name="connsiteY32" fmla="*/ 1406970 h 1885271"/>
              <a:gd name="connsiteX33" fmla="*/ 6499274 w 6513341"/>
              <a:gd name="connsiteY33" fmla="*/ 1547647 h 1885271"/>
              <a:gd name="connsiteX34" fmla="*/ 6471138 w 6513341"/>
              <a:gd name="connsiteY34" fmla="*/ 1575782 h 1885271"/>
              <a:gd name="connsiteX35" fmla="*/ 6386732 w 6513341"/>
              <a:gd name="connsiteY35" fmla="*/ 1603918 h 1885271"/>
              <a:gd name="connsiteX36" fmla="*/ 6344529 w 6513341"/>
              <a:gd name="connsiteY36" fmla="*/ 1632053 h 1885271"/>
              <a:gd name="connsiteX37" fmla="*/ 6246055 w 6513341"/>
              <a:gd name="connsiteY37" fmla="*/ 1660188 h 1885271"/>
              <a:gd name="connsiteX38" fmla="*/ 6217920 w 6513341"/>
              <a:gd name="connsiteY38" fmla="*/ 1688324 h 1885271"/>
              <a:gd name="connsiteX39" fmla="*/ 5964701 w 6513341"/>
              <a:gd name="connsiteY39" fmla="*/ 1730527 h 1885271"/>
              <a:gd name="connsiteX40" fmla="*/ 4979963 w 6513341"/>
              <a:gd name="connsiteY40" fmla="*/ 1744594 h 1885271"/>
              <a:gd name="connsiteX41" fmla="*/ 4811151 w 6513341"/>
              <a:gd name="connsiteY41" fmla="*/ 1758662 h 1885271"/>
              <a:gd name="connsiteX42" fmla="*/ 4487594 w 6513341"/>
              <a:gd name="connsiteY42" fmla="*/ 1800865 h 1885271"/>
              <a:gd name="connsiteX43" fmla="*/ 4403188 w 6513341"/>
              <a:gd name="connsiteY43" fmla="*/ 1814933 h 1885271"/>
              <a:gd name="connsiteX44" fmla="*/ 4346917 w 6513341"/>
              <a:gd name="connsiteY44" fmla="*/ 1829001 h 1885271"/>
              <a:gd name="connsiteX45" fmla="*/ 4149969 w 6513341"/>
              <a:gd name="connsiteY45" fmla="*/ 1857136 h 1885271"/>
              <a:gd name="connsiteX46" fmla="*/ 4037428 w 6513341"/>
              <a:gd name="connsiteY46" fmla="*/ 1885271 h 1885271"/>
              <a:gd name="connsiteX47" fmla="*/ 2996418 w 6513341"/>
              <a:gd name="connsiteY47" fmla="*/ 1871204 h 1885271"/>
              <a:gd name="connsiteX48" fmla="*/ 2954215 w 6513341"/>
              <a:gd name="connsiteY48" fmla="*/ 1857136 h 1885271"/>
              <a:gd name="connsiteX49" fmla="*/ 2841674 w 6513341"/>
              <a:gd name="connsiteY49" fmla="*/ 1843068 h 1885271"/>
              <a:gd name="connsiteX50" fmla="*/ 2588455 w 6513341"/>
              <a:gd name="connsiteY50" fmla="*/ 1800865 h 1885271"/>
              <a:gd name="connsiteX51" fmla="*/ 2461846 w 6513341"/>
              <a:gd name="connsiteY51" fmla="*/ 1758662 h 1885271"/>
              <a:gd name="connsiteX52" fmla="*/ 2419643 w 6513341"/>
              <a:gd name="connsiteY52" fmla="*/ 1744594 h 1885271"/>
              <a:gd name="connsiteX53" fmla="*/ 2236763 w 6513341"/>
              <a:gd name="connsiteY53" fmla="*/ 1702391 h 1885271"/>
              <a:gd name="connsiteX54" fmla="*/ 2082018 w 6513341"/>
              <a:gd name="connsiteY54" fmla="*/ 1660188 h 1885271"/>
              <a:gd name="connsiteX55" fmla="*/ 1336431 w 6513341"/>
              <a:gd name="connsiteY55" fmla="*/ 1632053 h 1885271"/>
              <a:gd name="connsiteX56" fmla="*/ 225083 w 6513341"/>
              <a:gd name="connsiteY56" fmla="*/ 1617985 h 1885271"/>
              <a:gd name="connsiteX57" fmla="*/ 140677 w 6513341"/>
              <a:gd name="connsiteY57" fmla="*/ 1589850 h 1885271"/>
              <a:gd name="connsiteX58" fmla="*/ 56271 w 6513341"/>
              <a:gd name="connsiteY58" fmla="*/ 1533579 h 1885271"/>
              <a:gd name="connsiteX59" fmla="*/ 28135 w 6513341"/>
              <a:gd name="connsiteY59" fmla="*/ 1491376 h 1885271"/>
              <a:gd name="connsiteX60" fmla="*/ 0 w 6513341"/>
              <a:gd name="connsiteY60" fmla="*/ 1406970 h 1885271"/>
              <a:gd name="connsiteX61" fmla="*/ 14068 w 6513341"/>
              <a:gd name="connsiteY61" fmla="*/ 1238158 h 1885271"/>
              <a:gd name="connsiteX62" fmla="*/ 42203 w 6513341"/>
              <a:gd name="connsiteY62" fmla="*/ 1153751 h 1885271"/>
              <a:gd name="connsiteX63" fmla="*/ 98474 w 6513341"/>
              <a:gd name="connsiteY63" fmla="*/ 1055278 h 1885271"/>
              <a:gd name="connsiteX64" fmla="*/ 112541 w 6513341"/>
              <a:gd name="connsiteY64" fmla="*/ 1013074 h 1885271"/>
              <a:gd name="connsiteX65" fmla="*/ 182880 w 6513341"/>
              <a:gd name="connsiteY65" fmla="*/ 928668 h 1885271"/>
              <a:gd name="connsiteX66" fmla="*/ 239151 w 6513341"/>
              <a:gd name="connsiteY66" fmla="*/ 900533 h 1885271"/>
              <a:gd name="connsiteX67" fmla="*/ 323557 w 6513341"/>
              <a:gd name="connsiteY67" fmla="*/ 844262 h 1885271"/>
              <a:gd name="connsiteX68" fmla="*/ 506437 w 6513341"/>
              <a:gd name="connsiteY68" fmla="*/ 816127 h 1885271"/>
              <a:gd name="connsiteX69" fmla="*/ 1209821 w 6513341"/>
              <a:gd name="connsiteY69" fmla="*/ 830194 h 1885271"/>
              <a:gd name="connsiteX70" fmla="*/ 1294228 w 6513341"/>
              <a:gd name="connsiteY70" fmla="*/ 844262 h 1885271"/>
              <a:gd name="connsiteX71" fmla="*/ 1645920 w 6513341"/>
              <a:gd name="connsiteY71" fmla="*/ 830194 h 1885271"/>
              <a:gd name="connsiteX72" fmla="*/ 1800665 w 6513341"/>
              <a:gd name="connsiteY72" fmla="*/ 802059 h 1885271"/>
              <a:gd name="connsiteX73" fmla="*/ 1941341 w 6513341"/>
              <a:gd name="connsiteY73" fmla="*/ 759856 h 1885271"/>
              <a:gd name="connsiteX74" fmla="*/ 1983545 w 6513341"/>
              <a:gd name="connsiteY74" fmla="*/ 689518 h 1885271"/>
              <a:gd name="connsiteX75" fmla="*/ 2067951 w 6513341"/>
              <a:gd name="connsiteY75" fmla="*/ 576976 h 1885271"/>
              <a:gd name="connsiteX76" fmla="*/ 2124221 w 6513341"/>
              <a:gd name="connsiteY76" fmla="*/ 506638 h 1885271"/>
              <a:gd name="connsiteX77" fmla="*/ 2138289 w 6513341"/>
              <a:gd name="connsiteY77" fmla="*/ 464434 h 1885271"/>
              <a:gd name="connsiteX78" fmla="*/ 2166425 w 6513341"/>
              <a:gd name="connsiteY78" fmla="*/ 436299 h 1885271"/>
              <a:gd name="connsiteX79" fmla="*/ 2222695 w 6513341"/>
              <a:gd name="connsiteY79" fmla="*/ 351893 h 1885271"/>
              <a:gd name="connsiteX80" fmla="*/ 2250831 w 6513341"/>
              <a:gd name="connsiteY80" fmla="*/ 309690 h 1885271"/>
              <a:gd name="connsiteX81" fmla="*/ 2293034 w 6513341"/>
              <a:gd name="connsiteY81" fmla="*/ 295622 h 1885271"/>
              <a:gd name="connsiteX82" fmla="*/ 2335237 w 6513341"/>
              <a:gd name="connsiteY82" fmla="*/ 253419 h 1885271"/>
              <a:gd name="connsiteX83" fmla="*/ 2377440 w 6513341"/>
              <a:gd name="connsiteY83" fmla="*/ 239351 h 1885271"/>
              <a:gd name="connsiteX84" fmla="*/ 2447778 w 6513341"/>
              <a:gd name="connsiteY84" fmla="*/ 183081 h 1885271"/>
              <a:gd name="connsiteX85" fmla="*/ 2518117 w 6513341"/>
              <a:gd name="connsiteY85" fmla="*/ 140878 h 1885271"/>
              <a:gd name="connsiteX86" fmla="*/ 2546252 w 6513341"/>
              <a:gd name="connsiteY86" fmla="*/ 112742 h 1885271"/>
              <a:gd name="connsiteX87" fmla="*/ 2672861 w 6513341"/>
              <a:gd name="connsiteY87" fmla="*/ 84607 h 1885271"/>
              <a:gd name="connsiteX88" fmla="*/ 2715065 w 6513341"/>
              <a:gd name="connsiteY88" fmla="*/ 70539 h 1885271"/>
              <a:gd name="connsiteX89" fmla="*/ 2982351 w 6513341"/>
              <a:gd name="connsiteY89" fmla="*/ 42404 h 1885271"/>
              <a:gd name="connsiteX90" fmla="*/ 3052689 w 6513341"/>
              <a:gd name="connsiteY90" fmla="*/ 28336 h 1885271"/>
              <a:gd name="connsiteX91" fmla="*/ 3123028 w 6513341"/>
              <a:gd name="connsiteY91" fmla="*/ 201 h 188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6513341" h="1885271">
                <a:moveTo>
                  <a:pt x="3024554" y="201"/>
                </a:moveTo>
                <a:lnTo>
                  <a:pt x="3024554" y="201"/>
                </a:lnTo>
                <a:cubicBezTo>
                  <a:pt x="3113649" y="4890"/>
                  <a:pt x="3203209" y="4041"/>
                  <a:pt x="3291840" y="14268"/>
                </a:cubicBezTo>
                <a:cubicBezTo>
                  <a:pt x="3325753" y="18181"/>
                  <a:pt x="3356934" y="35251"/>
                  <a:pt x="3390314" y="42404"/>
                </a:cubicBezTo>
                <a:cubicBezTo>
                  <a:pt x="3422736" y="49352"/>
                  <a:pt x="3455963" y="51782"/>
                  <a:pt x="3488788" y="56471"/>
                </a:cubicBezTo>
                <a:cubicBezTo>
                  <a:pt x="3729463" y="136698"/>
                  <a:pt x="3330426" y="0"/>
                  <a:pt x="3812345" y="197148"/>
                </a:cubicBezTo>
                <a:cubicBezTo>
                  <a:pt x="3834475" y="206201"/>
                  <a:pt x="3859237" y="206527"/>
                  <a:pt x="3882683" y="211216"/>
                </a:cubicBezTo>
                <a:cubicBezTo>
                  <a:pt x="3901440" y="220594"/>
                  <a:pt x="3920622" y="229167"/>
                  <a:pt x="3938954" y="239351"/>
                </a:cubicBezTo>
                <a:cubicBezTo>
                  <a:pt x="3962856" y="252630"/>
                  <a:pt x="3983905" y="271399"/>
                  <a:pt x="4009292" y="281554"/>
                </a:cubicBezTo>
                <a:cubicBezTo>
                  <a:pt x="4031492" y="290434"/>
                  <a:pt x="4056290" y="290435"/>
                  <a:pt x="4079631" y="295622"/>
                </a:cubicBezTo>
                <a:cubicBezTo>
                  <a:pt x="4098505" y="299816"/>
                  <a:pt x="4117144" y="305001"/>
                  <a:pt x="4135901" y="309690"/>
                </a:cubicBezTo>
                <a:cubicBezTo>
                  <a:pt x="4185008" y="358796"/>
                  <a:pt x="4159842" y="325242"/>
                  <a:pt x="4192172" y="422231"/>
                </a:cubicBezTo>
                <a:lnTo>
                  <a:pt x="4220308" y="506638"/>
                </a:lnTo>
                <a:cubicBezTo>
                  <a:pt x="4224997" y="520706"/>
                  <a:pt x="4226149" y="536503"/>
                  <a:pt x="4234375" y="548841"/>
                </a:cubicBezTo>
                <a:lnTo>
                  <a:pt x="4262511" y="591044"/>
                </a:lnTo>
                <a:cubicBezTo>
                  <a:pt x="4278175" y="638039"/>
                  <a:pt x="4278870" y="636528"/>
                  <a:pt x="4290646" y="689518"/>
                </a:cubicBezTo>
                <a:cubicBezTo>
                  <a:pt x="4294204" y="705530"/>
                  <a:pt x="4305475" y="779882"/>
                  <a:pt x="4318781" y="802059"/>
                </a:cubicBezTo>
                <a:cubicBezTo>
                  <a:pt x="4346022" y="847460"/>
                  <a:pt x="4383230" y="834284"/>
                  <a:pt x="4431323" y="858330"/>
                </a:cubicBezTo>
                <a:cubicBezTo>
                  <a:pt x="4450080" y="867708"/>
                  <a:pt x="4467699" y="879833"/>
                  <a:pt x="4487594" y="886465"/>
                </a:cubicBezTo>
                <a:cubicBezTo>
                  <a:pt x="4557708" y="909837"/>
                  <a:pt x="4613700" y="916862"/>
                  <a:pt x="4684541" y="928668"/>
                </a:cubicBezTo>
                <a:cubicBezTo>
                  <a:pt x="4698609" y="933357"/>
                  <a:pt x="4712487" y="938662"/>
                  <a:pt x="4726745" y="942736"/>
                </a:cubicBezTo>
                <a:cubicBezTo>
                  <a:pt x="4745335" y="948048"/>
                  <a:pt x="4763685" y="956397"/>
                  <a:pt x="4783015" y="956804"/>
                </a:cubicBezTo>
                <a:cubicBezTo>
                  <a:pt x="5209666" y="965786"/>
                  <a:pt x="5636455" y="966182"/>
                  <a:pt x="6063175" y="970871"/>
                </a:cubicBezTo>
                <a:cubicBezTo>
                  <a:pt x="6191216" y="1013552"/>
                  <a:pt x="5989003" y="948085"/>
                  <a:pt x="6175717" y="999007"/>
                </a:cubicBezTo>
                <a:cubicBezTo>
                  <a:pt x="6204329" y="1006810"/>
                  <a:pt x="6231988" y="1017764"/>
                  <a:pt x="6260123" y="1027142"/>
                </a:cubicBezTo>
                <a:lnTo>
                  <a:pt x="6302326" y="1041210"/>
                </a:lnTo>
                <a:cubicBezTo>
                  <a:pt x="6316394" y="1055278"/>
                  <a:pt x="6329245" y="1070677"/>
                  <a:pt x="6344529" y="1083413"/>
                </a:cubicBezTo>
                <a:cubicBezTo>
                  <a:pt x="6357517" y="1094237"/>
                  <a:pt x="6376170" y="1098346"/>
                  <a:pt x="6386732" y="1111548"/>
                </a:cubicBezTo>
                <a:cubicBezTo>
                  <a:pt x="6395995" y="1123127"/>
                  <a:pt x="6393171" y="1141035"/>
                  <a:pt x="6400800" y="1153751"/>
                </a:cubicBezTo>
                <a:cubicBezTo>
                  <a:pt x="6407624" y="1165124"/>
                  <a:pt x="6419557" y="1172508"/>
                  <a:pt x="6428935" y="1181887"/>
                </a:cubicBezTo>
                <a:cubicBezTo>
                  <a:pt x="6462418" y="1282333"/>
                  <a:pt x="6440620" y="1241617"/>
                  <a:pt x="6485206" y="1308496"/>
                </a:cubicBezTo>
                <a:cubicBezTo>
                  <a:pt x="6489895" y="1327253"/>
                  <a:pt x="6493963" y="1346177"/>
                  <a:pt x="6499274" y="1364767"/>
                </a:cubicBezTo>
                <a:cubicBezTo>
                  <a:pt x="6503348" y="1379025"/>
                  <a:pt x="6513341" y="1392141"/>
                  <a:pt x="6513341" y="1406970"/>
                </a:cubicBezTo>
                <a:cubicBezTo>
                  <a:pt x="6513341" y="1454096"/>
                  <a:pt x="6510704" y="1501928"/>
                  <a:pt x="6499274" y="1547647"/>
                </a:cubicBezTo>
                <a:cubicBezTo>
                  <a:pt x="6496057" y="1560514"/>
                  <a:pt x="6483001" y="1569851"/>
                  <a:pt x="6471138" y="1575782"/>
                </a:cubicBezTo>
                <a:cubicBezTo>
                  <a:pt x="6444612" y="1589045"/>
                  <a:pt x="6411408" y="1587467"/>
                  <a:pt x="6386732" y="1603918"/>
                </a:cubicBezTo>
                <a:cubicBezTo>
                  <a:pt x="6372664" y="1613296"/>
                  <a:pt x="6359651" y="1624492"/>
                  <a:pt x="6344529" y="1632053"/>
                </a:cubicBezTo>
                <a:cubicBezTo>
                  <a:pt x="6324343" y="1642146"/>
                  <a:pt x="6264090" y="1655680"/>
                  <a:pt x="6246055" y="1660188"/>
                </a:cubicBezTo>
                <a:cubicBezTo>
                  <a:pt x="6236677" y="1669567"/>
                  <a:pt x="6229783" y="1682392"/>
                  <a:pt x="6217920" y="1688324"/>
                </a:cubicBezTo>
                <a:cubicBezTo>
                  <a:pt x="6141210" y="1726679"/>
                  <a:pt x="6046424" y="1728534"/>
                  <a:pt x="5964701" y="1730527"/>
                </a:cubicBezTo>
                <a:cubicBezTo>
                  <a:pt x="5636519" y="1738531"/>
                  <a:pt x="5308209" y="1739905"/>
                  <a:pt x="4979963" y="1744594"/>
                </a:cubicBezTo>
                <a:lnTo>
                  <a:pt x="4811151" y="1758662"/>
                </a:lnTo>
                <a:cubicBezTo>
                  <a:pt x="4712430" y="1768064"/>
                  <a:pt x="4580089" y="1785449"/>
                  <a:pt x="4487594" y="1800865"/>
                </a:cubicBezTo>
                <a:cubicBezTo>
                  <a:pt x="4459459" y="1805554"/>
                  <a:pt x="4431158" y="1809339"/>
                  <a:pt x="4403188" y="1814933"/>
                </a:cubicBezTo>
                <a:cubicBezTo>
                  <a:pt x="4384229" y="1818725"/>
                  <a:pt x="4365988" y="1825823"/>
                  <a:pt x="4346917" y="1829001"/>
                </a:cubicBezTo>
                <a:cubicBezTo>
                  <a:pt x="4244108" y="1846135"/>
                  <a:pt x="4242969" y="1837207"/>
                  <a:pt x="4149969" y="1857136"/>
                </a:cubicBezTo>
                <a:cubicBezTo>
                  <a:pt x="4112159" y="1865238"/>
                  <a:pt x="4037428" y="1885271"/>
                  <a:pt x="4037428" y="1885271"/>
                </a:cubicBezTo>
                <a:lnTo>
                  <a:pt x="2996418" y="1871204"/>
                </a:lnTo>
                <a:cubicBezTo>
                  <a:pt x="2981594" y="1870819"/>
                  <a:pt x="2968804" y="1859789"/>
                  <a:pt x="2954215" y="1857136"/>
                </a:cubicBezTo>
                <a:cubicBezTo>
                  <a:pt x="2917019" y="1850373"/>
                  <a:pt x="2879188" y="1847757"/>
                  <a:pt x="2841674" y="1843068"/>
                </a:cubicBezTo>
                <a:cubicBezTo>
                  <a:pt x="2703700" y="1797077"/>
                  <a:pt x="2786823" y="1817396"/>
                  <a:pt x="2588455" y="1800865"/>
                </a:cubicBezTo>
                <a:lnTo>
                  <a:pt x="2461846" y="1758662"/>
                </a:lnTo>
                <a:cubicBezTo>
                  <a:pt x="2447778" y="1753973"/>
                  <a:pt x="2434119" y="1747811"/>
                  <a:pt x="2419643" y="1744594"/>
                </a:cubicBezTo>
                <a:cubicBezTo>
                  <a:pt x="2415319" y="1743633"/>
                  <a:pt x="2271847" y="1712916"/>
                  <a:pt x="2236763" y="1702391"/>
                </a:cubicBezTo>
                <a:cubicBezTo>
                  <a:pt x="2173486" y="1683408"/>
                  <a:pt x="2146115" y="1666598"/>
                  <a:pt x="2082018" y="1660188"/>
                </a:cubicBezTo>
                <a:cubicBezTo>
                  <a:pt x="1876124" y="1639599"/>
                  <a:pt x="1478792" y="1634487"/>
                  <a:pt x="1336431" y="1632053"/>
                </a:cubicBezTo>
                <a:lnTo>
                  <a:pt x="225083" y="1617985"/>
                </a:lnTo>
                <a:cubicBezTo>
                  <a:pt x="196948" y="1608607"/>
                  <a:pt x="165353" y="1606301"/>
                  <a:pt x="140677" y="1589850"/>
                </a:cubicBezTo>
                <a:lnTo>
                  <a:pt x="56271" y="1533579"/>
                </a:lnTo>
                <a:cubicBezTo>
                  <a:pt x="46892" y="1519511"/>
                  <a:pt x="35002" y="1506826"/>
                  <a:pt x="28135" y="1491376"/>
                </a:cubicBezTo>
                <a:cubicBezTo>
                  <a:pt x="16090" y="1464275"/>
                  <a:pt x="0" y="1406970"/>
                  <a:pt x="0" y="1406970"/>
                </a:cubicBezTo>
                <a:cubicBezTo>
                  <a:pt x="4689" y="1350699"/>
                  <a:pt x="4785" y="1293855"/>
                  <a:pt x="14068" y="1238158"/>
                </a:cubicBezTo>
                <a:cubicBezTo>
                  <a:pt x="18944" y="1208904"/>
                  <a:pt x="25752" y="1178428"/>
                  <a:pt x="42203" y="1153751"/>
                </a:cubicBezTo>
                <a:cubicBezTo>
                  <a:pt x="70455" y="1111372"/>
                  <a:pt x="77059" y="1105246"/>
                  <a:pt x="98474" y="1055278"/>
                </a:cubicBezTo>
                <a:cubicBezTo>
                  <a:pt x="104315" y="1041648"/>
                  <a:pt x="105909" y="1026337"/>
                  <a:pt x="112541" y="1013074"/>
                </a:cubicBezTo>
                <a:cubicBezTo>
                  <a:pt x="126250" y="985656"/>
                  <a:pt x="158684" y="945951"/>
                  <a:pt x="182880" y="928668"/>
                </a:cubicBezTo>
                <a:cubicBezTo>
                  <a:pt x="199945" y="916479"/>
                  <a:pt x="221169" y="911322"/>
                  <a:pt x="239151" y="900533"/>
                </a:cubicBezTo>
                <a:cubicBezTo>
                  <a:pt x="268147" y="883136"/>
                  <a:pt x="290082" y="849044"/>
                  <a:pt x="323557" y="844262"/>
                </a:cubicBezTo>
                <a:cubicBezTo>
                  <a:pt x="450268" y="826160"/>
                  <a:pt x="389324" y="835645"/>
                  <a:pt x="506437" y="816127"/>
                </a:cubicBezTo>
                <a:lnTo>
                  <a:pt x="1209821" y="830194"/>
                </a:lnTo>
                <a:cubicBezTo>
                  <a:pt x="1238327" y="831212"/>
                  <a:pt x="1265704" y="844262"/>
                  <a:pt x="1294228" y="844262"/>
                </a:cubicBezTo>
                <a:cubicBezTo>
                  <a:pt x="1411552" y="844262"/>
                  <a:pt x="1528689" y="834883"/>
                  <a:pt x="1645920" y="830194"/>
                </a:cubicBezTo>
                <a:cubicBezTo>
                  <a:pt x="1681870" y="825059"/>
                  <a:pt x="1759844" y="817367"/>
                  <a:pt x="1800665" y="802059"/>
                </a:cubicBezTo>
                <a:cubicBezTo>
                  <a:pt x="1931517" y="752989"/>
                  <a:pt x="1769507" y="788496"/>
                  <a:pt x="1941341" y="759856"/>
                </a:cubicBezTo>
                <a:cubicBezTo>
                  <a:pt x="1968241" y="679158"/>
                  <a:pt x="1937198" y="751315"/>
                  <a:pt x="1983545" y="689518"/>
                </a:cubicBezTo>
                <a:cubicBezTo>
                  <a:pt x="2078987" y="562262"/>
                  <a:pt x="2003425" y="641499"/>
                  <a:pt x="2067951" y="576976"/>
                </a:cubicBezTo>
                <a:cubicBezTo>
                  <a:pt x="2103309" y="470898"/>
                  <a:pt x="2051501" y="597539"/>
                  <a:pt x="2124221" y="506638"/>
                </a:cubicBezTo>
                <a:cubicBezTo>
                  <a:pt x="2133485" y="495059"/>
                  <a:pt x="2130659" y="477150"/>
                  <a:pt x="2138289" y="464434"/>
                </a:cubicBezTo>
                <a:cubicBezTo>
                  <a:pt x="2145113" y="453061"/>
                  <a:pt x="2158467" y="446910"/>
                  <a:pt x="2166425" y="436299"/>
                </a:cubicBezTo>
                <a:cubicBezTo>
                  <a:pt x="2186714" y="409248"/>
                  <a:pt x="2203938" y="380028"/>
                  <a:pt x="2222695" y="351893"/>
                </a:cubicBezTo>
                <a:cubicBezTo>
                  <a:pt x="2232074" y="337825"/>
                  <a:pt x="2234791" y="315037"/>
                  <a:pt x="2250831" y="309690"/>
                </a:cubicBezTo>
                <a:lnTo>
                  <a:pt x="2293034" y="295622"/>
                </a:lnTo>
                <a:cubicBezTo>
                  <a:pt x="2307102" y="281554"/>
                  <a:pt x="2318684" y="264455"/>
                  <a:pt x="2335237" y="253419"/>
                </a:cubicBezTo>
                <a:cubicBezTo>
                  <a:pt x="2347575" y="245194"/>
                  <a:pt x="2365861" y="248614"/>
                  <a:pt x="2377440" y="239351"/>
                </a:cubicBezTo>
                <a:cubicBezTo>
                  <a:pt x="2468339" y="166631"/>
                  <a:pt x="2341702" y="218438"/>
                  <a:pt x="2447778" y="183081"/>
                </a:cubicBezTo>
                <a:cubicBezTo>
                  <a:pt x="2519071" y="111788"/>
                  <a:pt x="2426804" y="195666"/>
                  <a:pt x="2518117" y="140878"/>
                </a:cubicBezTo>
                <a:cubicBezTo>
                  <a:pt x="2529490" y="134054"/>
                  <a:pt x="2534389" y="118674"/>
                  <a:pt x="2546252" y="112742"/>
                </a:cubicBezTo>
                <a:cubicBezTo>
                  <a:pt x="2560696" y="105520"/>
                  <a:pt x="2663976" y="86828"/>
                  <a:pt x="2672861" y="84607"/>
                </a:cubicBezTo>
                <a:cubicBezTo>
                  <a:pt x="2687247" y="81011"/>
                  <a:pt x="2700524" y="73447"/>
                  <a:pt x="2715065" y="70539"/>
                </a:cubicBezTo>
                <a:cubicBezTo>
                  <a:pt x="2793832" y="54785"/>
                  <a:pt x="2909247" y="48496"/>
                  <a:pt x="2982351" y="42404"/>
                </a:cubicBezTo>
                <a:cubicBezTo>
                  <a:pt x="3005797" y="37715"/>
                  <a:pt x="3029493" y="34135"/>
                  <a:pt x="3052689" y="28336"/>
                </a:cubicBezTo>
                <a:cubicBezTo>
                  <a:pt x="3087453" y="19645"/>
                  <a:pt x="3093923" y="14752"/>
                  <a:pt x="3123028" y="201"/>
                </a:cubicBezTo>
              </a:path>
            </a:pathLst>
          </a:custGeom>
          <a:solidFill>
            <a:schemeClr val="accent1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Software skin 3"/>
          <p:cNvSpPr/>
          <p:nvPr/>
        </p:nvSpPr>
        <p:spPr>
          <a:xfrm>
            <a:off x="2700000" y="5094000"/>
            <a:ext cx="6513341" cy="1885271"/>
          </a:xfrm>
          <a:custGeom>
            <a:avLst/>
            <a:gdLst>
              <a:gd name="connsiteX0" fmla="*/ 3024554 w 6513341"/>
              <a:gd name="connsiteY0" fmla="*/ 201 h 1885271"/>
              <a:gd name="connsiteX1" fmla="*/ 3024554 w 6513341"/>
              <a:gd name="connsiteY1" fmla="*/ 201 h 1885271"/>
              <a:gd name="connsiteX2" fmla="*/ 3291840 w 6513341"/>
              <a:gd name="connsiteY2" fmla="*/ 14268 h 1885271"/>
              <a:gd name="connsiteX3" fmla="*/ 3390314 w 6513341"/>
              <a:gd name="connsiteY3" fmla="*/ 42404 h 1885271"/>
              <a:gd name="connsiteX4" fmla="*/ 3488788 w 6513341"/>
              <a:gd name="connsiteY4" fmla="*/ 56471 h 1885271"/>
              <a:gd name="connsiteX5" fmla="*/ 3812345 w 6513341"/>
              <a:gd name="connsiteY5" fmla="*/ 197148 h 1885271"/>
              <a:gd name="connsiteX6" fmla="*/ 3882683 w 6513341"/>
              <a:gd name="connsiteY6" fmla="*/ 211216 h 1885271"/>
              <a:gd name="connsiteX7" fmla="*/ 3938954 w 6513341"/>
              <a:gd name="connsiteY7" fmla="*/ 239351 h 1885271"/>
              <a:gd name="connsiteX8" fmla="*/ 4009292 w 6513341"/>
              <a:gd name="connsiteY8" fmla="*/ 281554 h 1885271"/>
              <a:gd name="connsiteX9" fmla="*/ 4079631 w 6513341"/>
              <a:gd name="connsiteY9" fmla="*/ 295622 h 1885271"/>
              <a:gd name="connsiteX10" fmla="*/ 4135901 w 6513341"/>
              <a:gd name="connsiteY10" fmla="*/ 309690 h 1885271"/>
              <a:gd name="connsiteX11" fmla="*/ 4192172 w 6513341"/>
              <a:gd name="connsiteY11" fmla="*/ 422231 h 1885271"/>
              <a:gd name="connsiteX12" fmla="*/ 4220308 w 6513341"/>
              <a:gd name="connsiteY12" fmla="*/ 506638 h 1885271"/>
              <a:gd name="connsiteX13" fmla="*/ 4234375 w 6513341"/>
              <a:gd name="connsiteY13" fmla="*/ 548841 h 1885271"/>
              <a:gd name="connsiteX14" fmla="*/ 4262511 w 6513341"/>
              <a:gd name="connsiteY14" fmla="*/ 591044 h 1885271"/>
              <a:gd name="connsiteX15" fmla="*/ 4290646 w 6513341"/>
              <a:gd name="connsiteY15" fmla="*/ 689518 h 1885271"/>
              <a:gd name="connsiteX16" fmla="*/ 4318781 w 6513341"/>
              <a:gd name="connsiteY16" fmla="*/ 802059 h 1885271"/>
              <a:gd name="connsiteX17" fmla="*/ 4431323 w 6513341"/>
              <a:gd name="connsiteY17" fmla="*/ 858330 h 1885271"/>
              <a:gd name="connsiteX18" fmla="*/ 4487594 w 6513341"/>
              <a:gd name="connsiteY18" fmla="*/ 886465 h 1885271"/>
              <a:gd name="connsiteX19" fmla="*/ 4684541 w 6513341"/>
              <a:gd name="connsiteY19" fmla="*/ 928668 h 1885271"/>
              <a:gd name="connsiteX20" fmla="*/ 4726745 w 6513341"/>
              <a:gd name="connsiteY20" fmla="*/ 942736 h 1885271"/>
              <a:gd name="connsiteX21" fmla="*/ 4783015 w 6513341"/>
              <a:gd name="connsiteY21" fmla="*/ 956804 h 1885271"/>
              <a:gd name="connsiteX22" fmla="*/ 6063175 w 6513341"/>
              <a:gd name="connsiteY22" fmla="*/ 970871 h 1885271"/>
              <a:gd name="connsiteX23" fmla="*/ 6175717 w 6513341"/>
              <a:gd name="connsiteY23" fmla="*/ 999007 h 1885271"/>
              <a:gd name="connsiteX24" fmla="*/ 6260123 w 6513341"/>
              <a:gd name="connsiteY24" fmla="*/ 1027142 h 1885271"/>
              <a:gd name="connsiteX25" fmla="*/ 6302326 w 6513341"/>
              <a:gd name="connsiteY25" fmla="*/ 1041210 h 1885271"/>
              <a:gd name="connsiteX26" fmla="*/ 6344529 w 6513341"/>
              <a:gd name="connsiteY26" fmla="*/ 1083413 h 1885271"/>
              <a:gd name="connsiteX27" fmla="*/ 6386732 w 6513341"/>
              <a:gd name="connsiteY27" fmla="*/ 1111548 h 1885271"/>
              <a:gd name="connsiteX28" fmla="*/ 6400800 w 6513341"/>
              <a:gd name="connsiteY28" fmla="*/ 1153751 h 1885271"/>
              <a:gd name="connsiteX29" fmla="*/ 6428935 w 6513341"/>
              <a:gd name="connsiteY29" fmla="*/ 1181887 h 1885271"/>
              <a:gd name="connsiteX30" fmla="*/ 6485206 w 6513341"/>
              <a:gd name="connsiteY30" fmla="*/ 1308496 h 1885271"/>
              <a:gd name="connsiteX31" fmla="*/ 6499274 w 6513341"/>
              <a:gd name="connsiteY31" fmla="*/ 1364767 h 1885271"/>
              <a:gd name="connsiteX32" fmla="*/ 6513341 w 6513341"/>
              <a:gd name="connsiteY32" fmla="*/ 1406970 h 1885271"/>
              <a:gd name="connsiteX33" fmla="*/ 6499274 w 6513341"/>
              <a:gd name="connsiteY33" fmla="*/ 1547647 h 1885271"/>
              <a:gd name="connsiteX34" fmla="*/ 6471138 w 6513341"/>
              <a:gd name="connsiteY34" fmla="*/ 1575782 h 1885271"/>
              <a:gd name="connsiteX35" fmla="*/ 6386732 w 6513341"/>
              <a:gd name="connsiteY35" fmla="*/ 1603918 h 1885271"/>
              <a:gd name="connsiteX36" fmla="*/ 6344529 w 6513341"/>
              <a:gd name="connsiteY36" fmla="*/ 1632053 h 1885271"/>
              <a:gd name="connsiteX37" fmla="*/ 6246055 w 6513341"/>
              <a:gd name="connsiteY37" fmla="*/ 1660188 h 1885271"/>
              <a:gd name="connsiteX38" fmla="*/ 6217920 w 6513341"/>
              <a:gd name="connsiteY38" fmla="*/ 1688324 h 1885271"/>
              <a:gd name="connsiteX39" fmla="*/ 5964701 w 6513341"/>
              <a:gd name="connsiteY39" fmla="*/ 1730527 h 1885271"/>
              <a:gd name="connsiteX40" fmla="*/ 4979963 w 6513341"/>
              <a:gd name="connsiteY40" fmla="*/ 1744594 h 1885271"/>
              <a:gd name="connsiteX41" fmla="*/ 4811151 w 6513341"/>
              <a:gd name="connsiteY41" fmla="*/ 1758662 h 1885271"/>
              <a:gd name="connsiteX42" fmla="*/ 4487594 w 6513341"/>
              <a:gd name="connsiteY42" fmla="*/ 1800865 h 1885271"/>
              <a:gd name="connsiteX43" fmla="*/ 4403188 w 6513341"/>
              <a:gd name="connsiteY43" fmla="*/ 1814933 h 1885271"/>
              <a:gd name="connsiteX44" fmla="*/ 4346917 w 6513341"/>
              <a:gd name="connsiteY44" fmla="*/ 1829001 h 1885271"/>
              <a:gd name="connsiteX45" fmla="*/ 4149969 w 6513341"/>
              <a:gd name="connsiteY45" fmla="*/ 1857136 h 1885271"/>
              <a:gd name="connsiteX46" fmla="*/ 4037428 w 6513341"/>
              <a:gd name="connsiteY46" fmla="*/ 1885271 h 1885271"/>
              <a:gd name="connsiteX47" fmla="*/ 2996418 w 6513341"/>
              <a:gd name="connsiteY47" fmla="*/ 1871204 h 1885271"/>
              <a:gd name="connsiteX48" fmla="*/ 2954215 w 6513341"/>
              <a:gd name="connsiteY48" fmla="*/ 1857136 h 1885271"/>
              <a:gd name="connsiteX49" fmla="*/ 2841674 w 6513341"/>
              <a:gd name="connsiteY49" fmla="*/ 1843068 h 1885271"/>
              <a:gd name="connsiteX50" fmla="*/ 2588455 w 6513341"/>
              <a:gd name="connsiteY50" fmla="*/ 1800865 h 1885271"/>
              <a:gd name="connsiteX51" fmla="*/ 2461846 w 6513341"/>
              <a:gd name="connsiteY51" fmla="*/ 1758662 h 1885271"/>
              <a:gd name="connsiteX52" fmla="*/ 2419643 w 6513341"/>
              <a:gd name="connsiteY52" fmla="*/ 1744594 h 1885271"/>
              <a:gd name="connsiteX53" fmla="*/ 2236763 w 6513341"/>
              <a:gd name="connsiteY53" fmla="*/ 1702391 h 1885271"/>
              <a:gd name="connsiteX54" fmla="*/ 2082018 w 6513341"/>
              <a:gd name="connsiteY54" fmla="*/ 1660188 h 1885271"/>
              <a:gd name="connsiteX55" fmla="*/ 1336431 w 6513341"/>
              <a:gd name="connsiteY55" fmla="*/ 1632053 h 1885271"/>
              <a:gd name="connsiteX56" fmla="*/ 225083 w 6513341"/>
              <a:gd name="connsiteY56" fmla="*/ 1617985 h 1885271"/>
              <a:gd name="connsiteX57" fmla="*/ 140677 w 6513341"/>
              <a:gd name="connsiteY57" fmla="*/ 1589850 h 1885271"/>
              <a:gd name="connsiteX58" fmla="*/ 56271 w 6513341"/>
              <a:gd name="connsiteY58" fmla="*/ 1533579 h 1885271"/>
              <a:gd name="connsiteX59" fmla="*/ 28135 w 6513341"/>
              <a:gd name="connsiteY59" fmla="*/ 1491376 h 1885271"/>
              <a:gd name="connsiteX60" fmla="*/ 0 w 6513341"/>
              <a:gd name="connsiteY60" fmla="*/ 1406970 h 1885271"/>
              <a:gd name="connsiteX61" fmla="*/ 14068 w 6513341"/>
              <a:gd name="connsiteY61" fmla="*/ 1238158 h 1885271"/>
              <a:gd name="connsiteX62" fmla="*/ 42203 w 6513341"/>
              <a:gd name="connsiteY62" fmla="*/ 1153751 h 1885271"/>
              <a:gd name="connsiteX63" fmla="*/ 98474 w 6513341"/>
              <a:gd name="connsiteY63" fmla="*/ 1055278 h 1885271"/>
              <a:gd name="connsiteX64" fmla="*/ 112541 w 6513341"/>
              <a:gd name="connsiteY64" fmla="*/ 1013074 h 1885271"/>
              <a:gd name="connsiteX65" fmla="*/ 182880 w 6513341"/>
              <a:gd name="connsiteY65" fmla="*/ 928668 h 1885271"/>
              <a:gd name="connsiteX66" fmla="*/ 239151 w 6513341"/>
              <a:gd name="connsiteY66" fmla="*/ 900533 h 1885271"/>
              <a:gd name="connsiteX67" fmla="*/ 323557 w 6513341"/>
              <a:gd name="connsiteY67" fmla="*/ 844262 h 1885271"/>
              <a:gd name="connsiteX68" fmla="*/ 506437 w 6513341"/>
              <a:gd name="connsiteY68" fmla="*/ 816127 h 1885271"/>
              <a:gd name="connsiteX69" fmla="*/ 1209821 w 6513341"/>
              <a:gd name="connsiteY69" fmla="*/ 830194 h 1885271"/>
              <a:gd name="connsiteX70" fmla="*/ 1294228 w 6513341"/>
              <a:gd name="connsiteY70" fmla="*/ 844262 h 1885271"/>
              <a:gd name="connsiteX71" fmla="*/ 1645920 w 6513341"/>
              <a:gd name="connsiteY71" fmla="*/ 830194 h 1885271"/>
              <a:gd name="connsiteX72" fmla="*/ 1800665 w 6513341"/>
              <a:gd name="connsiteY72" fmla="*/ 802059 h 1885271"/>
              <a:gd name="connsiteX73" fmla="*/ 1941341 w 6513341"/>
              <a:gd name="connsiteY73" fmla="*/ 759856 h 1885271"/>
              <a:gd name="connsiteX74" fmla="*/ 1983545 w 6513341"/>
              <a:gd name="connsiteY74" fmla="*/ 689518 h 1885271"/>
              <a:gd name="connsiteX75" fmla="*/ 2067951 w 6513341"/>
              <a:gd name="connsiteY75" fmla="*/ 576976 h 1885271"/>
              <a:gd name="connsiteX76" fmla="*/ 2124221 w 6513341"/>
              <a:gd name="connsiteY76" fmla="*/ 506638 h 1885271"/>
              <a:gd name="connsiteX77" fmla="*/ 2138289 w 6513341"/>
              <a:gd name="connsiteY77" fmla="*/ 464434 h 1885271"/>
              <a:gd name="connsiteX78" fmla="*/ 2166425 w 6513341"/>
              <a:gd name="connsiteY78" fmla="*/ 436299 h 1885271"/>
              <a:gd name="connsiteX79" fmla="*/ 2222695 w 6513341"/>
              <a:gd name="connsiteY79" fmla="*/ 351893 h 1885271"/>
              <a:gd name="connsiteX80" fmla="*/ 2250831 w 6513341"/>
              <a:gd name="connsiteY80" fmla="*/ 309690 h 1885271"/>
              <a:gd name="connsiteX81" fmla="*/ 2293034 w 6513341"/>
              <a:gd name="connsiteY81" fmla="*/ 295622 h 1885271"/>
              <a:gd name="connsiteX82" fmla="*/ 2335237 w 6513341"/>
              <a:gd name="connsiteY82" fmla="*/ 253419 h 1885271"/>
              <a:gd name="connsiteX83" fmla="*/ 2377440 w 6513341"/>
              <a:gd name="connsiteY83" fmla="*/ 239351 h 1885271"/>
              <a:gd name="connsiteX84" fmla="*/ 2447778 w 6513341"/>
              <a:gd name="connsiteY84" fmla="*/ 183081 h 1885271"/>
              <a:gd name="connsiteX85" fmla="*/ 2518117 w 6513341"/>
              <a:gd name="connsiteY85" fmla="*/ 140878 h 1885271"/>
              <a:gd name="connsiteX86" fmla="*/ 2546252 w 6513341"/>
              <a:gd name="connsiteY86" fmla="*/ 112742 h 1885271"/>
              <a:gd name="connsiteX87" fmla="*/ 2672861 w 6513341"/>
              <a:gd name="connsiteY87" fmla="*/ 84607 h 1885271"/>
              <a:gd name="connsiteX88" fmla="*/ 2715065 w 6513341"/>
              <a:gd name="connsiteY88" fmla="*/ 70539 h 1885271"/>
              <a:gd name="connsiteX89" fmla="*/ 2982351 w 6513341"/>
              <a:gd name="connsiteY89" fmla="*/ 42404 h 1885271"/>
              <a:gd name="connsiteX90" fmla="*/ 3052689 w 6513341"/>
              <a:gd name="connsiteY90" fmla="*/ 28336 h 1885271"/>
              <a:gd name="connsiteX91" fmla="*/ 3123028 w 6513341"/>
              <a:gd name="connsiteY91" fmla="*/ 201 h 188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6513341" h="1885271">
                <a:moveTo>
                  <a:pt x="3024554" y="201"/>
                </a:moveTo>
                <a:lnTo>
                  <a:pt x="3024554" y="201"/>
                </a:lnTo>
                <a:cubicBezTo>
                  <a:pt x="3113649" y="4890"/>
                  <a:pt x="3203209" y="4041"/>
                  <a:pt x="3291840" y="14268"/>
                </a:cubicBezTo>
                <a:cubicBezTo>
                  <a:pt x="3325753" y="18181"/>
                  <a:pt x="3356934" y="35251"/>
                  <a:pt x="3390314" y="42404"/>
                </a:cubicBezTo>
                <a:cubicBezTo>
                  <a:pt x="3422736" y="49352"/>
                  <a:pt x="3455963" y="51782"/>
                  <a:pt x="3488788" y="56471"/>
                </a:cubicBezTo>
                <a:cubicBezTo>
                  <a:pt x="3729463" y="136698"/>
                  <a:pt x="3330426" y="0"/>
                  <a:pt x="3812345" y="197148"/>
                </a:cubicBezTo>
                <a:cubicBezTo>
                  <a:pt x="3834475" y="206201"/>
                  <a:pt x="3859237" y="206527"/>
                  <a:pt x="3882683" y="211216"/>
                </a:cubicBezTo>
                <a:cubicBezTo>
                  <a:pt x="3901440" y="220594"/>
                  <a:pt x="3920622" y="229167"/>
                  <a:pt x="3938954" y="239351"/>
                </a:cubicBezTo>
                <a:cubicBezTo>
                  <a:pt x="3962856" y="252630"/>
                  <a:pt x="3983905" y="271399"/>
                  <a:pt x="4009292" y="281554"/>
                </a:cubicBezTo>
                <a:cubicBezTo>
                  <a:pt x="4031492" y="290434"/>
                  <a:pt x="4056290" y="290435"/>
                  <a:pt x="4079631" y="295622"/>
                </a:cubicBezTo>
                <a:cubicBezTo>
                  <a:pt x="4098505" y="299816"/>
                  <a:pt x="4117144" y="305001"/>
                  <a:pt x="4135901" y="309690"/>
                </a:cubicBezTo>
                <a:cubicBezTo>
                  <a:pt x="4185008" y="358796"/>
                  <a:pt x="4159842" y="325242"/>
                  <a:pt x="4192172" y="422231"/>
                </a:cubicBezTo>
                <a:lnTo>
                  <a:pt x="4220308" y="506638"/>
                </a:lnTo>
                <a:cubicBezTo>
                  <a:pt x="4224997" y="520706"/>
                  <a:pt x="4226149" y="536503"/>
                  <a:pt x="4234375" y="548841"/>
                </a:cubicBezTo>
                <a:lnTo>
                  <a:pt x="4262511" y="591044"/>
                </a:lnTo>
                <a:cubicBezTo>
                  <a:pt x="4278175" y="638039"/>
                  <a:pt x="4278870" y="636528"/>
                  <a:pt x="4290646" y="689518"/>
                </a:cubicBezTo>
                <a:cubicBezTo>
                  <a:pt x="4294204" y="705530"/>
                  <a:pt x="4305475" y="779882"/>
                  <a:pt x="4318781" y="802059"/>
                </a:cubicBezTo>
                <a:cubicBezTo>
                  <a:pt x="4346022" y="847460"/>
                  <a:pt x="4383230" y="834284"/>
                  <a:pt x="4431323" y="858330"/>
                </a:cubicBezTo>
                <a:cubicBezTo>
                  <a:pt x="4450080" y="867708"/>
                  <a:pt x="4467699" y="879833"/>
                  <a:pt x="4487594" y="886465"/>
                </a:cubicBezTo>
                <a:cubicBezTo>
                  <a:pt x="4557708" y="909837"/>
                  <a:pt x="4613700" y="916862"/>
                  <a:pt x="4684541" y="928668"/>
                </a:cubicBezTo>
                <a:cubicBezTo>
                  <a:pt x="4698609" y="933357"/>
                  <a:pt x="4712487" y="938662"/>
                  <a:pt x="4726745" y="942736"/>
                </a:cubicBezTo>
                <a:cubicBezTo>
                  <a:pt x="4745335" y="948048"/>
                  <a:pt x="4763685" y="956397"/>
                  <a:pt x="4783015" y="956804"/>
                </a:cubicBezTo>
                <a:cubicBezTo>
                  <a:pt x="5209666" y="965786"/>
                  <a:pt x="5636455" y="966182"/>
                  <a:pt x="6063175" y="970871"/>
                </a:cubicBezTo>
                <a:cubicBezTo>
                  <a:pt x="6191216" y="1013552"/>
                  <a:pt x="5989003" y="948085"/>
                  <a:pt x="6175717" y="999007"/>
                </a:cubicBezTo>
                <a:cubicBezTo>
                  <a:pt x="6204329" y="1006810"/>
                  <a:pt x="6231988" y="1017764"/>
                  <a:pt x="6260123" y="1027142"/>
                </a:cubicBezTo>
                <a:lnTo>
                  <a:pt x="6302326" y="1041210"/>
                </a:lnTo>
                <a:cubicBezTo>
                  <a:pt x="6316394" y="1055278"/>
                  <a:pt x="6329245" y="1070677"/>
                  <a:pt x="6344529" y="1083413"/>
                </a:cubicBezTo>
                <a:cubicBezTo>
                  <a:pt x="6357517" y="1094237"/>
                  <a:pt x="6376170" y="1098346"/>
                  <a:pt x="6386732" y="1111548"/>
                </a:cubicBezTo>
                <a:cubicBezTo>
                  <a:pt x="6395995" y="1123127"/>
                  <a:pt x="6393171" y="1141035"/>
                  <a:pt x="6400800" y="1153751"/>
                </a:cubicBezTo>
                <a:cubicBezTo>
                  <a:pt x="6407624" y="1165124"/>
                  <a:pt x="6419557" y="1172508"/>
                  <a:pt x="6428935" y="1181887"/>
                </a:cubicBezTo>
                <a:cubicBezTo>
                  <a:pt x="6462418" y="1282333"/>
                  <a:pt x="6440620" y="1241617"/>
                  <a:pt x="6485206" y="1308496"/>
                </a:cubicBezTo>
                <a:cubicBezTo>
                  <a:pt x="6489895" y="1327253"/>
                  <a:pt x="6493963" y="1346177"/>
                  <a:pt x="6499274" y="1364767"/>
                </a:cubicBezTo>
                <a:cubicBezTo>
                  <a:pt x="6503348" y="1379025"/>
                  <a:pt x="6513341" y="1392141"/>
                  <a:pt x="6513341" y="1406970"/>
                </a:cubicBezTo>
                <a:cubicBezTo>
                  <a:pt x="6513341" y="1454096"/>
                  <a:pt x="6510704" y="1501928"/>
                  <a:pt x="6499274" y="1547647"/>
                </a:cubicBezTo>
                <a:cubicBezTo>
                  <a:pt x="6496057" y="1560514"/>
                  <a:pt x="6483001" y="1569851"/>
                  <a:pt x="6471138" y="1575782"/>
                </a:cubicBezTo>
                <a:cubicBezTo>
                  <a:pt x="6444612" y="1589045"/>
                  <a:pt x="6411408" y="1587467"/>
                  <a:pt x="6386732" y="1603918"/>
                </a:cubicBezTo>
                <a:cubicBezTo>
                  <a:pt x="6372664" y="1613296"/>
                  <a:pt x="6359651" y="1624492"/>
                  <a:pt x="6344529" y="1632053"/>
                </a:cubicBezTo>
                <a:cubicBezTo>
                  <a:pt x="6324343" y="1642146"/>
                  <a:pt x="6264090" y="1655680"/>
                  <a:pt x="6246055" y="1660188"/>
                </a:cubicBezTo>
                <a:cubicBezTo>
                  <a:pt x="6236677" y="1669567"/>
                  <a:pt x="6229783" y="1682392"/>
                  <a:pt x="6217920" y="1688324"/>
                </a:cubicBezTo>
                <a:cubicBezTo>
                  <a:pt x="6141210" y="1726679"/>
                  <a:pt x="6046424" y="1728534"/>
                  <a:pt x="5964701" y="1730527"/>
                </a:cubicBezTo>
                <a:cubicBezTo>
                  <a:pt x="5636519" y="1738531"/>
                  <a:pt x="5308209" y="1739905"/>
                  <a:pt x="4979963" y="1744594"/>
                </a:cubicBezTo>
                <a:lnTo>
                  <a:pt x="4811151" y="1758662"/>
                </a:lnTo>
                <a:cubicBezTo>
                  <a:pt x="4712430" y="1768064"/>
                  <a:pt x="4580089" y="1785449"/>
                  <a:pt x="4487594" y="1800865"/>
                </a:cubicBezTo>
                <a:cubicBezTo>
                  <a:pt x="4459459" y="1805554"/>
                  <a:pt x="4431158" y="1809339"/>
                  <a:pt x="4403188" y="1814933"/>
                </a:cubicBezTo>
                <a:cubicBezTo>
                  <a:pt x="4384229" y="1818725"/>
                  <a:pt x="4365988" y="1825823"/>
                  <a:pt x="4346917" y="1829001"/>
                </a:cubicBezTo>
                <a:cubicBezTo>
                  <a:pt x="4244108" y="1846135"/>
                  <a:pt x="4242969" y="1837207"/>
                  <a:pt x="4149969" y="1857136"/>
                </a:cubicBezTo>
                <a:cubicBezTo>
                  <a:pt x="4112159" y="1865238"/>
                  <a:pt x="4037428" y="1885271"/>
                  <a:pt x="4037428" y="1885271"/>
                </a:cubicBezTo>
                <a:lnTo>
                  <a:pt x="2996418" y="1871204"/>
                </a:lnTo>
                <a:cubicBezTo>
                  <a:pt x="2981594" y="1870819"/>
                  <a:pt x="2968804" y="1859789"/>
                  <a:pt x="2954215" y="1857136"/>
                </a:cubicBezTo>
                <a:cubicBezTo>
                  <a:pt x="2917019" y="1850373"/>
                  <a:pt x="2879188" y="1847757"/>
                  <a:pt x="2841674" y="1843068"/>
                </a:cubicBezTo>
                <a:cubicBezTo>
                  <a:pt x="2703700" y="1797077"/>
                  <a:pt x="2786823" y="1817396"/>
                  <a:pt x="2588455" y="1800865"/>
                </a:cubicBezTo>
                <a:lnTo>
                  <a:pt x="2461846" y="1758662"/>
                </a:lnTo>
                <a:cubicBezTo>
                  <a:pt x="2447778" y="1753973"/>
                  <a:pt x="2434119" y="1747811"/>
                  <a:pt x="2419643" y="1744594"/>
                </a:cubicBezTo>
                <a:cubicBezTo>
                  <a:pt x="2415319" y="1743633"/>
                  <a:pt x="2271847" y="1712916"/>
                  <a:pt x="2236763" y="1702391"/>
                </a:cubicBezTo>
                <a:cubicBezTo>
                  <a:pt x="2173486" y="1683408"/>
                  <a:pt x="2146115" y="1666598"/>
                  <a:pt x="2082018" y="1660188"/>
                </a:cubicBezTo>
                <a:cubicBezTo>
                  <a:pt x="1876124" y="1639599"/>
                  <a:pt x="1478792" y="1634487"/>
                  <a:pt x="1336431" y="1632053"/>
                </a:cubicBezTo>
                <a:lnTo>
                  <a:pt x="225083" y="1617985"/>
                </a:lnTo>
                <a:cubicBezTo>
                  <a:pt x="196948" y="1608607"/>
                  <a:pt x="165353" y="1606301"/>
                  <a:pt x="140677" y="1589850"/>
                </a:cubicBezTo>
                <a:lnTo>
                  <a:pt x="56271" y="1533579"/>
                </a:lnTo>
                <a:cubicBezTo>
                  <a:pt x="46892" y="1519511"/>
                  <a:pt x="35002" y="1506826"/>
                  <a:pt x="28135" y="1491376"/>
                </a:cubicBezTo>
                <a:cubicBezTo>
                  <a:pt x="16090" y="1464275"/>
                  <a:pt x="0" y="1406970"/>
                  <a:pt x="0" y="1406970"/>
                </a:cubicBezTo>
                <a:cubicBezTo>
                  <a:pt x="4689" y="1350699"/>
                  <a:pt x="4785" y="1293855"/>
                  <a:pt x="14068" y="1238158"/>
                </a:cubicBezTo>
                <a:cubicBezTo>
                  <a:pt x="18944" y="1208904"/>
                  <a:pt x="25752" y="1178428"/>
                  <a:pt x="42203" y="1153751"/>
                </a:cubicBezTo>
                <a:cubicBezTo>
                  <a:pt x="70455" y="1111372"/>
                  <a:pt x="77059" y="1105246"/>
                  <a:pt x="98474" y="1055278"/>
                </a:cubicBezTo>
                <a:cubicBezTo>
                  <a:pt x="104315" y="1041648"/>
                  <a:pt x="105909" y="1026337"/>
                  <a:pt x="112541" y="1013074"/>
                </a:cubicBezTo>
                <a:cubicBezTo>
                  <a:pt x="126250" y="985656"/>
                  <a:pt x="158684" y="945951"/>
                  <a:pt x="182880" y="928668"/>
                </a:cubicBezTo>
                <a:cubicBezTo>
                  <a:pt x="199945" y="916479"/>
                  <a:pt x="221169" y="911322"/>
                  <a:pt x="239151" y="900533"/>
                </a:cubicBezTo>
                <a:cubicBezTo>
                  <a:pt x="268147" y="883136"/>
                  <a:pt x="290082" y="849044"/>
                  <a:pt x="323557" y="844262"/>
                </a:cubicBezTo>
                <a:cubicBezTo>
                  <a:pt x="450268" y="826160"/>
                  <a:pt x="389324" y="835645"/>
                  <a:pt x="506437" y="816127"/>
                </a:cubicBezTo>
                <a:lnTo>
                  <a:pt x="1209821" y="830194"/>
                </a:lnTo>
                <a:cubicBezTo>
                  <a:pt x="1238327" y="831212"/>
                  <a:pt x="1265704" y="844262"/>
                  <a:pt x="1294228" y="844262"/>
                </a:cubicBezTo>
                <a:cubicBezTo>
                  <a:pt x="1411552" y="844262"/>
                  <a:pt x="1528689" y="834883"/>
                  <a:pt x="1645920" y="830194"/>
                </a:cubicBezTo>
                <a:cubicBezTo>
                  <a:pt x="1681870" y="825059"/>
                  <a:pt x="1759844" y="817367"/>
                  <a:pt x="1800665" y="802059"/>
                </a:cubicBezTo>
                <a:cubicBezTo>
                  <a:pt x="1931517" y="752989"/>
                  <a:pt x="1769507" y="788496"/>
                  <a:pt x="1941341" y="759856"/>
                </a:cubicBezTo>
                <a:cubicBezTo>
                  <a:pt x="1968241" y="679158"/>
                  <a:pt x="1937198" y="751315"/>
                  <a:pt x="1983545" y="689518"/>
                </a:cubicBezTo>
                <a:cubicBezTo>
                  <a:pt x="2078987" y="562262"/>
                  <a:pt x="2003425" y="641499"/>
                  <a:pt x="2067951" y="576976"/>
                </a:cubicBezTo>
                <a:cubicBezTo>
                  <a:pt x="2103309" y="470898"/>
                  <a:pt x="2051501" y="597539"/>
                  <a:pt x="2124221" y="506638"/>
                </a:cubicBezTo>
                <a:cubicBezTo>
                  <a:pt x="2133485" y="495059"/>
                  <a:pt x="2130659" y="477150"/>
                  <a:pt x="2138289" y="464434"/>
                </a:cubicBezTo>
                <a:cubicBezTo>
                  <a:pt x="2145113" y="453061"/>
                  <a:pt x="2158467" y="446910"/>
                  <a:pt x="2166425" y="436299"/>
                </a:cubicBezTo>
                <a:cubicBezTo>
                  <a:pt x="2186714" y="409248"/>
                  <a:pt x="2203938" y="380028"/>
                  <a:pt x="2222695" y="351893"/>
                </a:cubicBezTo>
                <a:cubicBezTo>
                  <a:pt x="2232074" y="337825"/>
                  <a:pt x="2234791" y="315037"/>
                  <a:pt x="2250831" y="309690"/>
                </a:cubicBezTo>
                <a:lnTo>
                  <a:pt x="2293034" y="295622"/>
                </a:lnTo>
                <a:cubicBezTo>
                  <a:pt x="2307102" y="281554"/>
                  <a:pt x="2318684" y="264455"/>
                  <a:pt x="2335237" y="253419"/>
                </a:cubicBezTo>
                <a:cubicBezTo>
                  <a:pt x="2347575" y="245194"/>
                  <a:pt x="2365861" y="248614"/>
                  <a:pt x="2377440" y="239351"/>
                </a:cubicBezTo>
                <a:cubicBezTo>
                  <a:pt x="2468339" y="166631"/>
                  <a:pt x="2341702" y="218438"/>
                  <a:pt x="2447778" y="183081"/>
                </a:cubicBezTo>
                <a:cubicBezTo>
                  <a:pt x="2519071" y="111788"/>
                  <a:pt x="2426804" y="195666"/>
                  <a:pt x="2518117" y="140878"/>
                </a:cubicBezTo>
                <a:cubicBezTo>
                  <a:pt x="2529490" y="134054"/>
                  <a:pt x="2534389" y="118674"/>
                  <a:pt x="2546252" y="112742"/>
                </a:cubicBezTo>
                <a:cubicBezTo>
                  <a:pt x="2560696" y="105520"/>
                  <a:pt x="2663976" y="86828"/>
                  <a:pt x="2672861" y="84607"/>
                </a:cubicBezTo>
                <a:cubicBezTo>
                  <a:pt x="2687247" y="81011"/>
                  <a:pt x="2700524" y="73447"/>
                  <a:pt x="2715065" y="70539"/>
                </a:cubicBezTo>
                <a:cubicBezTo>
                  <a:pt x="2793832" y="54785"/>
                  <a:pt x="2909247" y="48496"/>
                  <a:pt x="2982351" y="42404"/>
                </a:cubicBezTo>
                <a:cubicBezTo>
                  <a:pt x="3005797" y="37715"/>
                  <a:pt x="3029493" y="34135"/>
                  <a:pt x="3052689" y="28336"/>
                </a:cubicBezTo>
                <a:cubicBezTo>
                  <a:pt x="3087453" y="19645"/>
                  <a:pt x="3093923" y="14752"/>
                  <a:pt x="3123028" y="201"/>
                </a:cubicBezTo>
              </a:path>
            </a:pathLst>
          </a:custGeom>
          <a:solidFill>
            <a:schemeClr val="accent1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8" name="Challenges Group"/>
          <p:cNvGrpSpPr/>
          <p:nvPr/>
        </p:nvGrpSpPr>
        <p:grpSpPr>
          <a:xfrm>
            <a:off x="0" y="4797152"/>
            <a:ext cx="3347864" cy="1250010"/>
            <a:chOff x="0" y="4797152"/>
            <a:chExt cx="3347864" cy="1250010"/>
          </a:xfrm>
        </p:grpSpPr>
        <p:pic>
          <p:nvPicPr>
            <p:cNvPr id="26" name="Challenges Asteroid" descr="C:\Users\Pring\Documents\GitHub\team5\a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71600" y="4797152"/>
              <a:ext cx="1250010" cy="1250010"/>
            </a:xfrm>
            <a:prstGeom prst="rect">
              <a:avLst/>
            </a:prstGeom>
            <a:noFill/>
          </p:spPr>
        </p:pic>
        <p:sp>
          <p:nvSpPr>
            <p:cNvPr id="33" name="Challenges"/>
            <p:cNvSpPr/>
            <p:nvPr/>
          </p:nvSpPr>
          <p:spPr>
            <a:xfrm>
              <a:off x="0" y="4869160"/>
              <a:ext cx="3347864" cy="707886"/>
            </a:xfrm>
            <a:prstGeom prst="rect">
              <a:avLst/>
            </a:prstGeom>
            <a:noFill/>
            <a:scene3d>
              <a:camera prst="perspectiveRelaxed"/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sx="75000" sy="75000" algn="tl" rotWithShape="0">
                      <a:srgbClr val="000000">
                        <a:alpha val="70000"/>
                      </a:srgbClr>
                    </a:outerShdw>
                  </a:effectLst>
                </a:rPr>
                <a:t>Challenges</a:t>
              </a:r>
              <a:endParaRPr lang="en-US" sz="4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sx="75000" sy="75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50" name="Challenges skin">
            <a:hlinkHover r:id="rId11" action="ppaction://hlinksldjump"/>
          </p:cNvPr>
          <p:cNvSpPr/>
          <p:nvPr/>
        </p:nvSpPr>
        <p:spPr>
          <a:xfrm>
            <a:off x="56271" y="4909625"/>
            <a:ext cx="3376246" cy="1111347"/>
          </a:xfrm>
          <a:custGeom>
            <a:avLst/>
            <a:gdLst>
              <a:gd name="connsiteX0" fmla="*/ 3010486 w 3376246"/>
              <a:gd name="connsiteY0" fmla="*/ 28135 h 1111347"/>
              <a:gd name="connsiteX1" fmla="*/ 3010486 w 3376246"/>
              <a:gd name="connsiteY1" fmla="*/ 28135 h 1111347"/>
              <a:gd name="connsiteX2" fmla="*/ 1955409 w 3376246"/>
              <a:gd name="connsiteY2" fmla="*/ 14067 h 1111347"/>
              <a:gd name="connsiteX3" fmla="*/ 1744394 w 3376246"/>
              <a:gd name="connsiteY3" fmla="*/ 0 h 1111347"/>
              <a:gd name="connsiteX4" fmla="*/ 1069144 w 3376246"/>
              <a:gd name="connsiteY4" fmla="*/ 14067 h 1111347"/>
              <a:gd name="connsiteX5" fmla="*/ 956603 w 3376246"/>
              <a:gd name="connsiteY5" fmla="*/ 28135 h 1111347"/>
              <a:gd name="connsiteX6" fmla="*/ 295421 w 3376246"/>
              <a:gd name="connsiteY6" fmla="*/ 42203 h 1111347"/>
              <a:gd name="connsiteX7" fmla="*/ 168812 w 3376246"/>
              <a:gd name="connsiteY7" fmla="*/ 98473 h 1111347"/>
              <a:gd name="connsiteX8" fmla="*/ 84406 w 3376246"/>
              <a:gd name="connsiteY8" fmla="*/ 140677 h 1111347"/>
              <a:gd name="connsiteX9" fmla="*/ 42203 w 3376246"/>
              <a:gd name="connsiteY9" fmla="*/ 239150 h 1111347"/>
              <a:gd name="connsiteX10" fmla="*/ 14067 w 3376246"/>
              <a:gd name="connsiteY10" fmla="*/ 323557 h 1111347"/>
              <a:gd name="connsiteX11" fmla="*/ 0 w 3376246"/>
              <a:gd name="connsiteY11" fmla="*/ 365760 h 1111347"/>
              <a:gd name="connsiteX12" fmla="*/ 14067 w 3376246"/>
              <a:gd name="connsiteY12" fmla="*/ 661181 h 1111347"/>
              <a:gd name="connsiteX13" fmla="*/ 28135 w 3376246"/>
              <a:gd name="connsiteY13" fmla="*/ 703384 h 1111347"/>
              <a:gd name="connsiteX14" fmla="*/ 84406 w 3376246"/>
              <a:gd name="connsiteY14" fmla="*/ 731520 h 1111347"/>
              <a:gd name="connsiteX15" fmla="*/ 225083 w 3376246"/>
              <a:gd name="connsiteY15" fmla="*/ 801858 h 1111347"/>
              <a:gd name="connsiteX16" fmla="*/ 295421 w 3376246"/>
              <a:gd name="connsiteY16" fmla="*/ 844061 h 1111347"/>
              <a:gd name="connsiteX17" fmla="*/ 337624 w 3376246"/>
              <a:gd name="connsiteY17" fmla="*/ 858129 h 1111347"/>
              <a:gd name="connsiteX18" fmla="*/ 379827 w 3376246"/>
              <a:gd name="connsiteY18" fmla="*/ 886264 h 1111347"/>
              <a:gd name="connsiteX19" fmla="*/ 464234 w 3376246"/>
              <a:gd name="connsiteY19" fmla="*/ 900332 h 1111347"/>
              <a:gd name="connsiteX20" fmla="*/ 534572 w 3376246"/>
              <a:gd name="connsiteY20" fmla="*/ 942535 h 1111347"/>
              <a:gd name="connsiteX21" fmla="*/ 661181 w 3376246"/>
              <a:gd name="connsiteY21" fmla="*/ 970670 h 1111347"/>
              <a:gd name="connsiteX22" fmla="*/ 703384 w 3376246"/>
              <a:gd name="connsiteY22" fmla="*/ 984738 h 1111347"/>
              <a:gd name="connsiteX23" fmla="*/ 1125415 w 3376246"/>
              <a:gd name="connsiteY23" fmla="*/ 998806 h 1111347"/>
              <a:gd name="connsiteX24" fmla="*/ 1280160 w 3376246"/>
              <a:gd name="connsiteY24" fmla="*/ 1026941 h 1111347"/>
              <a:gd name="connsiteX25" fmla="*/ 1336431 w 3376246"/>
              <a:gd name="connsiteY25" fmla="*/ 1055077 h 1111347"/>
              <a:gd name="connsiteX26" fmla="*/ 1448972 w 3376246"/>
              <a:gd name="connsiteY26" fmla="*/ 1069144 h 1111347"/>
              <a:gd name="connsiteX27" fmla="*/ 1997612 w 3376246"/>
              <a:gd name="connsiteY27" fmla="*/ 1083212 h 1111347"/>
              <a:gd name="connsiteX28" fmla="*/ 2377440 w 3376246"/>
              <a:gd name="connsiteY28" fmla="*/ 1097280 h 1111347"/>
              <a:gd name="connsiteX29" fmla="*/ 2419643 w 3376246"/>
              <a:gd name="connsiteY29" fmla="*/ 1111347 h 1111347"/>
              <a:gd name="connsiteX30" fmla="*/ 2532184 w 3376246"/>
              <a:gd name="connsiteY30" fmla="*/ 1083212 h 1111347"/>
              <a:gd name="connsiteX31" fmla="*/ 2588455 w 3376246"/>
              <a:gd name="connsiteY31" fmla="*/ 1069144 h 1111347"/>
              <a:gd name="connsiteX32" fmla="*/ 2729132 w 3376246"/>
              <a:gd name="connsiteY32" fmla="*/ 984738 h 1111347"/>
              <a:gd name="connsiteX33" fmla="*/ 2813538 w 3376246"/>
              <a:gd name="connsiteY33" fmla="*/ 942535 h 1111347"/>
              <a:gd name="connsiteX34" fmla="*/ 2926080 w 3376246"/>
              <a:gd name="connsiteY34" fmla="*/ 844061 h 1111347"/>
              <a:gd name="connsiteX35" fmla="*/ 2968283 w 3376246"/>
              <a:gd name="connsiteY35" fmla="*/ 829993 h 1111347"/>
              <a:gd name="connsiteX36" fmla="*/ 3010486 w 3376246"/>
              <a:gd name="connsiteY36" fmla="*/ 801858 h 1111347"/>
              <a:gd name="connsiteX37" fmla="*/ 3094892 w 3376246"/>
              <a:gd name="connsiteY37" fmla="*/ 759655 h 1111347"/>
              <a:gd name="connsiteX38" fmla="*/ 3165231 w 3376246"/>
              <a:gd name="connsiteY38" fmla="*/ 703384 h 1111347"/>
              <a:gd name="connsiteX39" fmla="*/ 3207434 w 3376246"/>
              <a:gd name="connsiteY39" fmla="*/ 675249 h 1111347"/>
              <a:gd name="connsiteX40" fmla="*/ 3291840 w 3376246"/>
              <a:gd name="connsiteY40" fmla="*/ 647113 h 1111347"/>
              <a:gd name="connsiteX41" fmla="*/ 3319975 w 3376246"/>
              <a:gd name="connsiteY41" fmla="*/ 604910 h 1111347"/>
              <a:gd name="connsiteX42" fmla="*/ 3348111 w 3376246"/>
              <a:gd name="connsiteY42" fmla="*/ 576775 h 1111347"/>
              <a:gd name="connsiteX43" fmla="*/ 3376246 w 3376246"/>
              <a:gd name="connsiteY43" fmla="*/ 492369 h 1111347"/>
              <a:gd name="connsiteX44" fmla="*/ 3362178 w 3376246"/>
              <a:gd name="connsiteY44" fmla="*/ 393895 h 1111347"/>
              <a:gd name="connsiteX45" fmla="*/ 3277772 w 3376246"/>
              <a:gd name="connsiteY45" fmla="*/ 295421 h 1111347"/>
              <a:gd name="connsiteX46" fmla="*/ 3179298 w 3376246"/>
              <a:gd name="connsiteY46" fmla="*/ 211015 h 1111347"/>
              <a:gd name="connsiteX47" fmla="*/ 3137095 w 3376246"/>
              <a:gd name="connsiteY47" fmla="*/ 182880 h 1111347"/>
              <a:gd name="connsiteX48" fmla="*/ 3094892 w 3376246"/>
              <a:gd name="connsiteY48" fmla="*/ 168812 h 1111347"/>
              <a:gd name="connsiteX49" fmla="*/ 3024554 w 3376246"/>
              <a:gd name="connsiteY49" fmla="*/ 98473 h 1111347"/>
              <a:gd name="connsiteX50" fmla="*/ 2996418 w 3376246"/>
              <a:gd name="connsiteY50" fmla="*/ 56270 h 1111347"/>
              <a:gd name="connsiteX51" fmla="*/ 2940147 w 3376246"/>
              <a:gd name="connsiteY51" fmla="*/ 0 h 111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76246" h="1111347">
                <a:moveTo>
                  <a:pt x="3010486" y="28135"/>
                </a:moveTo>
                <a:lnTo>
                  <a:pt x="3010486" y="28135"/>
                </a:lnTo>
                <a:lnTo>
                  <a:pt x="1955409" y="14067"/>
                </a:lnTo>
                <a:cubicBezTo>
                  <a:pt x="1884932" y="12501"/>
                  <a:pt x="1814888" y="0"/>
                  <a:pt x="1744394" y="0"/>
                </a:cubicBezTo>
                <a:cubicBezTo>
                  <a:pt x="1519262" y="0"/>
                  <a:pt x="1294227" y="9378"/>
                  <a:pt x="1069144" y="14067"/>
                </a:cubicBezTo>
                <a:cubicBezTo>
                  <a:pt x="1031630" y="18756"/>
                  <a:pt x="994384" y="26761"/>
                  <a:pt x="956603" y="28135"/>
                </a:cubicBezTo>
                <a:cubicBezTo>
                  <a:pt x="736305" y="36146"/>
                  <a:pt x="515513" y="29745"/>
                  <a:pt x="295421" y="42203"/>
                </a:cubicBezTo>
                <a:cubicBezTo>
                  <a:pt x="213569" y="46836"/>
                  <a:pt x="225091" y="70333"/>
                  <a:pt x="168812" y="98473"/>
                </a:cubicBezTo>
                <a:cubicBezTo>
                  <a:pt x="52335" y="156712"/>
                  <a:pt x="205345" y="60049"/>
                  <a:pt x="84406" y="140677"/>
                </a:cubicBezTo>
                <a:cubicBezTo>
                  <a:pt x="39120" y="276533"/>
                  <a:pt x="111740" y="65308"/>
                  <a:pt x="42203" y="239150"/>
                </a:cubicBezTo>
                <a:cubicBezTo>
                  <a:pt x="31188" y="266686"/>
                  <a:pt x="23445" y="295421"/>
                  <a:pt x="14067" y="323557"/>
                </a:cubicBezTo>
                <a:lnTo>
                  <a:pt x="0" y="365760"/>
                </a:lnTo>
                <a:cubicBezTo>
                  <a:pt x="4689" y="464234"/>
                  <a:pt x="5880" y="562936"/>
                  <a:pt x="14067" y="661181"/>
                </a:cubicBezTo>
                <a:cubicBezTo>
                  <a:pt x="15298" y="675958"/>
                  <a:pt x="17650" y="692899"/>
                  <a:pt x="28135" y="703384"/>
                </a:cubicBezTo>
                <a:cubicBezTo>
                  <a:pt x="42964" y="718213"/>
                  <a:pt x="66423" y="720731"/>
                  <a:pt x="84406" y="731520"/>
                </a:cubicBezTo>
                <a:cubicBezTo>
                  <a:pt x="204039" y="803300"/>
                  <a:pt x="125063" y="776853"/>
                  <a:pt x="225083" y="801858"/>
                </a:cubicBezTo>
                <a:cubicBezTo>
                  <a:pt x="248529" y="815926"/>
                  <a:pt x="270965" y="831833"/>
                  <a:pt x="295421" y="844061"/>
                </a:cubicBezTo>
                <a:cubicBezTo>
                  <a:pt x="308684" y="850693"/>
                  <a:pt x="324361" y="851497"/>
                  <a:pt x="337624" y="858129"/>
                </a:cubicBezTo>
                <a:cubicBezTo>
                  <a:pt x="352746" y="865690"/>
                  <a:pt x="363787" y="880918"/>
                  <a:pt x="379827" y="886264"/>
                </a:cubicBezTo>
                <a:cubicBezTo>
                  <a:pt x="406887" y="895284"/>
                  <a:pt x="436098" y="895643"/>
                  <a:pt x="464234" y="900332"/>
                </a:cubicBezTo>
                <a:cubicBezTo>
                  <a:pt x="487680" y="914400"/>
                  <a:pt x="509586" y="931430"/>
                  <a:pt x="534572" y="942535"/>
                </a:cubicBezTo>
                <a:cubicBezTo>
                  <a:pt x="553144" y="950789"/>
                  <a:pt x="647192" y="967173"/>
                  <a:pt x="661181" y="970670"/>
                </a:cubicBezTo>
                <a:cubicBezTo>
                  <a:pt x="675567" y="974266"/>
                  <a:pt x="688583" y="983841"/>
                  <a:pt x="703384" y="984738"/>
                </a:cubicBezTo>
                <a:cubicBezTo>
                  <a:pt x="843881" y="993253"/>
                  <a:pt x="984738" y="994117"/>
                  <a:pt x="1125415" y="998806"/>
                </a:cubicBezTo>
                <a:cubicBezTo>
                  <a:pt x="1278374" y="1049790"/>
                  <a:pt x="961970" y="947392"/>
                  <a:pt x="1280160" y="1026941"/>
                </a:cubicBezTo>
                <a:cubicBezTo>
                  <a:pt x="1300505" y="1032027"/>
                  <a:pt x="1316086" y="1049991"/>
                  <a:pt x="1336431" y="1055077"/>
                </a:cubicBezTo>
                <a:cubicBezTo>
                  <a:pt x="1373108" y="1064246"/>
                  <a:pt x="1411201" y="1067537"/>
                  <a:pt x="1448972" y="1069144"/>
                </a:cubicBezTo>
                <a:cubicBezTo>
                  <a:pt x="1631747" y="1076922"/>
                  <a:pt x="1814756" y="1077671"/>
                  <a:pt x="1997612" y="1083212"/>
                </a:cubicBezTo>
                <a:lnTo>
                  <a:pt x="2377440" y="1097280"/>
                </a:lnTo>
                <a:cubicBezTo>
                  <a:pt x="2391508" y="1101969"/>
                  <a:pt x="2404814" y="1111347"/>
                  <a:pt x="2419643" y="1111347"/>
                </a:cubicBezTo>
                <a:cubicBezTo>
                  <a:pt x="2462548" y="1111347"/>
                  <a:pt x="2493329" y="1094314"/>
                  <a:pt x="2532184" y="1083212"/>
                </a:cubicBezTo>
                <a:cubicBezTo>
                  <a:pt x="2550774" y="1077900"/>
                  <a:pt x="2569698" y="1073833"/>
                  <a:pt x="2588455" y="1069144"/>
                </a:cubicBezTo>
                <a:cubicBezTo>
                  <a:pt x="2665919" y="991683"/>
                  <a:pt x="2542526" y="1109141"/>
                  <a:pt x="2729132" y="984738"/>
                </a:cubicBezTo>
                <a:cubicBezTo>
                  <a:pt x="2783673" y="948378"/>
                  <a:pt x="2755295" y="961950"/>
                  <a:pt x="2813538" y="942535"/>
                </a:cubicBezTo>
                <a:cubicBezTo>
                  <a:pt x="2850205" y="905869"/>
                  <a:pt x="2879554" y="867325"/>
                  <a:pt x="2926080" y="844061"/>
                </a:cubicBezTo>
                <a:cubicBezTo>
                  <a:pt x="2939343" y="837429"/>
                  <a:pt x="2955020" y="836625"/>
                  <a:pt x="2968283" y="829993"/>
                </a:cubicBezTo>
                <a:cubicBezTo>
                  <a:pt x="2983405" y="822432"/>
                  <a:pt x="2995364" y="809419"/>
                  <a:pt x="3010486" y="801858"/>
                </a:cubicBezTo>
                <a:cubicBezTo>
                  <a:pt x="3126971" y="743615"/>
                  <a:pt x="2973944" y="840286"/>
                  <a:pt x="3094892" y="759655"/>
                </a:cubicBezTo>
                <a:cubicBezTo>
                  <a:pt x="3142320" y="688513"/>
                  <a:pt x="3097281" y="737359"/>
                  <a:pt x="3165231" y="703384"/>
                </a:cubicBezTo>
                <a:cubicBezTo>
                  <a:pt x="3180353" y="695823"/>
                  <a:pt x="3191984" y="682116"/>
                  <a:pt x="3207434" y="675249"/>
                </a:cubicBezTo>
                <a:cubicBezTo>
                  <a:pt x="3234535" y="663204"/>
                  <a:pt x="3291840" y="647113"/>
                  <a:pt x="3291840" y="647113"/>
                </a:cubicBezTo>
                <a:cubicBezTo>
                  <a:pt x="3301218" y="633045"/>
                  <a:pt x="3309413" y="618112"/>
                  <a:pt x="3319975" y="604910"/>
                </a:cubicBezTo>
                <a:cubicBezTo>
                  <a:pt x="3328261" y="594553"/>
                  <a:pt x="3342179" y="588638"/>
                  <a:pt x="3348111" y="576775"/>
                </a:cubicBezTo>
                <a:cubicBezTo>
                  <a:pt x="3361374" y="550249"/>
                  <a:pt x="3376246" y="492369"/>
                  <a:pt x="3376246" y="492369"/>
                </a:cubicBezTo>
                <a:cubicBezTo>
                  <a:pt x="3371557" y="459544"/>
                  <a:pt x="3371706" y="425655"/>
                  <a:pt x="3362178" y="393895"/>
                </a:cubicBezTo>
                <a:cubicBezTo>
                  <a:pt x="3352996" y="363287"/>
                  <a:pt x="3293177" y="310826"/>
                  <a:pt x="3277772" y="295421"/>
                </a:cubicBezTo>
                <a:cubicBezTo>
                  <a:pt x="3226647" y="244296"/>
                  <a:pt x="3242461" y="256131"/>
                  <a:pt x="3179298" y="211015"/>
                </a:cubicBezTo>
                <a:cubicBezTo>
                  <a:pt x="3165540" y="201188"/>
                  <a:pt x="3152217" y="190441"/>
                  <a:pt x="3137095" y="182880"/>
                </a:cubicBezTo>
                <a:cubicBezTo>
                  <a:pt x="3123832" y="176248"/>
                  <a:pt x="3108960" y="173501"/>
                  <a:pt x="3094892" y="168812"/>
                </a:cubicBezTo>
                <a:cubicBezTo>
                  <a:pt x="3019868" y="56275"/>
                  <a:pt x="3118335" y="192254"/>
                  <a:pt x="3024554" y="98473"/>
                </a:cubicBezTo>
                <a:cubicBezTo>
                  <a:pt x="3012599" y="86518"/>
                  <a:pt x="3007242" y="69259"/>
                  <a:pt x="2996418" y="56270"/>
                </a:cubicBezTo>
                <a:cubicBezTo>
                  <a:pt x="2996401" y="56250"/>
                  <a:pt x="2952658" y="12510"/>
                  <a:pt x="2940147" y="0"/>
                </a:cubicBezTo>
              </a:path>
            </a:pathLst>
          </a:custGeom>
          <a:solidFill>
            <a:schemeClr val="accent1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4" name="Challenges Laser" descr="C:\Users\Pring\Documents\GitHub\team5\projectil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469313">
            <a:off x="4401534" y="2178414"/>
            <a:ext cx="295086" cy="295086"/>
          </a:xfrm>
          <a:prstGeom prst="rect">
            <a:avLst/>
          </a:prstGeom>
          <a:noFill/>
        </p:spPr>
      </p:pic>
      <p:sp>
        <p:nvSpPr>
          <p:cNvPr id="75" name="Challenges skin 2"/>
          <p:cNvSpPr/>
          <p:nvPr/>
        </p:nvSpPr>
        <p:spPr>
          <a:xfrm>
            <a:off x="57600" y="4910400"/>
            <a:ext cx="3376246" cy="1111347"/>
          </a:xfrm>
          <a:custGeom>
            <a:avLst/>
            <a:gdLst>
              <a:gd name="connsiteX0" fmla="*/ 3010486 w 3376246"/>
              <a:gd name="connsiteY0" fmla="*/ 28135 h 1111347"/>
              <a:gd name="connsiteX1" fmla="*/ 3010486 w 3376246"/>
              <a:gd name="connsiteY1" fmla="*/ 28135 h 1111347"/>
              <a:gd name="connsiteX2" fmla="*/ 1955409 w 3376246"/>
              <a:gd name="connsiteY2" fmla="*/ 14067 h 1111347"/>
              <a:gd name="connsiteX3" fmla="*/ 1744394 w 3376246"/>
              <a:gd name="connsiteY3" fmla="*/ 0 h 1111347"/>
              <a:gd name="connsiteX4" fmla="*/ 1069144 w 3376246"/>
              <a:gd name="connsiteY4" fmla="*/ 14067 h 1111347"/>
              <a:gd name="connsiteX5" fmla="*/ 956603 w 3376246"/>
              <a:gd name="connsiteY5" fmla="*/ 28135 h 1111347"/>
              <a:gd name="connsiteX6" fmla="*/ 295421 w 3376246"/>
              <a:gd name="connsiteY6" fmla="*/ 42203 h 1111347"/>
              <a:gd name="connsiteX7" fmla="*/ 168812 w 3376246"/>
              <a:gd name="connsiteY7" fmla="*/ 98473 h 1111347"/>
              <a:gd name="connsiteX8" fmla="*/ 84406 w 3376246"/>
              <a:gd name="connsiteY8" fmla="*/ 140677 h 1111347"/>
              <a:gd name="connsiteX9" fmla="*/ 42203 w 3376246"/>
              <a:gd name="connsiteY9" fmla="*/ 239150 h 1111347"/>
              <a:gd name="connsiteX10" fmla="*/ 14067 w 3376246"/>
              <a:gd name="connsiteY10" fmla="*/ 323557 h 1111347"/>
              <a:gd name="connsiteX11" fmla="*/ 0 w 3376246"/>
              <a:gd name="connsiteY11" fmla="*/ 365760 h 1111347"/>
              <a:gd name="connsiteX12" fmla="*/ 14067 w 3376246"/>
              <a:gd name="connsiteY12" fmla="*/ 661181 h 1111347"/>
              <a:gd name="connsiteX13" fmla="*/ 28135 w 3376246"/>
              <a:gd name="connsiteY13" fmla="*/ 703384 h 1111347"/>
              <a:gd name="connsiteX14" fmla="*/ 84406 w 3376246"/>
              <a:gd name="connsiteY14" fmla="*/ 731520 h 1111347"/>
              <a:gd name="connsiteX15" fmla="*/ 225083 w 3376246"/>
              <a:gd name="connsiteY15" fmla="*/ 801858 h 1111347"/>
              <a:gd name="connsiteX16" fmla="*/ 295421 w 3376246"/>
              <a:gd name="connsiteY16" fmla="*/ 844061 h 1111347"/>
              <a:gd name="connsiteX17" fmla="*/ 337624 w 3376246"/>
              <a:gd name="connsiteY17" fmla="*/ 858129 h 1111347"/>
              <a:gd name="connsiteX18" fmla="*/ 379827 w 3376246"/>
              <a:gd name="connsiteY18" fmla="*/ 886264 h 1111347"/>
              <a:gd name="connsiteX19" fmla="*/ 464234 w 3376246"/>
              <a:gd name="connsiteY19" fmla="*/ 900332 h 1111347"/>
              <a:gd name="connsiteX20" fmla="*/ 534572 w 3376246"/>
              <a:gd name="connsiteY20" fmla="*/ 942535 h 1111347"/>
              <a:gd name="connsiteX21" fmla="*/ 661181 w 3376246"/>
              <a:gd name="connsiteY21" fmla="*/ 970670 h 1111347"/>
              <a:gd name="connsiteX22" fmla="*/ 703384 w 3376246"/>
              <a:gd name="connsiteY22" fmla="*/ 984738 h 1111347"/>
              <a:gd name="connsiteX23" fmla="*/ 1125415 w 3376246"/>
              <a:gd name="connsiteY23" fmla="*/ 998806 h 1111347"/>
              <a:gd name="connsiteX24" fmla="*/ 1280160 w 3376246"/>
              <a:gd name="connsiteY24" fmla="*/ 1026941 h 1111347"/>
              <a:gd name="connsiteX25" fmla="*/ 1336431 w 3376246"/>
              <a:gd name="connsiteY25" fmla="*/ 1055077 h 1111347"/>
              <a:gd name="connsiteX26" fmla="*/ 1448972 w 3376246"/>
              <a:gd name="connsiteY26" fmla="*/ 1069144 h 1111347"/>
              <a:gd name="connsiteX27" fmla="*/ 1997612 w 3376246"/>
              <a:gd name="connsiteY27" fmla="*/ 1083212 h 1111347"/>
              <a:gd name="connsiteX28" fmla="*/ 2377440 w 3376246"/>
              <a:gd name="connsiteY28" fmla="*/ 1097280 h 1111347"/>
              <a:gd name="connsiteX29" fmla="*/ 2419643 w 3376246"/>
              <a:gd name="connsiteY29" fmla="*/ 1111347 h 1111347"/>
              <a:gd name="connsiteX30" fmla="*/ 2532184 w 3376246"/>
              <a:gd name="connsiteY30" fmla="*/ 1083212 h 1111347"/>
              <a:gd name="connsiteX31" fmla="*/ 2588455 w 3376246"/>
              <a:gd name="connsiteY31" fmla="*/ 1069144 h 1111347"/>
              <a:gd name="connsiteX32" fmla="*/ 2729132 w 3376246"/>
              <a:gd name="connsiteY32" fmla="*/ 984738 h 1111347"/>
              <a:gd name="connsiteX33" fmla="*/ 2813538 w 3376246"/>
              <a:gd name="connsiteY33" fmla="*/ 942535 h 1111347"/>
              <a:gd name="connsiteX34" fmla="*/ 2926080 w 3376246"/>
              <a:gd name="connsiteY34" fmla="*/ 844061 h 1111347"/>
              <a:gd name="connsiteX35" fmla="*/ 2968283 w 3376246"/>
              <a:gd name="connsiteY35" fmla="*/ 829993 h 1111347"/>
              <a:gd name="connsiteX36" fmla="*/ 3010486 w 3376246"/>
              <a:gd name="connsiteY36" fmla="*/ 801858 h 1111347"/>
              <a:gd name="connsiteX37" fmla="*/ 3094892 w 3376246"/>
              <a:gd name="connsiteY37" fmla="*/ 759655 h 1111347"/>
              <a:gd name="connsiteX38" fmla="*/ 3165231 w 3376246"/>
              <a:gd name="connsiteY38" fmla="*/ 703384 h 1111347"/>
              <a:gd name="connsiteX39" fmla="*/ 3207434 w 3376246"/>
              <a:gd name="connsiteY39" fmla="*/ 675249 h 1111347"/>
              <a:gd name="connsiteX40" fmla="*/ 3291840 w 3376246"/>
              <a:gd name="connsiteY40" fmla="*/ 647113 h 1111347"/>
              <a:gd name="connsiteX41" fmla="*/ 3319975 w 3376246"/>
              <a:gd name="connsiteY41" fmla="*/ 604910 h 1111347"/>
              <a:gd name="connsiteX42" fmla="*/ 3348111 w 3376246"/>
              <a:gd name="connsiteY42" fmla="*/ 576775 h 1111347"/>
              <a:gd name="connsiteX43" fmla="*/ 3376246 w 3376246"/>
              <a:gd name="connsiteY43" fmla="*/ 492369 h 1111347"/>
              <a:gd name="connsiteX44" fmla="*/ 3362178 w 3376246"/>
              <a:gd name="connsiteY44" fmla="*/ 393895 h 1111347"/>
              <a:gd name="connsiteX45" fmla="*/ 3277772 w 3376246"/>
              <a:gd name="connsiteY45" fmla="*/ 295421 h 1111347"/>
              <a:gd name="connsiteX46" fmla="*/ 3179298 w 3376246"/>
              <a:gd name="connsiteY46" fmla="*/ 211015 h 1111347"/>
              <a:gd name="connsiteX47" fmla="*/ 3137095 w 3376246"/>
              <a:gd name="connsiteY47" fmla="*/ 182880 h 1111347"/>
              <a:gd name="connsiteX48" fmla="*/ 3094892 w 3376246"/>
              <a:gd name="connsiteY48" fmla="*/ 168812 h 1111347"/>
              <a:gd name="connsiteX49" fmla="*/ 3024554 w 3376246"/>
              <a:gd name="connsiteY49" fmla="*/ 98473 h 1111347"/>
              <a:gd name="connsiteX50" fmla="*/ 2996418 w 3376246"/>
              <a:gd name="connsiteY50" fmla="*/ 56270 h 1111347"/>
              <a:gd name="connsiteX51" fmla="*/ 2940147 w 3376246"/>
              <a:gd name="connsiteY51" fmla="*/ 0 h 111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76246" h="1111347">
                <a:moveTo>
                  <a:pt x="3010486" y="28135"/>
                </a:moveTo>
                <a:lnTo>
                  <a:pt x="3010486" y="28135"/>
                </a:lnTo>
                <a:lnTo>
                  <a:pt x="1955409" y="14067"/>
                </a:lnTo>
                <a:cubicBezTo>
                  <a:pt x="1884932" y="12501"/>
                  <a:pt x="1814888" y="0"/>
                  <a:pt x="1744394" y="0"/>
                </a:cubicBezTo>
                <a:cubicBezTo>
                  <a:pt x="1519262" y="0"/>
                  <a:pt x="1294227" y="9378"/>
                  <a:pt x="1069144" y="14067"/>
                </a:cubicBezTo>
                <a:cubicBezTo>
                  <a:pt x="1031630" y="18756"/>
                  <a:pt x="994384" y="26761"/>
                  <a:pt x="956603" y="28135"/>
                </a:cubicBezTo>
                <a:cubicBezTo>
                  <a:pt x="736305" y="36146"/>
                  <a:pt x="515513" y="29745"/>
                  <a:pt x="295421" y="42203"/>
                </a:cubicBezTo>
                <a:cubicBezTo>
                  <a:pt x="213569" y="46836"/>
                  <a:pt x="225091" y="70333"/>
                  <a:pt x="168812" y="98473"/>
                </a:cubicBezTo>
                <a:cubicBezTo>
                  <a:pt x="52335" y="156712"/>
                  <a:pt x="205345" y="60049"/>
                  <a:pt x="84406" y="140677"/>
                </a:cubicBezTo>
                <a:cubicBezTo>
                  <a:pt x="39120" y="276533"/>
                  <a:pt x="111740" y="65308"/>
                  <a:pt x="42203" y="239150"/>
                </a:cubicBezTo>
                <a:cubicBezTo>
                  <a:pt x="31188" y="266686"/>
                  <a:pt x="23445" y="295421"/>
                  <a:pt x="14067" y="323557"/>
                </a:cubicBezTo>
                <a:lnTo>
                  <a:pt x="0" y="365760"/>
                </a:lnTo>
                <a:cubicBezTo>
                  <a:pt x="4689" y="464234"/>
                  <a:pt x="5880" y="562936"/>
                  <a:pt x="14067" y="661181"/>
                </a:cubicBezTo>
                <a:cubicBezTo>
                  <a:pt x="15298" y="675958"/>
                  <a:pt x="17650" y="692899"/>
                  <a:pt x="28135" y="703384"/>
                </a:cubicBezTo>
                <a:cubicBezTo>
                  <a:pt x="42964" y="718213"/>
                  <a:pt x="66423" y="720731"/>
                  <a:pt x="84406" y="731520"/>
                </a:cubicBezTo>
                <a:cubicBezTo>
                  <a:pt x="204039" y="803300"/>
                  <a:pt x="125063" y="776853"/>
                  <a:pt x="225083" y="801858"/>
                </a:cubicBezTo>
                <a:cubicBezTo>
                  <a:pt x="248529" y="815926"/>
                  <a:pt x="270965" y="831833"/>
                  <a:pt x="295421" y="844061"/>
                </a:cubicBezTo>
                <a:cubicBezTo>
                  <a:pt x="308684" y="850693"/>
                  <a:pt x="324361" y="851497"/>
                  <a:pt x="337624" y="858129"/>
                </a:cubicBezTo>
                <a:cubicBezTo>
                  <a:pt x="352746" y="865690"/>
                  <a:pt x="363787" y="880918"/>
                  <a:pt x="379827" y="886264"/>
                </a:cubicBezTo>
                <a:cubicBezTo>
                  <a:pt x="406887" y="895284"/>
                  <a:pt x="436098" y="895643"/>
                  <a:pt x="464234" y="900332"/>
                </a:cubicBezTo>
                <a:cubicBezTo>
                  <a:pt x="487680" y="914400"/>
                  <a:pt x="509586" y="931430"/>
                  <a:pt x="534572" y="942535"/>
                </a:cubicBezTo>
                <a:cubicBezTo>
                  <a:pt x="553144" y="950789"/>
                  <a:pt x="647192" y="967173"/>
                  <a:pt x="661181" y="970670"/>
                </a:cubicBezTo>
                <a:cubicBezTo>
                  <a:pt x="675567" y="974266"/>
                  <a:pt x="688583" y="983841"/>
                  <a:pt x="703384" y="984738"/>
                </a:cubicBezTo>
                <a:cubicBezTo>
                  <a:pt x="843881" y="993253"/>
                  <a:pt x="984738" y="994117"/>
                  <a:pt x="1125415" y="998806"/>
                </a:cubicBezTo>
                <a:cubicBezTo>
                  <a:pt x="1278374" y="1049790"/>
                  <a:pt x="961970" y="947392"/>
                  <a:pt x="1280160" y="1026941"/>
                </a:cubicBezTo>
                <a:cubicBezTo>
                  <a:pt x="1300505" y="1032027"/>
                  <a:pt x="1316086" y="1049991"/>
                  <a:pt x="1336431" y="1055077"/>
                </a:cubicBezTo>
                <a:cubicBezTo>
                  <a:pt x="1373108" y="1064246"/>
                  <a:pt x="1411201" y="1067537"/>
                  <a:pt x="1448972" y="1069144"/>
                </a:cubicBezTo>
                <a:cubicBezTo>
                  <a:pt x="1631747" y="1076922"/>
                  <a:pt x="1814756" y="1077671"/>
                  <a:pt x="1997612" y="1083212"/>
                </a:cubicBezTo>
                <a:lnTo>
                  <a:pt x="2377440" y="1097280"/>
                </a:lnTo>
                <a:cubicBezTo>
                  <a:pt x="2391508" y="1101969"/>
                  <a:pt x="2404814" y="1111347"/>
                  <a:pt x="2419643" y="1111347"/>
                </a:cubicBezTo>
                <a:cubicBezTo>
                  <a:pt x="2462548" y="1111347"/>
                  <a:pt x="2493329" y="1094314"/>
                  <a:pt x="2532184" y="1083212"/>
                </a:cubicBezTo>
                <a:cubicBezTo>
                  <a:pt x="2550774" y="1077900"/>
                  <a:pt x="2569698" y="1073833"/>
                  <a:pt x="2588455" y="1069144"/>
                </a:cubicBezTo>
                <a:cubicBezTo>
                  <a:pt x="2665919" y="991683"/>
                  <a:pt x="2542526" y="1109141"/>
                  <a:pt x="2729132" y="984738"/>
                </a:cubicBezTo>
                <a:cubicBezTo>
                  <a:pt x="2783673" y="948378"/>
                  <a:pt x="2755295" y="961950"/>
                  <a:pt x="2813538" y="942535"/>
                </a:cubicBezTo>
                <a:cubicBezTo>
                  <a:pt x="2850205" y="905869"/>
                  <a:pt x="2879554" y="867325"/>
                  <a:pt x="2926080" y="844061"/>
                </a:cubicBezTo>
                <a:cubicBezTo>
                  <a:pt x="2939343" y="837429"/>
                  <a:pt x="2955020" y="836625"/>
                  <a:pt x="2968283" y="829993"/>
                </a:cubicBezTo>
                <a:cubicBezTo>
                  <a:pt x="2983405" y="822432"/>
                  <a:pt x="2995364" y="809419"/>
                  <a:pt x="3010486" y="801858"/>
                </a:cubicBezTo>
                <a:cubicBezTo>
                  <a:pt x="3126971" y="743615"/>
                  <a:pt x="2973944" y="840286"/>
                  <a:pt x="3094892" y="759655"/>
                </a:cubicBezTo>
                <a:cubicBezTo>
                  <a:pt x="3142320" y="688513"/>
                  <a:pt x="3097281" y="737359"/>
                  <a:pt x="3165231" y="703384"/>
                </a:cubicBezTo>
                <a:cubicBezTo>
                  <a:pt x="3180353" y="695823"/>
                  <a:pt x="3191984" y="682116"/>
                  <a:pt x="3207434" y="675249"/>
                </a:cubicBezTo>
                <a:cubicBezTo>
                  <a:pt x="3234535" y="663204"/>
                  <a:pt x="3291840" y="647113"/>
                  <a:pt x="3291840" y="647113"/>
                </a:cubicBezTo>
                <a:cubicBezTo>
                  <a:pt x="3301218" y="633045"/>
                  <a:pt x="3309413" y="618112"/>
                  <a:pt x="3319975" y="604910"/>
                </a:cubicBezTo>
                <a:cubicBezTo>
                  <a:pt x="3328261" y="594553"/>
                  <a:pt x="3342179" y="588638"/>
                  <a:pt x="3348111" y="576775"/>
                </a:cubicBezTo>
                <a:cubicBezTo>
                  <a:pt x="3361374" y="550249"/>
                  <a:pt x="3376246" y="492369"/>
                  <a:pt x="3376246" y="492369"/>
                </a:cubicBezTo>
                <a:cubicBezTo>
                  <a:pt x="3371557" y="459544"/>
                  <a:pt x="3371706" y="425655"/>
                  <a:pt x="3362178" y="393895"/>
                </a:cubicBezTo>
                <a:cubicBezTo>
                  <a:pt x="3352996" y="363287"/>
                  <a:pt x="3293177" y="310826"/>
                  <a:pt x="3277772" y="295421"/>
                </a:cubicBezTo>
                <a:cubicBezTo>
                  <a:pt x="3226647" y="244296"/>
                  <a:pt x="3242461" y="256131"/>
                  <a:pt x="3179298" y="211015"/>
                </a:cubicBezTo>
                <a:cubicBezTo>
                  <a:pt x="3165540" y="201188"/>
                  <a:pt x="3152217" y="190441"/>
                  <a:pt x="3137095" y="182880"/>
                </a:cubicBezTo>
                <a:cubicBezTo>
                  <a:pt x="3123832" y="176248"/>
                  <a:pt x="3108960" y="173501"/>
                  <a:pt x="3094892" y="168812"/>
                </a:cubicBezTo>
                <a:cubicBezTo>
                  <a:pt x="3019868" y="56275"/>
                  <a:pt x="3118335" y="192254"/>
                  <a:pt x="3024554" y="98473"/>
                </a:cubicBezTo>
                <a:cubicBezTo>
                  <a:pt x="3012599" y="86518"/>
                  <a:pt x="3007242" y="69259"/>
                  <a:pt x="2996418" y="56270"/>
                </a:cubicBezTo>
                <a:cubicBezTo>
                  <a:pt x="2996401" y="56250"/>
                  <a:pt x="2952658" y="12510"/>
                  <a:pt x="2940147" y="0"/>
                </a:cubicBezTo>
              </a:path>
            </a:pathLst>
          </a:custGeom>
          <a:solidFill>
            <a:schemeClr val="accent1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Challenges skin 3"/>
          <p:cNvSpPr/>
          <p:nvPr/>
        </p:nvSpPr>
        <p:spPr>
          <a:xfrm>
            <a:off x="57600" y="4910400"/>
            <a:ext cx="3376246" cy="1111347"/>
          </a:xfrm>
          <a:custGeom>
            <a:avLst/>
            <a:gdLst>
              <a:gd name="connsiteX0" fmla="*/ 3010486 w 3376246"/>
              <a:gd name="connsiteY0" fmla="*/ 28135 h 1111347"/>
              <a:gd name="connsiteX1" fmla="*/ 3010486 w 3376246"/>
              <a:gd name="connsiteY1" fmla="*/ 28135 h 1111347"/>
              <a:gd name="connsiteX2" fmla="*/ 1955409 w 3376246"/>
              <a:gd name="connsiteY2" fmla="*/ 14067 h 1111347"/>
              <a:gd name="connsiteX3" fmla="*/ 1744394 w 3376246"/>
              <a:gd name="connsiteY3" fmla="*/ 0 h 1111347"/>
              <a:gd name="connsiteX4" fmla="*/ 1069144 w 3376246"/>
              <a:gd name="connsiteY4" fmla="*/ 14067 h 1111347"/>
              <a:gd name="connsiteX5" fmla="*/ 956603 w 3376246"/>
              <a:gd name="connsiteY5" fmla="*/ 28135 h 1111347"/>
              <a:gd name="connsiteX6" fmla="*/ 295421 w 3376246"/>
              <a:gd name="connsiteY6" fmla="*/ 42203 h 1111347"/>
              <a:gd name="connsiteX7" fmla="*/ 168812 w 3376246"/>
              <a:gd name="connsiteY7" fmla="*/ 98473 h 1111347"/>
              <a:gd name="connsiteX8" fmla="*/ 84406 w 3376246"/>
              <a:gd name="connsiteY8" fmla="*/ 140677 h 1111347"/>
              <a:gd name="connsiteX9" fmla="*/ 42203 w 3376246"/>
              <a:gd name="connsiteY9" fmla="*/ 239150 h 1111347"/>
              <a:gd name="connsiteX10" fmla="*/ 14067 w 3376246"/>
              <a:gd name="connsiteY10" fmla="*/ 323557 h 1111347"/>
              <a:gd name="connsiteX11" fmla="*/ 0 w 3376246"/>
              <a:gd name="connsiteY11" fmla="*/ 365760 h 1111347"/>
              <a:gd name="connsiteX12" fmla="*/ 14067 w 3376246"/>
              <a:gd name="connsiteY12" fmla="*/ 661181 h 1111347"/>
              <a:gd name="connsiteX13" fmla="*/ 28135 w 3376246"/>
              <a:gd name="connsiteY13" fmla="*/ 703384 h 1111347"/>
              <a:gd name="connsiteX14" fmla="*/ 84406 w 3376246"/>
              <a:gd name="connsiteY14" fmla="*/ 731520 h 1111347"/>
              <a:gd name="connsiteX15" fmla="*/ 225083 w 3376246"/>
              <a:gd name="connsiteY15" fmla="*/ 801858 h 1111347"/>
              <a:gd name="connsiteX16" fmla="*/ 295421 w 3376246"/>
              <a:gd name="connsiteY16" fmla="*/ 844061 h 1111347"/>
              <a:gd name="connsiteX17" fmla="*/ 337624 w 3376246"/>
              <a:gd name="connsiteY17" fmla="*/ 858129 h 1111347"/>
              <a:gd name="connsiteX18" fmla="*/ 379827 w 3376246"/>
              <a:gd name="connsiteY18" fmla="*/ 886264 h 1111347"/>
              <a:gd name="connsiteX19" fmla="*/ 464234 w 3376246"/>
              <a:gd name="connsiteY19" fmla="*/ 900332 h 1111347"/>
              <a:gd name="connsiteX20" fmla="*/ 534572 w 3376246"/>
              <a:gd name="connsiteY20" fmla="*/ 942535 h 1111347"/>
              <a:gd name="connsiteX21" fmla="*/ 661181 w 3376246"/>
              <a:gd name="connsiteY21" fmla="*/ 970670 h 1111347"/>
              <a:gd name="connsiteX22" fmla="*/ 703384 w 3376246"/>
              <a:gd name="connsiteY22" fmla="*/ 984738 h 1111347"/>
              <a:gd name="connsiteX23" fmla="*/ 1125415 w 3376246"/>
              <a:gd name="connsiteY23" fmla="*/ 998806 h 1111347"/>
              <a:gd name="connsiteX24" fmla="*/ 1280160 w 3376246"/>
              <a:gd name="connsiteY24" fmla="*/ 1026941 h 1111347"/>
              <a:gd name="connsiteX25" fmla="*/ 1336431 w 3376246"/>
              <a:gd name="connsiteY25" fmla="*/ 1055077 h 1111347"/>
              <a:gd name="connsiteX26" fmla="*/ 1448972 w 3376246"/>
              <a:gd name="connsiteY26" fmla="*/ 1069144 h 1111347"/>
              <a:gd name="connsiteX27" fmla="*/ 1997612 w 3376246"/>
              <a:gd name="connsiteY27" fmla="*/ 1083212 h 1111347"/>
              <a:gd name="connsiteX28" fmla="*/ 2377440 w 3376246"/>
              <a:gd name="connsiteY28" fmla="*/ 1097280 h 1111347"/>
              <a:gd name="connsiteX29" fmla="*/ 2419643 w 3376246"/>
              <a:gd name="connsiteY29" fmla="*/ 1111347 h 1111347"/>
              <a:gd name="connsiteX30" fmla="*/ 2532184 w 3376246"/>
              <a:gd name="connsiteY30" fmla="*/ 1083212 h 1111347"/>
              <a:gd name="connsiteX31" fmla="*/ 2588455 w 3376246"/>
              <a:gd name="connsiteY31" fmla="*/ 1069144 h 1111347"/>
              <a:gd name="connsiteX32" fmla="*/ 2729132 w 3376246"/>
              <a:gd name="connsiteY32" fmla="*/ 984738 h 1111347"/>
              <a:gd name="connsiteX33" fmla="*/ 2813538 w 3376246"/>
              <a:gd name="connsiteY33" fmla="*/ 942535 h 1111347"/>
              <a:gd name="connsiteX34" fmla="*/ 2926080 w 3376246"/>
              <a:gd name="connsiteY34" fmla="*/ 844061 h 1111347"/>
              <a:gd name="connsiteX35" fmla="*/ 2968283 w 3376246"/>
              <a:gd name="connsiteY35" fmla="*/ 829993 h 1111347"/>
              <a:gd name="connsiteX36" fmla="*/ 3010486 w 3376246"/>
              <a:gd name="connsiteY36" fmla="*/ 801858 h 1111347"/>
              <a:gd name="connsiteX37" fmla="*/ 3094892 w 3376246"/>
              <a:gd name="connsiteY37" fmla="*/ 759655 h 1111347"/>
              <a:gd name="connsiteX38" fmla="*/ 3165231 w 3376246"/>
              <a:gd name="connsiteY38" fmla="*/ 703384 h 1111347"/>
              <a:gd name="connsiteX39" fmla="*/ 3207434 w 3376246"/>
              <a:gd name="connsiteY39" fmla="*/ 675249 h 1111347"/>
              <a:gd name="connsiteX40" fmla="*/ 3291840 w 3376246"/>
              <a:gd name="connsiteY40" fmla="*/ 647113 h 1111347"/>
              <a:gd name="connsiteX41" fmla="*/ 3319975 w 3376246"/>
              <a:gd name="connsiteY41" fmla="*/ 604910 h 1111347"/>
              <a:gd name="connsiteX42" fmla="*/ 3348111 w 3376246"/>
              <a:gd name="connsiteY42" fmla="*/ 576775 h 1111347"/>
              <a:gd name="connsiteX43" fmla="*/ 3376246 w 3376246"/>
              <a:gd name="connsiteY43" fmla="*/ 492369 h 1111347"/>
              <a:gd name="connsiteX44" fmla="*/ 3362178 w 3376246"/>
              <a:gd name="connsiteY44" fmla="*/ 393895 h 1111347"/>
              <a:gd name="connsiteX45" fmla="*/ 3277772 w 3376246"/>
              <a:gd name="connsiteY45" fmla="*/ 295421 h 1111347"/>
              <a:gd name="connsiteX46" fmla="*/ 3179298 w 3376246"/>
              <a:gd name="connsiteY46" fmla="*/ 211015 h 1111347"/>
              <a:gd name="connsiteX47" fmla="*/ 3137095 w 3376246"/>
              <a:gd name="connsiteY47" fmla="*/ 182880 h 1111347"/>
              <a:gd name="connsiteX48" fmla="*/ 3094892 w 3376246"/>
              <a:gd name="connsiteY48" fmla="*/ 168812 h 1111347"/>
              <a:gd name="connsiteX49" fmla="*/ 3024554 w 3376246"/>
              <a:gd name="connsiteY49" fmla="*/ 98473 h 1111347"/>
              <a:gd name="connsiteX50" fmla="*/ 2996418 w 3376246"/>
              <a:gd name="connsiteY50" fmla="*/ 56270 h 1111347"/>
              <a:gd name="connsiteX51" fmla="*/ 2940147 w 3376246"/>
              <a:gd name="connsiteY51" fmla="*/ 0 h 111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76246" h="1111347">
                <a:moveTo>
                  <a:pt x="3010486" y="28135"/>
                </a:moveTo>
                <a:lnTo>
                  <a:pt x="3010486" y="28135"/>
                </a:lnTo>
                <a:lnTo>
                  <a:pt x="1955409" y="14067"/>
                </a:lnTo>
                <a:cubicBezTo>
                  <a:pt x="1884932" y="12501"/>
                  <a:pt x="1814888" y="0"/>
                  <a:pt x="1744394" y="0"/>
                </a:cubicBezTo>
                <a:cubicBezTo>
                  <a:pt x="1519262" y="0"/>
                  <a:pt x="1294227" y="9378"/>
                  <a:pt x="1069144" y="14067"/>
                </a:cubicBezTo>
                <a:cubicBezTo>
                  <a:pt x="1031630" y="18756"/>
                  <a:pt x="994384" y="26761"/>
                  <a:pt x="956603" y="28135"/>
                </a:cubicBezTo>
                <a:cubicBezTo>
                  <a:pt x="736305" y="36146"/>
                  <a:pt x="515513" y="29745"/>
                  <a:pt x="295421" y="42203"/>
                </a:cubicBezTo>
                <a:cubicBezTo>
                  <a:pt x="213569" y="46836"/>
                  <a:pt x="225091" y="70333"/>
                  <a:pt x="168812" y="98473"/>
                </a:cubicBezTo>
                <a:cubicBezTo>
                  <a:pt x="52335" y="156712"/>
                  <a:pt x="205345" y="60049"/>
                  <a:pt x="84406" y="140677"/>
                </a:cubicBezTo>
                <a:cubicBezTo>
                  <a:pt x="39120" y="276533"/>
                  <a:pt x="111740" y="65308"/>
                  <a:pt x="42203" y="239150"/>
                </a:cubicBezTo>
                <a:cubicBezTo>
                  <a:pt x="31188" y="266686"/>
                  <a:pt x="23445" y="295421"/>
                  <a:pt x="14067" y="323557"/>
                </a:cubicBezTo>
                <a:lnTo>
                  <a:pt x="0" y="365760"/>
                </a:lnTo>
                <a:cubicBezTo>
                  <a:pt x="4689" y="464234"/>
                  <a:pt x="5880" y="562936"/>
                  <a:pt x="14067" y="661181"/>
                </a:cubicBezTo>
                <a:cubicBezTo>
                  <a:pt x="15298" y="675958"/>
                  <a:pt x="17650" y="692899"/>
                  <a:pt x="28135" y="703384"/>
                </a:cubicBezTo>
                <a:cubicBezTo>
                  <a:pt x="42964" y="718213"/>
                  <a:pt x="66423" y="720731"/>
                  <a:pt x="84406" y="731520"/>
                </a:cubicBezTo>
                <a:cubicBezTo>
                  <a:pt x="204039" y="803300"/>
                  <a:pt x="125063" y="776853"/>
                  <a:pt x="225083" y="801858"/>
                </a:cubicBezTo>
                <a:cubicBezTo>
                  <a:pt x="248529" y="815926"/>
                  <a:pt x="270965" y="831833"/>
                  <a:pt x="295421" y="844061"/>
                </a:cubicBezTo>
                <a:cubicBezTo>
                  <a:pt x="308684" y="850693"/>
                  <a:pt x="324361" y="851497"/>
                  <a:pt x="337624" y="858129"/>
                </a:cubicBezTo>
                <a:cubicBezTo>
                  <a:pt x="352746" y="865690"/>
                  <a:pt x="363787" y="880918"/>
                  <a:pt x="379827" y="886264"/>
                </a:cubicBezTo>
                <a:cubicBezTo>
                  <a:pt x="406887" y="895284"/>
                  <a:pt x="436098" y="895643"/>
                  <a:pt x="464234" y="900332"/>
                </a:cubicBezTo>
                <a:cubicBezTo>
                  <a:pt x="487680" y="914400"/>
                  <a:pt x="509586" y="931430"/>
                  <a:pt x="534572" y="942535"/>
                </a:cubicBezTo>
                <a:cubicBezTo>
                  <a:pt x="553144" y="950789"/>
                  <a:pt x="647192" y="967173"/>
                  <a:pt x="661181" y="970670"/>
                </a:cubicBezTo>
                <a:cubicBezTo>
                  <a:pt x="675567" y="974266"/>
                  <a:pt x="688583" y="983841"/>
                  <a:pt x="703384" y="984738"/>
                </a:cubicBezTo>
                <a:cubicBezTo>
                  <a:pt x="843881" y="993253"/>
                  <a:pt x="984738" y="994117"/>
                  <a:pt x="1125415" y="998806"/>
                </a:cubicBezTo>
                <a:cubicBezTo>
                  <a:pt x="1278374" y="1049790"/>
                  <a:pt x="961970" y="947392"/>
                  <a:pt x="1280160" y="1026941"/>
                </a:cubicBezTo>
                <a:cubicBezTo>
                  <a:pt x="1300505" y="1032027"/>
                  <a:pt x="1316086" y="1049991"/>
                  <a:pt x="1336431" y="1055077"/>
                </a:cubicBezTo>
                <a:cubicBezTo>
                  <a:pt x="1373108" y="1064246"/>
                  <a:pt x="1411201" y="1067537"/>
                  <a:pt x="1448972" y="1069144"/>
                </a:cubicBezTo>
                <a:cubicBezTo>
                  <a:pt x="1631747" y="1076922"/>
                  <a:pt x="1814756" y="1077671"/>
                  <a:pt x="1997612" y="1083212"/>
                </a:cubicBezTo>
                <a:lnTo>
                  <a:pt x="2377440" y="1097280"/>
                </a:lnTo>
                <a:cubicBezTo>
                  <a:pt x="2391508" y="1101969"/>
                  <a:pt x="2404814" y="1111347"/>
                  <a:pt x="2419643" y="1111347"/>
                </a:cubicBezTo>
                <a:cubicBezTo>
                  <a:pt x="2462548" y="1111347"/>
                  <a:pt x="2493329" y="1094314"/>
                  <a:pt x="2532184" y="1083212"/>
                </a:cubicBezTo>
                <a:cubicBezTo>
                  <a:pt x="2550774" y="1077900"/>
                  <a:pt x="2569698" y="1073833"/>
                  <a:pt x="2588455" y="1069144"/>
                </a:cubicBezTo>
                <a:cubicBezTo>
                  <a:pt x="2665919" y="991683"/>
                  <a:pt x="2542526" y="1109141"/>
                  <a:pt x="2729132" y="984738"/>
                </a:cubicBezTo>
                <a:cubicBezTo>
                  <a:pt x="2783673" y="948378"/>
                  <a:pt x="2755295" y="961950"/>
                  <a:pt x="2813538" y="942535"/>
                </a:cubicBezTo>
                <a:cubicBezTo>
                  <a:pt x="2850205" y="905869"/>
                  <a:pt x="2879554" y="867325"/>
                  <a:pt x="2926080" y="844061"/>
                </a:cubicBezTo>
                <a:cubicBezTo>
                  <a:pt x="2939343" y="837429"/>
                  <a:pt x="2955020" y="836625"/>
                  <a:pt x="2968283" y="829993"/>
                </a:cubicBezTo>
                <a:cubicBezTo>
                  <a:pt x="2983405" y="822432"/>
                  <a:pt x="2995364" y="809419"/>
                  <a:pt x="3010486" y="801858"/>
                </a:cubicBezTo>
                <a:cubicBezTo>
                  <a:pt x="3126971" y="743615"/>
                  <a:pt x="2973944" y="840286"/>
                  <a:pt x="3094892" y="759655"/>
                </a:cubicBezTo>
                <a:cubicBezTo>
                  <a:pt x="3142320" y="688513"/>
                  <a:pt x="3097281" y="737359"/>
                  <a:pt x="3165231" y="703384"/>
                </a:cubicBezTo>
                <a:cubicBezTo>
                  <a:pt x="3180353" y="695823"/>
                  <a:pt x="3191984" y="682116"/>
                  <a:pt x="3207434" y="675249"/>
                </a:cubicBezTo>
                <a:cubicBezTo>
                  <a:pt x="3234535" y="663204"/>
                  <a:pt x="3291840" y="647113"/>
                  <a:pt x="3291840" y="647113"/>
                </a:cubicBezTo>
                <a:cubicBezTo>
                  <a:pt x="3301218" y="633045"/>
                  <a:pt x="3309413" y="618112"/>
                  <a:pt x="3319975" y="604910"/>
                </a:cubicBezTo>
                <a:cubicBezTo>
                  <a:pt x="3328261" y="594553"/>
                  <a:pt x="3342179" y="588638"/>
                  <a:pt x="3348111" y="576775"/>
                </a:cubicBezTo>
                <a:cubicBezTo>
                  <a:pt x="3361374" y="550249"/>
                  <a:pt x="3376246" y="492369"/>
                  <a:pt x="3376246" y="492369"/>
                </a:cubicBezTo>
                <a:cubicBezTo>
                  <a:pt x="3371557" y="459544"/>
                  <a:pt x="3371706" y="425655"/>
                  <a:pt x="3362178" y="393895"/>
                </a:cubicBezTo>
                <a:cubicBezTo>
                  <a:pt x="3352996" y="363287"/>
                  <a:pt x="3293177" y="310826"/>
                  <a:pt x="3277772" y="295421"/>
                </a:cubicBezTo>
                <a:cubicBezTo>
                  <a:pt x="3226647" y="244296"/>
                  <a:pt x="3242461" y="256131"/>
                  <a:pt x="3179298" y="211015"/>
                </a:cubicBezTo>
                <a:cubicBezTo>
                  <a:pt x="3165540" y="201188"/>
                  <a:pt x="3152217" y="190441"/>
                  <a:pt x="3137095" y="182880"/>
                </a:cubicBezTo>
                <a:cubicBezTo>
                  <a:pt x="3123832" y="176248"/>
                  <a:pt x="3108960" y="173501"/>
                  <a:pt x="3094892" y="168812"/>
                </a:cubicBezTo>
                <a:cubicBezTo>
                  <a:pt x="3019868" y="56275"/>
                  <a:pt x="3118335" y="192254"/>
                  <a:pt x="3024554" y="98473"/>
                </a:cubicBezTo>
                <a:cubicBezTo>
                  <a:pt x="3012599" y="86518"/>
                  <a:pt x="3007242" y="69259"/>
                  <a:pt x="2996418" y="56270"/>
                </a:cubicBezTo>
                <a:cubicBezTo>
                  <a:pt x="2996401" y="56250"/>
                  <a:pt x="2952658" y="12510"/>
                  <a:pt x="2940147" y="0"/>
                </a:cubicBezTo>
              </a:path>
            </a:pathLst>
          </a:custGeom>
          <a:solidFill>
            <a:schemeClr val="accent1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052 -0.13819 L -4.16667E-6 3.7037E-7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6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01337 -0.11227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0" y="-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0.39306 -0.25301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00" y="-12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07407E-6 L 0.35538 0.14814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00" y="7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6 C 0.09966 -0.06296 0.19948 -0.12592 0.22049 -0.04189 C 0.2415 0.04213 0.18368 0.27315 0.12604 0.50394 " pathEditMode="relative" ptsTypes="aaA">
                                      <p:cBhvr>
                                        <p:cTn id="8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22222E-6 C -0.07882 -0.05787 -0.15764 -0.11551 -0.21267 -0.04213 C -0.26771 0.03125 -0.30712 0.35 -0.33073 0.44097 " pathEditMode="relative" ptsTypes="aaA">
                                      <p:cBhvr>
                                        <p:cTn id="10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62" grpId="0" animBg="1"/>
      <p:bldP spid="63" grpId="0" animBg="1"/>
      <p:bldP spid="66" grpId="0" animBg="1"/>
      <p:bldP spid="67" grpId="0" animBg="1"/>
      <p:bldP spid="69" grpId="0" animBg="1"/>
      <p:bldP spid="70" grpId="0" animBg="1"/>
      <p:bldP spid="72" grpId="0" animBg="1"/>
      <p:bldP spid="73" grpId="0" animBg="1"/>
      <p:bldP spid="75" grpId="0" animBg="1"/>
      <p:bldP spid="7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2968" y="1825625"/>
            <a:ext cx="2812382" cy="4351338"/>
          </a:xfrm>
        </p:spPr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Collision detection improved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Projectiles 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Shooting fixed</a:t>
            </a:r>
          </a:p>
          <a:p>
            <a:endParaRPr lang="en-CA" dirty="0"/>
          </a:p>
        </p:txBody>
      </p:sp>
      <p:pic>
        <p:nvPicPr>
          <p:cNvPr id="6" name="Old3 Screensho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25625"/>
            <a:ext cx="560675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stA="57000" endPos="16000" dist="50800" dir="5400000" sy="-100000" algn="bl" rotWithShape="0"/>
            <a:softEdge rad="190500"/>
          </a:effectLst>
        </p:spPr>
      </p:pic>
      <p:sp>
        <p:nvSpPr>
          <p:cNvPr id="5" name="Evolution">
            <a:hlinkClick r:id="" action="ppaction://hlinkshowjump?jump=nextslide"/>
          </p:cNvPr>
          <p:cNvSpPr/>
          <p:nvPr/>
        </p:nvSpPr>
        <p:spPr>
          <a:xfrm>
            <a:off x="395536" y="260648"/>
            <a:ext cx="2821413" cy="92333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sz="5400" b="0" u="sng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sx="75000" sy="75000" algn="tl" rotWithShape="0">
                    <a:srgbClr val="000000">
                      <a:alpha val="70000"/>
                    </a:srgbClr>
                  </a:outerShdw>
                </a:effectLst>
              </a:rPr>
              <a:t>Evolution</a:t>
            </a:r>
            <a:endParaRPr lang="en-US" sz="5400" b="0" u="sng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sx="75000" sy="75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8" name="6 Guys Group II"/>
          <p:cNvGrpSpPr/>
          <p:nvPr/>
        </p:nvGrpSpPr>
        <p:grpSpPr>
          <a:xfrm>
            <a:off x="7020272" y="5562611"/>
            <a:ext cx="2618738" cy="1295389"/>
            <a:chOff x="1882844" y="2199537"/>
            <a:chExt cx="4657303" cy="2308828"/>
          </a:xfrm>
        </p:grpSpPr>
        <p:grpSp>
          <p:nvGrpSpPr>
            <p:cNvPr id="9" name="6 Guys Group"/>
            <p:cNvGrpSpPr/>
            <p:nvPr/>
          </p:nvGrpSpPr>
          <p:grpSpPr>
            <a:xfrm>
              <a:off x="3235058" y="2349635"/>
              <a:ext cx="2673885" cy="2158730"/>
              <a:chOff x="3235058" y="2349635"/>
              <a:chExt cx="2673885" cy="2158730"/>
            </a:xfrm>
          </p:grpSpPr>
          <p:pic>
            <p:nvPicPr>
              <p:cNvPr id="11" name="6 Guys Asteroid" descr="C:\Users\Pring\Documents\GitHub\team5\a1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492635" y="2349635"/>
                <a:ext cx="2158730" cy="2158730"/>
              </a:xfrm>
              <a:prstGeom prst="rect">
                <a:avLst/>
              </a:prstGeom>
              <a:noFill/>
            </p:spPr>
          </p:pic>
          <p:sp>
            <p:nvSpPr>
              <p:cNvPr id="12" name="6 Guys"/>
              <p:cNvSpPr/>
              <p:nvPr/>
            </p:nvSpPr>
            <p:spPr>
              <a:xfrm>
                <a:off x="3235058" y="2967335"/>
                <a:ext cx="2673885" cy="548564"/>
              </a:xfrm>
              <a:prstGeom prst="rect">
                <a:avLst/>
              </a:prstGeom>
              <a:noFill/>
              <a:scene3d>
                <a:camera prst="perspectiveHeroicExtremeRightFacing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0" u="sng" cap="none" spc="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6 Guys, 1 Asteroid</a:t>
                </a:r>
                <a:endParaRPr lang="en-US" sz="1400" b="0" u="sng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pic>
            <p:nvPicPr>
              <p:cNvPr id="13" name="Spaceship" descr="C:\Users\Pring\Documents\GitHub\team5\SpaceShip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rot="10800000">
                <a:off x="4139952" y="2420888"/>
                <a:ext cx="713180" cy="665436"/>
              </a:xfrm>
              <a:prstGeom prst="rect">
                <a:avLst/>
              </a:prstGeom>
              <a:noFill/>
            </p:spPr>
          </p:pic>
        </p:grpSp>
        <p:sp>
          <p:nvSpPr>
            <p:cNvPr id="10" name="6 guys skin">
              <a:hlinkClick r:id="rId6" action="ppaction://hlinksldjump"/>
            </p:cNvPr>
            <p:cNvSpPr/>
            <p:nvPr/>
          </p:nvSpPr>
          <p:spPr>
            <a:xfrm>
              <a:off x="1882844" y="2199537"/>
              <a:ext cx="4657303" cy="2147380"/>
            </a:xfrm>
            <a:custGeom>
              <a:avLst/>
              <a:gdLst>
                <a:gd name="connsiteX0" fmla="*/ 3237796 w 4657303"/>
                <a:gd name="connsiteY0" fmla="*/ 1795688 h 2147380"/>
                <a:gd name="connsiteX1" fmla="*/ 3237796 w 4657303"/>
                <a:gd name="connsiteY1" fmla="*/ 1795688 h 2147380"/>
                <a:gd name="connsiteX2" fmla="*/ 3336270 w 4657303"/>
                <a:gd name="connsiteY2" fmla="*/ 1711281 h 2147380"/>
                <a:gd name="connsiteX3" fmla="*/ 3364405 w 4657303"/>
                <a:gd name="connsiteY3" fmla="*/ 1669078 h 2147380"/>
                <a:gd name="connsiteX4" fmla="*/ 3392541 w 4657303"/>
                <a:gd name="connsiteY4" fmla="*/ 1640943 h 2147380"/>
                <a:gd name="connsiteX5" fmla="*/ 3420676 w 4657303"/>
                <a:gd name="connsiteY5" fmla="*/ 1598740 h 2147380"/>
                <a:gd name="connsiteX6" fmla="*/ 3462879 w 4657303"/>
                <a:gd name="connsiteY6" fmla="*/ 1570605 h 2147380"/>
                <a:gd name="connsiteX7" fmla="*/ 3519150 w 4657303"/>
                <a:gd name="connsiteY7" fmla="*/ 1514334 h 2147380"/>
                <a:gd name="connsiteX8" fmla="*/ 3547285 w 4657303"/>
                <a:gd name="connsiteY8" fmla="*/ 1486198 h 2147380"/>
                <a:gd name="connsiteX9" fmla="*/ 3687962 w 4657303"/>
                <a:gd name="connsiteY9" fmla="*/ 1443995 h 2147380"/>
                <a:gd name="connsiteX10" fmla="*/ 3730165 w 4657303"/>
                <a:gd name="connsiteY10" fmla="*/ 1429928 h 2147380"/>
                <a:gd name="connsiteX11" fmla="*/ 3772368 w 4657303"/>
                <a:gd name="connsiteY11" fmla="*/ 1415860 h 2147380"/>
                <a:gd name="connsiteX12" fmla="*/ 4152196 w 4657303"/>
                <a:gd name="connsiteY12" fmla="*/ 1401792 h 2147380"/>
                <a:gd name="connsiteX13" fmla="*/ 4419482 w 4657303"/>
                <a:gd name="connsiteY13" fmla="*/ 1387725 h 2147380"/>
                <a:gd name="connsiteX14" fmla="*/ 4503888 w 4657303"/>
                <a:gd name="connsiteY14" fmla="*/ 1359589 h 2147380"/>
                <a:gd name="connsiteX15" fmla="*/ 4546091 w 4657303"/>
                <a:gd name="connsiteY15" fmla="*/ 1345521 h 2147380"/>
                <a:gd name="connsiteX16" fmla="*/ 4574227 w 4657303"/>
                <a:gd name="connsiteY16" fmla="*/ 1317386 h 2147380"/>
                <a:gd name="connsiteX17" fmla="*/ 4630498 w 4657303"/>
                <a:gd name="connsiteY17" fmla="*/ 1232980 h 2147380"/>
                <a:gd name="connsiteX18" fmla="*/ 4630498 w 4657303"/>
                <a:gd name="connsiteY18" fmla="*/ 839085 h 2147380"/>
                <a:gd name="connsiteX19" fmla="*/ 4602362 w 4657303"/>
                <a:gd name="connsiteY19" fmla="*/ 754678 h 2147380"/>
                <a:gd name="connsiteX20" fmla="*/ 4588294 w 4657303"/>
                <a:gd name="connsiteY20" fmla="*/ 712475 h 2147380"/>
                <a:gd name="connsiteX21" fmla="*/ 4574227 w 4657303"/>
                <a:gd name="connsiteY21" fmla="*/ 670272 h 2147380"/>
                <a:gd name="connsiteX22" fmla="*/ 4532024 w 4657303"/>
                <a:gd name="connsiteY22" fmla="*/ 656205 h 2147380"/>
                <a:gd name="connsiteX23" fmla="*/ 4489821 w 4657303"/>
                <a:gd name="connsiteY23" fmla="*/ 628069 h 2147380"/>
                <a:gd name="connsiteX24" fmla="*/ 4447618 w 4657303"/>
                <a:gd name="connsiteY24" fmla="*/ 614001 h 2147380"/>
                <a:gd name="connsiteX25" fmla="*/ 3997451 w 4657303"/>
                <a:gd name="connsiteY25" fmla="*/ 628069 h 2147380"/>
                <a:gd name="connsiteX26" fmla="*/ 3870842 w 4657303"/>
                <a:gd name="connsiteY26" fmla="*/ 670272 h 2147380"/>
                <a:gd name="connsiteX27" fmla="*/ 3828639 w 4657303"/>
                <a:gd name="connsiteY27" fmla="*/ 684340 h 2147380"/>
                <a:gd name="connsiteX28" fmla="*/ 3744233 w 4657303"/>
                <a:gd name="connsiteY28" fmla="*/ 726543 h 2147380"/>
                <a:gd name="connsiteX29" fmla="*/ 3575421 w 4657303"/>
                <a:gd name="connsiteY29" fmla="*/ 712475 h 2147380"/>
                <a:gd name="connsiteX30" fmla="*/ 3519150 w 4657303"/>
                <a:gd name="connsiteY30" fmla="*/ 684340 h 2147380"/>
                <a:gd name="connsiteX31" fmla="*/ 3476947 w 4657303"/>
                <a:gd name="connsiteY31" fmla="*/ 670272 h 2147380"/>
                <a:gd name="connsiteX32" fmla="*/ 3448811 w 4657303"/>
                <a:gd name="connsiteY32" fmla="*/ 642137 h 2147380"/>
                <a:gd name="connsiteX33" fmla="*/ 3406608 w 4657303"/>
                <a:gd name="connsiteY33" fmla="*/ 571798 h 2147380"/>
                <a:gd name="connsiteX34" fmla="*/ 3364405 w 4657303"/>
                <a:gd name="connsiteY34" fmla="*/ 501460 h 2147380"/>
                <a:gd name="connsiteX35" fmla="*/ 3336270 w 4657303"/>
                <a:gd name="connsiteY35" fmla="*/ 459257 h 2147380"/>
                <a:gd name="connsiteX36" fmla="*/ 3223728 w 4657303"/>
                <a:gd name="connsiteY36" fmla="*/ 374851 h 2147380"/>
                <a:gd name="connsiteX37" fmla="*/ 3181525 w 4657303"/>
                <a:gd name="connsiteY37" fmla="*/ 360783 h 2147380"/>
                <a:gd name="connsiteX38" fmla="*/ 3139322 w 4657303"/>
                <a:gd name="connsiteY38" fmla="*/ 318580 h 2147380"/>
                <a:gd name="connsiteX39" fmla="*/ 2998645 w 4657303"/>
                <a:gd name="connsiteY39" fmla="*/ 234174 h 2147380"/>
                <a:gd name="connsiteX40" fmla="*/ 2914239 w 4657303"/>
                <a:gd name="connsiteY40" fmla="*/ 163835 h 2147380"/>
                <a:gd name="connsiteX41" fmla="*/ 2815765 w 4657303"/>
                <a:gd name="connsiteY41" fmla="*/ 135700 h 2147380"/>
                <a:gd name="connsiteX42" fmla="*/ 2773562 w 4657303"/>
                <a:gd name="connsiteY42" fmla="*/ 107565 h 2147380"/>
                <a:gd name="connsiteX43" fmla="*/ 2689156 w 4657303"/>
                <a:gd name="connsiteY43" fmla="*/ 79429 h 2147380"/>
                <a:gd name="connsiteX44" fmla="*/ 2576614 w 4657303"/>
                <a:gd name="connsiteY44" fmla="*/ 51294 h 2147380"/>
                <a:gd name="connsiteX45" fmla="*/ 2450005 w 4657303"/>
                <a:gd name="connsiteY45" fmla="*/ 9091 h 2147380"/>
                <a:gd name="connsiteX46" fmla="*/ 2407802 w 4657303"/>
                <a:gd name="connsiteY46" fmla="*/ 51294 h 2147380"/>
                <a:gd name="connsiteX47" fmla="*/ 2337464 w 4657303"/>
                <a:gd name="connsiteY47" fmla="*/ 149768 h 2147380"/>
                <a:gd name="connsiteX48" fmla="*/ 2323396 w 4657303"/>
                <a:gd name="connsiteY48" fmla="*/ 191971 h 2147380"/>
                <a:gd name="connsiteX49" fmla="*/ 2281193 w 4657303"/>
                <a:gd name="connsiteY49" fmla="*/ 234174 h 2147380"/>
                <a:gd name="connsiteX50" fmla="*/ 2267125 w 4657303"/>
                <a:gd name="connsiteY50" fmla="*/ 276377 h 2147380"/>
                <a:gd name="connsiteX51" fmla="*/ 2210854 w 4657303"/>
                <a:gd name="connsiteY51" fmla="*/ 360783 h 2147380"/>
                <a:gd name="connsiteX52" fmla="*/ 2182719 w 4657303"/>
                <a:gd name="connsiteY52" fmla="*/ 402986 h 2147380"/>
                <a:gd name="connsiteX53" fmla="*/ 2154584 w 4657303"/>
                <a:gd name="connsiteY53" fmla="*/ 445189 h 2147380"/>
                <a:gd name="connsiteX54" fmla="*/ 2126448 w 4657303"/>
                <a:gd name="connsiteY54" fmla="*/ 487392 h 2147380"/>
                <a:gd name="connsiteX55" fmla="*/ 2098313 w 4657303"/>
                <a:gd name="connsiteY55" fmla="*/ 571798 h 2147380"/>
                <a:gd name="connsiteX56" fmla="*/ 2056110 w 4657303"/>
                <a:gd name="connsiteY56" fmla="*/ 656205 h 2147380"/>
                <a:gd name="connsiteX57" fmla="*/ 2027974 w 4657303"/>
                <a:gd name="connsiteY57" fmla="*/ 684340 h 2147380"/>
                <a:gd name="connsiteX58" fmla="*/ 2013907 w 4657303"/>
                <a:gd name="connsiteY58" fmla="*/ 726543 h 2147380"/>
                <a:gd name="connsiteX59" fmla="*/ 1957636 w 4657303"/>
                <a:gd name="connsiteY59" fmla="*/ 796881 h 2147380"/>
                <a:gd name="connsiteX60" fmla="*/ 1943568 w 4657303"/>
                <a:gd name="connsiteY60" fmla="*/ 839085 h 2147380"/>
                <a:gd name="connsiteX61" fmla="*/ 1915433 w 4657303"/>
                <a:gd name="connsiteY61" fmla="*/ 881288 h 2147380"/>
                <a:gd name="connsiteX62" fmla="*/ 1901365 w 4657303"/>
                <a:gd name="connsiteY62" fmla="*/ 923491 h 2147380"/>
                <a:gd name="connsiteX63" fmla="*/ 1845094 w 4657303"/>
                <a:gd name="connsiteY63" fmla="*/ 993829 h 2147380"/>
                <a:gd name="connsiteX64" fmla="*/ 1718485 w 4657303"/>
                <a:gd name="connsiteY64" fmla="*/ 1007897 h 2147380"/>
                <a:gd name="connsiteX65" fmla="*/ 1212048 w 4657303"/>
                <a:gd name="connsiteY65" fmla="*/ 1021965 h 2147380"/>
                <a:gd name="connsiteX66" fmla="*/ 1043236 w 4657303"/>
                <a:gd name="connsiteY66" fmla="*/ 1036032 h 2147380"/>
                <a:gd name="connsiteX67" fmla="*/ 1001033 w 4657303"/>
                <a:gd name="connsiteY67" fmla="*/ 1050100 h 2147380"/>
                <a:gd name="connsiteX68" fmla="*/ 944762 w 4657303"/>
                <a:gd name="connsiteY68" fmla="*/ 1064168 h 2147380"/>
                <a:gd name="connsiteX69" fmla="*/ 902559 w 4657303"/>
                <a:gd name="connsiteY69" fmla="*/ 1078235 h 2147380"/>
                <a:gd name="connsiteX70" fmla="*/ 536799 w 4657303"/>
                <a:gd name="connsiteY70" fmla="*/ 1092303 h 2147380"/>
                <a:gd name="connsiteX71" fmla="*/ 452393 w 4657303"/>
                <a:gd name="connsiteY71" fmla="*/ 1120438 h 2147380"/>
                <a:gd name="connsiteX72" fmla="*/ 410190 w 4657303"/>
                <a:gd name="connsiteY72" fmla="*/ 1134506 h 2147380"/>
                <a:gd name="connsiteX73" fmla="*/ 353919 w 4657303"/>
                <a:gd name="connsiteY73" fmla="*/ 1148574 h 2147380"/>
                <a:gd name="connsiteX74" fmla="*/ 311716 w 4657303"/>
                <a:gd name="connsiteY74" fmla="*/ 1176709 h 2147380"/>
                <a:gd name="connsiteX75" fmla="*/ 227310 w 4657303"/>
                <a:gd name="connsiteY75" fmla="*/ 1204845 h 2147380"/>
                <a:gd name="connsiteX76" fmla="*/ 142904 w 4657303"/>
                <a:gd name="connsiteY76" fmla="*/ 1317386 h 2147380"/>
                <a:gd name="connsiteX77" fmla="*/ 100701 w 4657303"/>
                <a:gd name="connsiteY77" fmla="*/ 1387725 h 2147380"/>
                <a:gd name="connsiteX78" fmla="*/ 58498 w 4657303"/>
                <a:gd name="connsiteY78" fmla="*/ 1514334 h 2147380"/>
                <a:gd name="connsiteX79" fmla="*/ 44430 w 4657303"/>
                <a:gd name="connsiteY79" fmla="*/ 1556537 h 2147380"/>
                <a:gd name="connsiteX80" fmla="*/ 30362 w 4657303"/>
                <a:gd name="connsiteY80" fmla="*/ 1598740 h 2147380"/>
                <a:gd name="connsiteX81" fmla="*/ 44430 w 4657303"/>
                <a:gd name="connsiteY81" fmla="*/ 1767552 h 2147380"/>
                <a:gd name="connsiteX82" fmla="*/ 58498 w 4657303"/>
                <a:gd name="connsiteY82" fmla="*/ 1851958 h 2147380"/>
                <a:gd name="connsiteX83" fmla="*/ 72565 w 4657303"/>
                <a:gd name="connsiteY83" fmla="*/ 1894161 h 2147380"/>
                <a:gd name="connsiteX84" fmla="*/ 156971 w 4657303"/>
                <a:gd name="connsiteY84" fmla="*/ 2006703 h 2147380"/>
                <a:gd name="connsiteX85" fmla="*/ 199174 w 4657303"/>
                <a:gd name="connsiteY85" fmla="*/ 2091109 h 2147380"/>
                <a:gd name="connsiteX86" fmla="*/ 227310 w 4657303"/>
                <a:gd name="connsiteY86" fmla="*/ 2119245 h 2147380"/>
                <a:gd name="connsiteX87" fmla="*/ 311716 w 4657303"/>
                <a:gd name="connsiteY87" fmla="*/ 2147380 h 2147380"/>
                <a:gd name="connsiteX88" fmla="*/ 733747 w 4657303"/>
                <a:gd name="connsiteY88" fmla="*/ 2133312 h 2147380"/>
                <a:gd name="connsiteX89" fmla="*/ 775950 w 4657303"/>
                <a:gd name="connsiteY89" fmla="*/ 2119245 h 2147380"/>
                <a:gd name="connsiteX90" fmla="*/ 832221 w 4657303"/>
                <a:gd name="connsiteY90" fmla="*/ 2105177 h 2147380"/>
                <a:gd name="connsiteX91" fmla="*/ 916627 w 4657303"/>
                <a:gd name="connsiteY91" fmla="*/ 2077041 h 2147380"/>
                <a:gd name="connsiteX92" fmla="*/ 944762 w 4657303"/>
                <a:gd name="connsiteY92" fmla="*/ 2034838 h 2147380"/>
                <a:gd name="connsiteX93" fmla="*/ 1015101 w 4657303"/>
                <a:gd name="connsiteY93" fmla="*/ 1978568 h 2147380"/>
                <a:gd name="connsiteX94" fmla="*/ 1071371 w 4657303"/>
                <a:gd name="connsiteY94" fmla="*/ 1922297 h 2147380"/>
                <a:gd name="connsiteX95" fmla="*/ 1099507 w 4657303"/>
                <a:gd name="connsiteY95" fmla="*/ 1894161 h 2147380"/>
                <a:gd name="connsiteX96" fmla="*/ 1183913 w 4657303"/>
                <a:gd name="connsiteY96" fmla="*/ 1866026 h 2147380"/>
                <a:gd name="connsiteX97" fmla="*/ 1366793 w 4657303"/>
                <a:gd name="connsiteY97" fmla="*/ 1837891 h 2147380"/>
                <a:gd name="connsiteX98" fmla="*/ 1634079 w 4657303"/>
                <a:gd name="connsiteY98" fmla="*/ 1851958 h 2147380"/>
                <a:gd name="connsiteX99" fmla="*/ 1676282 w 4657303"/>
                <a:gd name="connsiteY99" fmla="*/ 1880094 h 2147380"/>
                <a:gd name="connsiteX100" fmla="*/ 1718485 w 4657303"/>
                <a:gd name="connsiteY100" fmla="*/ 1894161 h 2147380"/>
                <a:gd name="connsiteX101" fmla="*/ 1352725 w 4657303"/>
                <a:gd name="connsiteY101" fmla="*/ 1908229 h 2147380"/>
                <a:gd name="connsiteX102" fmla="*/ 1394928 w 4657303"/>
                <a:gd name="connsiteY102" fmla="*/ 1936365 h 2147380"/>
                <a:gd name="connsiteX103" fmla="*/ 1479334 w 4657303"/>
                <a:gd name="connsiteY103" fmla="*/ 1964500 h 2147380"/>
                <a:gd name="connsiteX104" fmla="*/ 1591876 w 4657303"/>
                <a:gd name="connsiteY104" fmla="*/ 1950432 h 2147380"/>
                <a:gd name="connsiteX105" fmla="*/ 1676282 w 4657303"/>
                <a:gd name="connsiteY105" fmla="*/ 1922297 h 2147380"/>
                <a:gd name="connsiteX106" fmla="*/ 1732553 w 4657303"/>
                <a:gd name="connsiteY106" fmla="*/ 1908229 h 2147380"/>
                <a:gd name="connsiteX107" fmla="*/ 1971704 w 4657303"/>
                <a:gd name="connsiteY107" fmla="*/ 1880094 h 2147380"/>
                <a:gd name="connsiteX108" fmla="*/ 2210854 w 4657303"/>
                <a:gd name="connsiteY108" fmla="*/ 1894161 h 2147380"/>
                <a:gd name="connsiteX109" fmla="*/ 2337464 w 4657303"/>
                <a:gd name="connsiteY109" fmla="*/ 1950432 h 2147380"/>
                <a:gd name="connsiteX110" fmla="*/ 2379667 w 4657303"/>
                <a:gd name="connsiteY110" fmla="*/ 1964500 h 2147380"/>
                <a:gd name="connsiteX111" fmla="*/ 2421870 w 4657303"/>
                <a:gd name="connsiteY111" fmla="*/ 1992635 h 2147380"/>
                <a:gd name="connsiteX112" fmla="*/ 2520344 w 4657303"/>
                <a:gd name="connsiteY112" fmla="*/ 2020771 h 2147380"/>
                <a:gd name="connsiteX113" fmla="*/ 2604750 w 4657303"/>
                <a:gd name="connsiteY113" fmla="*/ 2048906 h 2147380"/>
                <a:gd name="connsiteX114" fmla="*/ 2646953 w 4657303"/>
                <a:gd name="connsiteY114" fmla="*/ 2062974 h 2147380"/>
                <a:gd name="connsiteX115" fmla="*/ 2717291 w 4657303"/>
                <a:gd name="connsiteY115" fmla="*/ 2077041 h 2147380"/>
                <a:gd name="connsiteX116" fmla="*/ 2984578 w 4657303"/>
                <a:gd name="connsiteY116" fmla="*/ 2105177 h 2147380"/>
                <a:gd name="connsiteX117" fmla="*/ 3237796 w 4657303"/>
                <a:gd name="connsiteY117" fmla="*/ 2091109 h 2147380"/>
                <a:gd name="connsiteX118" fmla="*/ 3308134 w 4657303"/>
                <a:gd name="connsiteY118" fmla="*/ 2020771 h 2147380"/>
                <a:gd name="connsiteX119" fmla="*/ 3336270 w 4657303"/>
                <a:gd name="connsiteY119" fmla="*/ 1992635 h 2147380"/>
                <a:gd name="connsiteX120" fmla="*/ 3378473 w 4657303"/>
                <a:gd name="connsiteY120" fmla="*/ 1908229 h 2147380"/>
                <a:gd name="connsiteX121" fmla="*/ 3392541 w 4657303"/>
                <a:gd name="connsiteY121" fmla="*/ 1866026 h 2147380"/>
                <a:gd name="connsiteX122" fmla="*/ 3434744 w 4657303"/>
                <a:gd name="connsiteY122" fmla="*/ 1781620 h 2147380"/>
                <a:gd name="connsiteX123" fmla="*/ 3420676 w 4657303"/>
                <a:gd name="connsiteY123" fmla="*/ 1683146 h 2147380"/>
                <a:gd name="connsiteX124" fmla="*/ 3406608 w 4657303"/>
                <a:gd name="connsiteY124" fmla="*/ 1612808 h 2147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4657303" h="2147380">
                  <a:moveTo>
                    <a:pt x="3237796" y="1795688"/>
                  </a:moveTo>
                  <a:lnTo>
                    <a:pt x="3237796" y="1795688"/>
                  </a:lnTo>
                  <a:cubicBezTo>
                    <a:pt x="3270621" y="1767552"/>
                    <a:pt x="3305700" y="1741851"/>
                    <a:pt x="3336270" y="1711281"/>
                  </a:cubicBezTo>
                  <a:cubicBezTo>
                    <a:pt x="3348225" y="1699326"/>
                    <a:pt x="3353843" y="1682280"/>
                    <a:pt x="3364405" y="1669078"/>
                  </a:cubicBezTo>
                  <a:cubicBezTo>
                    <a:pt x="3372691" y="1658721"/>
                    <a:pt x="3384255" y="1651300"/>
                    <a:pt x="3392541" y="1640943"/>
                  </a:cubicBezTo>
                  <a:cubicBezTo>
                    <a:pt x="3403103" y="1627741"/>
                    <a:pt x="3408721" y="1610695"/>
                    <a:pt x="3420676" y="1598740"/>
                  </a:cubicBezTo>
                  <a:cubicBezTo>
                    <a:pt x="3432631" y="1586785"/>
                    <a:pt x="3450042" y="1581608"/>
                    <a:pt x="3462879" y="1570605"/>
                  </a:cubicBezTo>
                  <a:cubicBezTo>
                    <a:pt x="3483019" y="1553342"/>
                    <a:pt x="3500393" y="1533091"/>
                    <a:pt x="3519150" y="1514334"/>
                  </a:cubicBezTo>
                  <a:cubicBezTo>
                    <a:pt x="3528528" y="1504955"/>
                    <a:pt x="3534418" y="1489415"/>
                    <a:pt x="3547285" y="1486198"/>
                  </a:cubicBezTo>
                  <a:cubicBezTo>
                    <a:pt x="3632334" y="1464937"/>
                    <a:pt x="3585204" y="1478248"/>
                    <a:pt x="3687962" y="1443995"/>
                  </a:cubicBezTo>
                  <a:lnTo>
                    <a:pt x="3730165" y="1429928"/>
                  </a:lnTo>
                  <a:cubicBezTo>
                    <a:pt x="3744233" y="1425239"/>
                    <a:pt x="3757550" y="1416409"/>
                    <a:pt x="3772368" y="1415860"/>
                  </a:cubicBezTo>
                  <a:lnTo>
                    <a:pt x="4152196" y="1401792"/>
                  </a:lnTo>
                  <a:lnTo>
                    <a:pt x="4419482" y="1387725"/>
                  </a:lnTo>
                  <a:lnTo>
                    <a:pt x="4503888" y="1359589"/>
                  </a:lnTo>
                  <a:lnTo>
                    <a:pt x="4546091" y="1345521"/>
                  </a:lnTo>
                  <a:cubicBezTo>
                    <a:pt x="4555470" y="1336143"/>
                    <a:pt x="4566269" y="1327997"/>
                    <a:pt x="4574227" y="1317386"/>
                  </a:cubicBezTo>
                  <a:cubicBezTo>
                    <a:pt x="4594516" y="1290335"/>
                    <a:pt x="4630498" y="1232980"/>
                    <a:pt x="4630498" y="1232980"/>
                  </a:cubicBezTo>
                  <a:cubicBezTo>
                    <a:pt x="4651843" y="1062210"/>
                    <a:pt x="4657303" y="1071393"/>
                    <a:pt x="4630498" y="839085"/>
                  </a:cubicBezTo>
                  <a:cubicBezTo>
                    <a:pt x="4627099" y="809623"/>
                    <a:pt x="4611741" y="782814"/>
                    <a:pt x="4602362" y="754678"/>
                  </a:cubicBezTo>
                  <a:lnTo>
                    <a:pt x="4588294" y="712475"/>
                  </a:lnTo>
                  <a:cubicBezTo>
                    <a:pt x="4583605" y="698407"/>
                    <a:pt x="4588295" y="674961"/>
                    <a:pt x="4574227" y="670272"/>
                  </a:cubicBezTo>
                  <a:lnTo>
                    <a:pt x="4532024" y="656205"/>
                  </a:lnTo>
                  <a:cubicBezTo>
                    <a:pt x="4517956" y="646826"/>
                    <a:pt x="4504943" y="635630"/>
                    <a:pt x="4489821" y="628069"/>
                  </a:cubicBezTo>
                  <a:cubicBezTo>
                    <a:pt x="4476558" y="621437"/>
                    <a:pt x="4462447" y="614001"/>
                    <a:pt x="4447618" y="614001"/>
                  </a:cubicBezTo>
                  <a:cubicBezTo>
                    <a:pt x="4297489" y="614001"/>
                    <a:pt x="4147507" y="623380"/>
                    <a:pt x="3997451" y="628069"/>
                  </a:cubicBezTo>
                  <a:lnTo>
                    <a:pt x="3870842" y="670272"/>
                  </a:lnTo>
                  <a:cubicBezTo>
                    <a:pt x="3856774" y="674961"/>
                    <a:pt x="3840977" y="676115"/>
                    <a:pt x="3828639" y="684340"/>
                  </a:cubicBezTo>
                  <a:cubicBezTo>
                    <a:pt x="3774098" y="720700"/>
                    <a:pt x="3802476" y="707128"/>
                    <a:pt x="3744233" y="726543"/>
                  </a:cubicBezTo>
                  <a:cubicBezTo>
                    <a:pt x="3687962" y="721854"/>
                    <a:pt x="3630920" y="722881"/>
                    <a:pt x="3575421" y="712475"/>
                  </a:cubicBezTo>
                  <a:cubicBezTo>
                    <a:pt x="3554809" y="708610"/>
                    <a:pt x="3538425" y="692601"/>
                    <a:pt x="3519150" y="684340"/>
                  </a:cubicBezTo>
                  <a:cubicBezTo>
                    <a:pt x="3505520" y="678499"/>
                    <a:pt x="3491015" y="674961"/>
                    <a:pt x="3476947" y="670272"/>
                  </a:cubicBezTo>
                  <a:cubicBezTo>
                    <a:pt x="3467568" y="660894"/>
                    <a:pt x="3455635" y="653510"/>
                    <a:pt x="3448811" y="642137"/>
                  </a:cubicBezTo>
                  <a:cubicBezTo>
                    <a:pt x="3394023" y="550824"/>
                    <a:pt x="3477901" y="643091"/>
                    <a:pt x="3406608" y="571798"/>
                  </a:cubicBezTo>
                  <a:cubicBezTo>
                    <a:pt x="3382178" y="498506"/>
                    <a:pt x="3408544" y="556633"/>
                    <a:pt x="3364405" y="501460"/>
                  </a:cubicBezTo>
                  <a:cubicBezTo>
                    <a:pt x="3353843" y="488258"/>
                    <a:pt x="3346832" y="472459"/>
                    <a:pt x="3336270" y="459257"/>
                  </a:cubicBezTo>
                  <a:cubicBezTo>
                    <a:pt x="3312031" y="428958"/>
                    <a:pt x="3248277" y="383034"/>
                    <a:pt x="3223728" y="374851"/>
                  </a:cubicBezTo>
                  <a:lnTo>
                    <a:pt x="3181525" y="360783"/>
                  </a:lnTo>
                  <a:cubicBezTo>
                    <a:pt x="3167457" y="346715"/>
                    <a:pt x="3155026" y="330794"/>
                    <a:pt x="3139322" y="318580"/>
                  </a:cubicBezTo>
                  <a:cubicBezTo>
                    <a:pt x="3078207" y="271046"/>
                    <a:pt x="3059895" y="264798"/>
                    <a:pt x="2998645" y="234174"/>
                  </a:cubicBezTo>
                  <a:cubicBezTo>
                    <a:pt x="2967535" y="203064"/>
                    <a:pt x="2953408" y="183419"/>
                    <a:pt x="2914239" y="163835"/>
                  </a:cubicBezTo>
                  <a:cubicBezTo>
                    <a:pt x="2894062" y="153746"/>
                    <a:pt x="2833788" y="140206"/>
                    <a:pt x="2815765" y="135700"/>
                  </a:cubicBezTo>
                  <a:cubicBezTo>
                    <a:pt x="2801697" y="126322"/>
                    <a:pt x="2789012" y="114432"/>
                    <a:pt x="2773562" y="107565"/>
                  </a:cubicBezTo>
                  <a:cubicBezTo>
                    <a:pt x="2746461" y="95520"/>
                    <a:pt x="2717291" y="88808"/>
                    <a:pt x="2689156" y="79429"/>
                  </a:cubicBezTo>
                  <a:cubicBezTo>
                    <a:pt x="2624269" y="57800"/>
                    <a:pt x="2661494" y="68269"/>
                    <a:pt x="2576614" y="51294"/>
                  </a:cubicBezTo>
                  <a:cubicBezTo>
                    <a:pt x="2546791" y="36382"/>
                    <a:pt x="2486368" y="0"/>
                    <a:pt x="2450005" y="9091"/>
                  </a:cubicBezTo>
                  <a:cubicBezTo>
                    <a:pt x="2430704" y="13916"/>
                    <a:pt x="2420749" y="36189"/>
                    <a:pt x="2407802" y="51294"/>
                  </a:cubicBezTo>
                  <a:cubicBezTo>
                    <a:pt x="2400155" y="60216"/>
                    <a:pt x="2346371" y="131954"/>
                    <a:pt x="2337464" y="149768"/>
                  </a:cubicBezTo>
                  <a:cubicBezTo>
                    <a:pt x="2330832" y="163031"/>
                    <a:pt x="2331621" y="179633"/>
                    <a:pt x="2323396" y="191971"/>
                  </a:cubicBezTo>
                  <a:cubicBezTo>
                    <a:pt x="2312360" y="208524"/>
                    <a:pt x="2295261" y="220106"/>
                    <a:pt x="2281193" y="234174"/>
                  </a:cubicBezTo>
                  <a:cubicBezTo>
                    <a:pt x="2276504" y="248242"/>
                    <a:pt x="2274326" y="263414"/>
                    <a:pt x="2267125" y="276377"/>
                  </a:cubicBezTo>
                  <a:cubicBezTo>
                    <a:pt x="2250703" y="305936"/>
                    <a:pt x="2229611" y="332648"/>
                    <a:pt x="2210854" y="360783"/>
                  </a:cubicBezTo>
                  <a:lnTo>
                    <a:pt x="2182719" y="402986"/>
                  </a:lnTo>
                  <a:lnTo>
                    <a:pt x="2154584" y="445189"/>
                  </a:lnTo>
                  <a:lnTo>
                    <a:pt x="2126448" y="487392"/>
                  </a:lnTo>
                  <a:lnTo>
                    <a:pt x="2098313" y="571798"/>
                  </a:lnTo>
                  <a:cubicBezTo>
                    <a:pt x="2083456" y="616370"/>
                    <a:pt x="2087274" y="617250"/>
                    <a:pt x="2056110" y="656205"/>
                  </a:cubicBezTo>
                  <a:cubicBezTo>
                    <a:pt x="2047825" y="666562"/>
                    <a:pt x="2037353" y="674962"/>
                    <a:pt x="2027974" y="684340"/>
                  </a:cubicBezTo>
                  <a:cubicBezTo>
                    <a:pt x="2023285" y="698408"/>
                    <a:pt x="2021536" y="713828"/>
                    <a:pt x="2013907" y="726543"/>
                  </a:cubicBezTo>
                  <a:cubicBezTo>
                    <a:pt x="1935397" y="857392"/>
                    <a:pt x="2042101" y="627948"/>
                    <a:pt x="1957636" y="796881"/>
                  </a:cubicBezTo>
                  <a:cubicBezTo>
                    <a:pt x="1951004" y="810144"/>
                    <a:pt x="1950200" y="825822"/>
                    <a:pt x="1943568" y="839085"/>
                  </a:cubicBezTo>
                  <a:cubicBezTo>
                    <a:pt x="1936007" y="854207"/>
                    <a:pt x="1922994" y="866166"/>
                    <a:pt x="1915433" y="881288"/>
                  </a:cubicBezTo>
                  <a:cubicBezTo>
                    <a:pt x="1908801" y="894551"/>
                    <a:pt x="1907997" y="910228"/>
                    <a:pt x="1901365" y="923491"/>
                  </a:cubicBezTo>
                  <a:cubicBezTo>
                    <a:pt x="1897664" y="930893"/>
                    <a:pt x="1860246" y="989697"/>
                    <a:pt x="1845094" y="993829"/>
                  </a:cubicBezTo>
                  <a:cubicBezTo>
                    <a:pt x="1804127" y="1005002"/>
                    <a:pt x="1760906" y="1006012"/>
                    <a:pt x="1718485" y="1007897"/>
                  </a:cubicBezTo>
                  <a:cubicBezTo>
                    <a:pt x="1549774" y="1015395"/>
                    <a:pt x="1380860" y="1017276"/>
                    <a:pt x="1212048" y="1021965"/>
                  </a:cubicBezTo>
                  <a:cubicBezTo>
                    <a:pt x="1155777" y="1026654"/>
                    <a:pt x="1099206" y="1028569"/>
                    <a:pt x="1043236" y="1036032"/>
                  </a:cubicBezTo>
                  <a:cubicBezTo>
                    <a:pt x="1028537" y="1037992"/>
                    <a:pt x="1015291" y="1046026"/>
                    <a:pt x="1001033" y="1050100"/>
                  </a:cubicBezTo>
                  <a:cubicBezTo>
                    <a:pt x="982443" y="1055412"/>
                    <a:pt x="963352" y="1058857"/>
                    <a:pt x="944762" y="1064168"/>
                  </a:cubicBezTo>
                  <a:cubicBezTo>
                    <a:pt x="930504" y="1068242"/>
                    <a:pt x="917352" y="1077215"/>
                    <a:pt x="902559" y="1078235"/>
                  </a:cubicBezTo>
                  <a:cubicBezTo>
                    <a:pt x="780838" y="1086629"/>
                    <a:pt x="658719" y="1087614"/>
                    <a:pt x="536799" y="1092303"/>
                  </a:cubicBezTo>
                  <a:lnTo>
                    <a:pt x="452393" y="1120438"/>
                  </a:lnTo>
                  <a:cubicBezTo>
                    <a:pt x="438325" y="1125127"/>
                    <a:pt x="424576" y="1130909"/>
                    <a:pt x="410190" y="1134506"/>
                  </a:cubicBezTo>
                  <a:lnTo>
                    <a:pt x="353919" y="1148574"/>
                  </a:lnTo>
                  <a:cubicBezTo>
                    <a:pt x="339851" y="1157952"/>
                    <a:pt x="327166" y="1169842"/>
                    <a:pt x="311716" y="1176709"/>
                  </a:cubicBezTo>
                  <a:cubicBezTo>
                    <a:pt x="284615" y="1188754"/>
                    <a:pt x="227310" y="1204845"/>
                    <a:pt x="227310" y="1204845"/>
                  </a:cubicBezTo>
                  <a:cubicBezTo>
                    <a:pt x="193980" y="1238174"/>
                    <a:pt x="158813" y="1269661"/>
                    <a:pt x="142904" y="1317386"/>
                  </a:cubicBezTo>
                  <a:cubicBezTo>
                    <a:pt x="124642" y="1372172"/>
                    <a:pt x="139321" y="1349103"/>
                    <a:pt x="100701" y="1387725"/>
                  </a:cubicBezTo>
                  <a:lnTo>
                    <a:pt x="58498" y="1514334"/>
                  </a:lnTo>
                  <a:lnTo>
                    <a:pt x="44430" y="1556537"/>
                  </a:lnTo>
                  <a:lnTo>
                    <a:pt x="30362" y="1598740"/>
                  </a:lnTo>
                  <a:cubicBezTo>
                    <a:pt x="35051" y="1655011"/>
                    <a:pt x="44430" y="1711086"/>
                    <a:pt x="44430" y="1767552"/>
                  </a:cubicBezTo>
                  <a:cubicBezTo>
                    <a:pt x="44430" y="1854916"/>
                    <a:pt x="0" y="1764213"/>
                    <a:pt x="58498" y="1851958"/>
                  </a:cubicBezTo>
                  <a:cubicBezTo>
                    <a:pt x="63187" y="1866026"/>
                    <a:pt x="64936" y="1881446"/>
                    <a:pt x="72565" y="1894161"/>
                  </a:cubicBezTo>
                  <a:cubicBezTo>
                    <a:pt x="122560" y="1977486"/>
                    <a:pt x="98574" y="1831517"/>
                    <a:pt x="156971" y="2006703"/>
                  </a:cubicBezTo>
                  <a:cubicBezTo>
                    <a:pt x="171829" y="2051277"/>
                    <a:pt x="168008" y="2052152"/>
                    <a:pt x="199174" y="2091109"/>
                  </a:cubicBezTo>
                  <a:cubicBezTo>
                    <a:pt x="207460" y="2101466"/>
                    <a:pt x="215447" y="2113313"/>
                    <a:pt x="227310" y="2119245"/>
                  </a:cubicBezTo>
                  <a:cubicBezTo>
                    <a:pt x="253836" y="2132508"/>
                    <a:pt x="311716" y="2147380"/>
                    <a:pt x="311716" y="2147380"/>
                  </a:cubicBezTo>
                  <a:cubicBezTo>
                    <a:pt x="452393" y="2142691"/>
                    <a:pt x="593250" y="2141827"/>
                    <a:pt x="733747" y="2133312"/>
                  </a:cubicBezTo>
                  <a:cubicBezTo>
                    <a:pt x="748548" y="2132415"/>
                    <a:pt x="761692" y="2123319"/>
                    <a:pt x="775950" y="2119245"/>
                  </a:cubicBezTo>
                  <a:cubicBezTo>
                    <a:pt x="794540" y="2113934"/>
                    <a:pt x="813702" y="2110733"/>
                    <a:pt x="832221" y="2105177"/>
                  </a:cubicBezTo>
                  <a:cubicBezTo>
                    <a:pt x="860628" y="2096655"/>
                    <a:pt x="916627" y="2077041"/>
                    <a:pt x="916627" y="2077041"/>
                  </a:cubicBezTo>
                  <a:cubicBezTo>
                    <a:pt x="926005" y="2062973"/>
                    <a:pt x="934200" y="2048040"/>
                    <a:pt x="944762" y="2034838"/>
                  </a:cubicBezTo>
                  <a:cubicBezTo>
                    <a:pt x="967670" y="2006204"/>
                    <a:pt x="983767" y="1999457"/>
                    <a:pt x="1015101" y="1978568"/>
                  </a:cubicBezTo>
                  <a:cubicBezTo>
                    <a:pt x="1040109" y="1903541"/>
                    <a:pt x="1008848" y="1959811"/>
                    <a:pt x="1071371" y="1922297"/>
                  </a:cubicBezTo>
                  <a:cubicBezTo>
                    <a:pt x="1082744" y="1915473"/>
                    <a:pt x="1087644" y="1900093"/>
                    <a:pt x="1099507" y="1894161"/>
                  </a:cubicBezTo>
                  <a:cubicBezTo>
                    <a:pt x="1126033" y="1880898"/>
                    <a:pt x="1155778" y="1875404"/>
                    <a:pt x="1183913" y="1866026"/>
                  </a:cubicBezTo>
                  <a:cubicBezTo>
                    <a:pt x="1270827" y="1837055"/>
                    <a:pt x="1211352" y="1853434"/>
                    <a:pt x="1366793" y="1837891"/>
                  </a:cubicBezTo>
                  <a:cubicBezTo>
                    <a:pt x="1455888" y="1842580"/>
                    <a:pt x="1545678" y="1839903"/>
                    <a:pt x="1634079" y="1851958"/>
                  </a:cubicBezTo>
                  <a:cubicBezTo>
                    <a:pt x="1650831" y="1854242"/>
                    <a:pt x="1661160" y="1872533"/>
                    <a:pt x="1676282" y="1880094"/>
                  </a:cubicBezTo>
                  <a:cubicBezTo>
                    <a:pt x="1689545" y="1886726"/>
                    <a:pt x="1704417" y="1889472"/>
                    <a:pt x="1718485" y="1894161"/>
                  </a:cubicBezTo>
                  <a:cubicBezTo>
                    <a:pt x="1596565" y="1898850"/>
                    <a:pt x="1473710" y="1892448"/>
                    <a:pt x="1352725" y="1908229"/>
                  </a:cubicBezTo>
                  <a:cubicBezTo>
                    <a:pt x="1335960" y="1910416"/>
                    <a:pt x="1379478" y="1929498"/>
                    <a:pt x="1394928" y="1936365"/>
                  </a:cubicBezTo>
                  <a:cubicBezTo>
                    <a:pt x="1422029" y="1948410"/>
                    <a:pt x="1479334" y="1964500"/>
                    <a:pt x="1479334" y="1964500"/>
                  </a:cubicBezTo>
                  <a:cubicBezTo>
                    <a:pt x="1516848" y="1959811"/>
                    <a:pt x="1554909" y="1958353"/>
                    <a:pt x="1591876" y="1950432"/>
                  </a:cubicBezTo>
                  <a:cubicBezTo>
                    <a:pt x="1620875" y="1944218"/>
                    <a:pt x="1647510" y="1929490"/>
                    <a:pt x="1676282" y="1922297"/>
                  </a:cubicBezTo>
                  <a:cubicBezTo>
                    <a:pt x="1695039" y="1917608"/>
                    <a:pt x="1713594" y="1912021"/>
                    <a:pt x="1732553" y="1908229"/>
                  </a:cubicBezTo>
                  <a:cubicBezTo>
                    <a:pt x="1826650" y="1889409"/>
                    <a:pt x="1863726" y="1889910"/>
                    <a:pt x="1971704" y="1880094"/>
                  </a:cubicBezTo>
                  <a:cubicBezTo>
                    <a:pt x="2051421" y="1884783"/>
                    <a:pt x="2131670" y="1883833"/>
                    <a:pt x="2210854" y="1894161"/>
                  </a:cubicBezTo>
                  <a:cubicBezTo>
                    <a:pt x="2309057" y="1906970"/>
                    <a:pt x="2271863" y="1917632"/>
                    <a:pt x="2337464" y="1950432"/>
                  </a:cubicBezTo>
                  <a:cubicBezTo>
                    <a:pt x="2350727" y="1957064"/>
                    <a:pt x="2366404" y="1957868"/>
                    <a:pt x="2379667" y="1964500"/>
                  </a:cubicBezTo>
                  <a:cubicBezTo>
                    <a:pt x="2394789" y="1972061"/>
                    <a:pt x="2406748" y="1985074"/>
                    <a:pt x="2421870" y="1992635"/>
                  </a:cubicBezTo>
                  <a:cubicBezTo>
                    <a:pt x="2445510" y="2004455"/>
                    <a:pt x="2497806" y="2014010"/>
                    <a:pt x="2520344" y="2020771"/>
                  </a:cubicBezTo>
                  <a:cubicBezTo>
                    <a:pt x="2548750" y="2029293"/>
                    <a:pt x="2576615" y="2039528"/>
                    <a:pt x="2604750" y="2048906"/>
                  </a:cubicBezTo>
                  <a:cubicBezTo>
                    <a:pt x="2618818" y="2053595"/>
                    <a:pt x="2632412" y="2060066"/>
                    <a:pt x="2646953" y="2062974"/>
                  </a:cubicBezTo>
                  <a:cubicBezTo>
                    <a:pt x="2670399" y="2067663"/>
                    <a:pt x="2693659" y="2073405"/>
                    <a:pt x="2717291" y="2077041"/>
                  </a:cubicBezTo>
                  <a:cubicBezTo>
                    <a:pt x="2806097" y="2090703"/>
                    <a:pt x="2895112" y="2097044"/>
                    <a:pt x="2984578" y="2105177"/>
                  </a:cubicBezTo>
                  <a:cubicBezTo>
                    <a:pt x="3068984" y="2100488"/>
                    <a:pt x="3154109" y="2103064"/>
                    <a:pt x="3237796" y="2091109"/>
                  </a:cubicBezTo>
                  <a:cubicBezTo>
                    <a:pt x="3275916" y="2085663"/>
                    <a:pt x="3288772" y="2044974"/>
                    <a:pt x="3308134" y="2020771"/>
                  </a:cubicBezTo>
                  <a:cubicBezTo>
                    <a:pt x="3316420" y="2010414"/>
                    <a:pt x="3326891" y="2002014"/>
                    <a:pt x="3336270" y="1992635"/>
                  </a:cubicBezTo>
                  <a:cubicBezTo>
                    <a:pt x="3371630" y="1886556"/>
                    <a:pt x="3323932" y="2017311"/>
                    <a:pt x="3378473" y="1908229"/>
                  </a:cubicBezTo>
                  <a:cubicBezTo>
                    <a:pt x="3385105" y="1894966"/>
                    <a:pt x="3385909" y="1879289"/>
                    <a:pt x="3392541" y="1866026"/>
                  </a:cubicBezTo>
                  <a:cubicBezTo>
                    <a:pt x="3447082" y="1756944"/>
                    <a:pt x="3399384" y="1887699"/>
                    <a:pt x="3434744" y="1781620"/>
                  </a:cubicBezTo>
                  <a:cubicBezTo>
                    <a:pt x="3430055" y="1748795"/>
                    <a:pt x="3427179" y="1715660"/>
                    <a:pt x="3420676" y="1683146"/>
                  </a:cubicBezTo>
                  <a:cubicBezTo>
                    <a:pt x="3403642" y="1597979"/>
                    <a:pt x="3406608" y="1677317"/>
                    <a:pt x="3406608" y="1612808"/>
                  </a:cubicBezTo>
                </a:path>
              </a:pathLst>
            </a:cu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xmlns="" val="1587752139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7505" y="1825625"/>
            <a:ext cx="2607845" cy="4351338"/>
          </a:xfrm>
        </p:spPr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Testing radius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Images added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Asteroids split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6" name="Old4 Screensho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25625"/>
            <a:ext cx="582253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stA="55000" endPos="10000" dist="50800" dir="5400000" sy="-100000" algn="bl" rotWithShape="0"/>
            <a:softEdge rad="215900"/>
          </a:effectLst>
        </p:spPr>
      </p:pic>
      <p:sp>
        <p:nvSpPr>
          <p:cNvPr id="7" name="Evolution"/>
          <p:cNvSpPr/>
          <p:nvPr/>
        </p:nvSpPr>
        <p:spPr>
          <a:xfrm>
            <a:off x="395536" y="260648"/>
            <a:ext cx="2821413" cy="92333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sz="5400" b="0" u="sng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sx="75000" sy="75000" algn="tl" rotWithShape="0">
                    <a:srgbClr val="000000">
                      <a:alpha val="70000"/>
                    </a:srgbClr>
                  </a:outerShdw>
                </a:effectLst>
              </a:rPr>
              <a:t>Evolution</a:t>
            </a:r>
            <a:endParaRPr lang="en-US" sz="5400" b="0" u="sng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sx="75000" sy="75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8" name="6 Guys Group II"/>
          <p:cNvGrpSpPr/>
          <p:nvPr/>
        </p:nvGrpSpPr>
        <p:grpSpPr>
          <a:xfrm>
            <a:off x="7020272" y="5562611"/>
            <a:ext cx="2618738" cy="1295389"/>
            <a:chOff x="1882844" y="2199537"/>
            <a:chExt cx="4657303" cy="2308828"/>
          </a:xfrm>
        </p:grpSpPr>
        <p:grpSp>
          <p:nvGrpSpPr>
            <p:cNvPr id="9" name="6 Guys Group"/>
            <p:cNvGrpSpPr/>
            <p:nvPr/>
          </p:nvGrpSpPr>
          <p:grpSpPr>
            <a:xfrm>
              <a:off x="3235058" y="2349635"/>
              <a:ext cx="2673885" cy="2158730"/>
              <a:chOff x="3235058" y="2349635"/>
              <a:chExt cx="2673885" cy="2158730"/>
            </a:xfrm>
          </p:grpSpPr>
          <p:pic>
            <p:nvPicPr>
              <p:cNvPr id="11" name="6 Guys Asteroid" descr="C:\Users\Pring\Documents\GitHub\team5\a1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492635" y="2349635"/>
                <a:ext cx="2158730" cy="2158730"/>
              </a:xfrm>
              <a:prstGeom prst="rect">
                <a:avLst/>
              </a:prstGeom>
              <a:noFill/>
            </p:spPr>
          </p:pic>
          <p:sp>
            <p:nvSpPr>
              <p:cNvPr id="12" name="6 Guys"/>
              <p:cNvSpPr/>
              <p:nvPr/>
            </p:nvSpPr>
            <p:spPr>
              <a:xfrm>
                <a:off x="3235058" y="2967335"/>
                <a:ext cx="2673885" cy="548564"/>
              </a:xfrm>
              <a:prstGeom prst="rect">
                <a:avLst/>
              </a:prstGeom>
              <a:noFill/>
              <a:scene3d>
                <a:camera prst="perspectiveHeroicExtremeRightFacing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0" u="sng" cap="none" spc="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6 Guys, 1 Asteroid</a:t>
                </a:r>
                <a:endParaRPr lang="en-US" sz="1400" b="0" u="sng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pic>
            <p:nvPicPr>
              <p:cNvPr id="13" name="Spaceship" descr="C:\Users\Pring\Documents\GitHub\team5\SpaceShip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rot="10800000">
                <a:off x="4139952" y="2420888"/>
                <a:ext cx="713180" cy="665436"/>
              </a:xfrm>
              <a:prstGeom prst="rect">
                <a:avLst/>
              </a:prstGeom>
              <a:noFill/>
            </p:spPr>
          </p:pic>
        </p:grpSp>
        <p:sp>
          <p:nvSpPr>
            <p:cNvPr id="10" name="6 guys skin">
              <a:hlinkClick r:id="rId6" action="ppaction://hlinksldjump"/>
            </p:cNvPr>
            <p:cNvSpPr/>
            <p:nvPr/>
          </p:nvSpPr>
          <p:spPr>
            <a:xfrm>
              <a:off x="1882844" y="2199537"/>
              <a:ext cx="4657303" cy="2147380"/>
            </a:xfrm>
            <a:custGeom>
              <a:avLst/>
              <a:gdLst>
                <a:gd name="connsiteX0" fmla="*/ 3237796 w 4657303"/>
                <a:gd name="connsiteY0" fmla="*/ 1795688 h 2147380"/>
                <a:gd name="connsiteX1" fmla="*/ 3237796 w 4657303"/>
                <a:gd name="connsiteY1" fmla="*/ 1795688 h 2147380"/>
                <a:gd name="connsiteX2" fmla="*/ 3336270 w 4657303"/>
                <a:gd name="connsiteY2" fmla="*/ 1711281 h 2147380"/>
                <a:gd name="connsiteX3" fmla="*/ 3364405 w 4657303"/>
                <a:gd name="connsiteY3" fmla="*/ 1669078 h 2147380"/>
                <a:gd name="connsiteX4" fmla="*/ 3392541 w 4657303"/>
                <a:gd name="connsiteY4" fmla="*/ 1640943 h 2147380"/>
                <a:gd name="connsiteX5" fmla="*/ 3420676 w 4657303"/>
                <a:gd name="connsiteY5" fmla="*/ 1598740 h 2147380"/>
                <a:gd name="connsiteX6" fmla="*/ 3462879 w 4657303"/>
                <a:gd name="connsiteY6" fmla="*/ 1570605 h 2147380"/>
                <a:gd name="connsiteX7" fmla="*/ 3519150 w 4657303"/>
                <a:gd name="connsiteY7" fmla="*/ 1514334 h 2147380"/>
                <a:gd name="connsiteX8" fmla="*/ 3547285 w 4657303"/>
                <a:gd name="connsiteY8" fmla="*/ 1486198 h 2147380"/>
                <a:gd name="connsiteX9" fmla="*/ 3687962 w 4657303"/>
                <a:gd name="connsiteY9" fmla="*/ 1443995 h 2147380"/>
                <a:gd name="connsiteX10" fmla="*/ 3730165 w 4657303"/>
                <a:gd name="connsiteY10" fmla="*/ 1429928 h 2147380"/>
                <a:gd name="connsiteX11" fmla="*/ 3772368 w 4657303"/>
                <a:gd name="connsiteY11" fmla="*/ 1415860 h 2147380"/>
                <a:gd name="connsiteX12" fmla="*/ 4152196 w 4657303"/>
                <a:gd name="connsiteY12" fmla="*/ 1401792 h 2147380"/>
                <a:gd name="connsiteX13" fmla="*/ 4419482 w 4657303"/>
                <a:gd name="connsiteY13" fmla="*/ 1387725 h 2147380"/>
                <a:gd name="connsiteX14" fmla="*/ 4503888 w 4657303"/>
                <a:gd name="connsiteY14" fmla="*/ 1359589 h 2147380"/>
                <a:gd name="connsiteX15" fmla="*/ 4546091 w 4657303"/>
                <a:gd name="connsiteY15" fmla="*/ 1345521 h 2147380"/>
                <a:gd name="connsiteX16" fmla="*/ 4574227 w 4657303"/>
                <a:gd name="connsiteY16" fmla="*/ 1317386 h 2147380"/>
                <a:gd name="connsiteX17" fmla="*/ 4630498 w 4657303"/>
                <a:gd name="connsiteY17" fmla="*/ 1232980 h 2147380"/>
                <a:gd name="connsiteX18" fmla="*/ 4630498 w 4657303"/>
                <a:gd name="connsiteY18" fmla="*/ 839085 h 2147380"/>
                <a:gd name="connsiteX19" fmla="*/ 4602362 w 4657303"/>
                <a:gd name="connsiteY19" fmla="*/ 754678 h 2147380"/>
                <a:gd name="connsiteX20" fmla="*/ 4588294 w 4657303"/>
                <a:gd name="connsiteY20" fmla="*/ 712475 h 2147380"/>
                <a:gd name="connsiteX21" fmla="*/ 4574227 w 4657303"/>
                <a:gd name="connsiteY21" fmla="*/ 670272 h 2147380"/>
                <a:gd name="connsiteX22" fmla="*/ 4532024 w 4657303"/>
                <a:gd name="connsiteY22" fmla="*/ 656205 h 2147380"/>
                <a:gd name="connsiteX23" fmla="*/ 4489821 w 4657303"/>
                <a:gd name="connsiteY23" fmla="*/ 628069 h 2147380"/>
                <a:gd name="connsiteX24" fmla="*/ 4447618 w 4657303"/>
                <a:gd name="connsiteY24" fmla="*/ 614001 h 2147380"/>
                <a:gd name="connsiteX25" fmla="*/ 3997451 w 4657303"/>
                <a:gd name="connsiteY25" fmla="*/ 628069 h 2147380"/>
                <a:gd name="connsiteX26" fmla="*/ 3870842 w 4657303"/>
                <a:gd name="connsiteY26" fmla="*/ 670272 h 2147380"/>
                <a:gd name="connsiteX27" fmla="*/ 3828639 w 4657303"/>
                <a:gd name="connsiteY27" fmla="*/ 684340 h 2147380"/>
                <a:gd name="connsiteX28" fmla="*/ 3744233 w 4657303"/>
                <a:gd name="connsiteY28" fmla="*/ 726543 h 2147380"/>
                <a:gd name="connsiteX29" fmla="*/ 3575421 w 4657303"/>
                <a:gd name="connsiteY29" fmla="*/ 712475 h 2147380"/>
                <a:gd name="connsiteX30" fmla="*/ 3519150 w 4657303"/>
                <a:gd name="connsiteY30" fmla="*/ 684340 h 2147380"/>
                <a:gd name="connsiteX31" fmla="*/ 3476947 w 4657303"/>
                <a:gd name="connsiteY31" fmla="*/ 670272 h 2147380"/>
                <a:gd name="connsiteX32" fmla="*/ 3448811 w 4657303"/>
                <a:gd name="connsiteY32" fmla="*/ 642137 h 2147380"/>
                <a:gd name="connsiteX33" fmla="*/ 3406608 w 4657303"/>
                <a:gd name="connsiteY33" fmla="*/ 571798 h 2147380"/>
                <a:gd name="connsiteX34" fmla="*/ 3364405 w 4657303"/>
                <a:gd name="connsiteY34" fmla="*/ 501460 h 2147380"/>
                <a:gd name="connsiteX35" fmla="*/ 3336270 w 4657303"/>
                <a:gd name="connsiteY35" fmla="*/ 459257 h 2147380"/>
                <a:gd name="connsiteX36" fmla="*/ 3223728 w 4657303"/>
                <a:gd name="connsiteY36" fmla="*/ 374851 h 2147380"/>
                <a:gd name="connsiteX37" fmla="*/ 3181525 w 4657303"/>
                <a:gd name="connsiteY37" fmla="*/ 360783 h 2147380"/>
                <a:gd name="connsiteX38" fmla="*/ 3139322 w 4657303"/>
                <a:gd name="connsiteY38" fmla="*/ 318580 h 2147380"/>
                <a:gd name="connsiteX39" fmla="*/ 2998645 w 4657303"/>
                <a:gd name="connsiteY39" fmla="*/ 234174 h 2147380"/>
                <a:gd name="connsiteX40" fmla="*/ 2914239 w 4657303"/>
                <a:gd name="connsiteY40" fmla="*/ 163835 h 2147380"/>
                <a:gd name="connsiteX41" fmla="*/ 2815765 w 4657303"/>
                <a:gd name="connsiteY41" fmla="*/ 135700 h 2147380"/>
                <a:gd name="connsiteX42" fmla="*/ 2773562 w 4657303"/>
                <a:gd name="connsiteY42" fmla="*/ 107565 h 2147380"/>
                <a:gd name="connsiteX43" fmla="*/ 2689156 w 4657303"/>
                <a:gd name="connsiteY43" fmla="*/ 79429 h 2147380"/>
                <a:gd name="connsiteX44" fmla="*/ 2576614 w 4657303"/>
                <a:gd name="connsiteY44" fmla="*/ 51294 h 2147380"/>
                <a:gd name="connsiteX45" fmla="*/ 2450005 w 4657303"/>
                <a:gd name="connsiteY45" fmla="*/ 9091 h 2147380"/>
                <a:gd name="connsiteX46" fmla="*/ 2407802 w 4657303"/>
                <a:gd name="connsiteY46" fmla="*/ 51294 h 2147380"/>
                <a:gd name="connsiteX47" fmla="*/ 2337464 w 4657303"/>
                <a:gd name="connsiteY47" fmla="*/ 149768 h 2147380"/>
                <a:gd name="connsiteX48" fmla="*/ 2323396 w 4657303"/>
                <a:gd name="connsiteY48" fmla="*/ 191971 h 2147380"/>
                <a:gd name="connsiteX49" fmla="*/ 2281193 w 4657303"/>
                <a:gd name="connsiteY49" fmla="*/ 234174 h 2147380"/>
                <a:gd name="connsiteX50" fmla="*/ 2267125 w 4657303"/>
                <a:gd name="connsiteY50" fmla="*/ 276377 h 2147380"/>
                <a:gd name="connsiteX51" fmla="*/ 2210854 w 4657303"/>
                <a:gd name="connsiteY51" fmla="*/ 360783 h 2147380"/>
                <a:gd name="connsiteX52" fmla="*/ 2182719 w 4657303"/>
                <a:gd name="connsiteY52" fmla="*/ 402986 h 2147380"/>
                <a:gd name="connsiteX53" fmla="*/ 2154584 w 4657303"/>
                <a:gd name="connsiteY53" fmla="*/ 445189 h 2147380"/>
                <a:gd name="connsiteX54" fmla="*/ 2126448 w 4657303"/>
                <a:gd name="connsiteY54" fmla="*/ 487392 h 2147380"/>
                <a:gd name="connsiteX55" fmla="*/ 2098313 w 4657303"/>
                <a:gd name="connsiteY55" fmla="*/ 571798 h 2147380"/>
                <a:gd name="connsiteX56" fmla="*/ 2056110 w 4657303"/>
                <a:gd name="connsiteY56" fmla="*/ 656205 h 2147380"/>
                <a:gd name="connsiteX57" fmla="*/ 2027974 w 4657303"/>
                <a:gd name="connsiteY57" fmla="*/ 684340 h 2147380"/>
                <a:gd name="connsiteX58" fmla="*/ 2013907 w 4657303"/>
                <a:gd name="connsiteY58" fmla="*/ 726543 h 2147380"/>
                <a:gd name="connsiteX59" fmla="*/ 1957636 w 4657303"/>
                <a:gd name="connsiteY59" fmla="*/ 796881 h 2147380"/>
                <a:gd name="connsiteX60" fmla="*/ 1943568 w 4657303"/>
                <a:gd name="connsiteY60" fmla="*/ 839085 h 2147380"/>
                <a:gd name="connsiteX61" fmla="*/ 1915433 w 4657303"/>
                <a:gd name="connsiteY61" fmla="*/ 881288 h 2147380"/>
                <a:gd name="connsiteX62" fmla="*/ 1901365 w 4657303"/>
                <a:gd name="connsiteY62" fmla="*/ 923491 h 2147380"/>
                <a:gd name="connsiteX63" fmla="*/ 1845094 w 4657303"/>
                <a:gd name="connsiteY63" fmla="*/ 993829 h 2147380"/>
                <a:gd name="connsiteX64" fmla="*/ 1718485 w 4657303"/>
                <a:gd name="connsiteY64" fmla="*/ 1007897 h 2147380"/>
                <a:gd name="connsiteX65" fmla="*/ 1212048 w 4657303"/>
                <a:gd name="connsiteY65" fmla="*/ 1021965 h 2147380"/>
                <a:gd name="connsiteX66" fmla="*/ 1043236 w 4657303"/>
                <a:gd name="connsiteY66" fmla="*/ 1036032 h 2147380"/>
                <a:gd name="connsiteX67" fmla="*/ 1001033 w 4657303"/>
                <a:gd name="connsiteY67" fmla="*/ 1050100 h 2147380"/>
                <a:gd name="connsiteX68" fmla="*/ 944762 w 4657303"/>
                <a:gd name="connsiteY68" fmla="*/ 1064168 h 2147380"/>
                <a:gd name="connsiteX69" fmla="*/ 902559 w 4657303"/>
                <a:gd name="connsiteY69" fmla="*/ 1078235 h 2147380"/>
                <a:gd name="connsiteX70" fmla="*/ 536799 w 4657303"/>
                <a:gd name="connsiteY70" fmla="*/ 1092303 h 2147380"/>
                <a:gd name="connsiteX71" fmla="*/ 452393 w 4657303"/>
                <a:gd name="connsiteY71" fmla="*/ 1120438 h 2147380"/>
                <a:gd name="connsiteX72" fmla="*/ 410190 w 4657303"/>
                <a:gd name="connsiteY72" fmla="*/ 1134506 h 2147380"/>
                <a:gd name="connsiteX73" fmla="*/ 353919 w 4657303"/>
                <a:gd name="connsiteY73" fmla="*/ 1148574 h 2147380"/>
                <a:gd name="connsiteX74" fmla="*/ 311716 w 4657303"/>
                <a:gd name="connsiteY74" fmla="*/ 1176709 h 2147380"/>
                <a:gd name="connsiteX75" fmla="*/ 227310 w 4657303"/>
                <a:gd name="connsiteY75" fmla="*/ 1204845 h 2147380"/>
                <a:gd name="connsiteX76" fmla="*/ 142904 w 4657303"/>
                <a:gd name="connsiteY76" fmla="*/ 1317386 h 2147380"/>
                <a:gd name="connsiteX77" fmla="*/ 100701 w 4657303"/>
                <a:gd name="connsiteY77" fmla="*/ 1387725 h 2147380"/>
                <a:gd name="connsiteX78" fmla="*/ 58498 w 4657303"/>
                <a:gd name="connsiteY78" fmla="*/ 1514334 h 2147380"/>
                <a:gd name="connsiteX79" fmla="*/ 44430 w 4657303"/>
                <a:gd name="connsiteY79" fmla="*/ 1556537 h 2147380"/>
                <a:gd name="connsiteX80" fmla="*/ 30362 w 4657303"/>
                <a:gd name="connsiteY80" fmla="*/ 1598740 h 2147380"/>
                <a:gd name="connsiteX81" fmla="*/ 44430 w 4657303"/>
                <a:gd name="connsiteY81" fmla="*/ 1767552 h 2147380"/>
                <a:gd name="connsiteX82" fmla="*/ 58498 w 4657303"/>
                <a:gd name="connsiteY82" fmla="*/ 1851958 h 2147380"/>
                <a:gd name="connsiteX83" fmla="*/ 72565 w 4657303"/>
                <a:gd name="connsiteY83" fmla="*/ 1894161 h 2147380"/>
                <a:gd name="connsiteX84" fmla="*/ 156971 w 4657303"/>
                <a:gd name="connsiteY84" fmla="*/ 2006703 h 2147380"/>
                <a:gd name="connsiteX85" fmla="*/ 199174 w 4657303"/>
                <a:gd name="connsiteY85" fmla="*/ 2091109 h 2147380"/>
                <a:gd name="connsiteX86" fmla="*/ 227310 w 4657303"/>
                <a:gd name="connsiteY86" fmla="*/ 2119245 h 2147380"/>
                <a:gd name="connsiteX87" fmla="*/ 311716 w 4657303"/>
                <a:gd name="connsiteY87" fmla="*/ 2147380 h 2147380"/>
                <a:gd name="connsiteX88" fmla="*/ 733747 w 4657303"/>
                <a:gd name="connsiteY88" fmla="*/ 2133312 h 2147380"/>
                <a:gd name="connsiteX89" fmla="*/ 775950 w 4657303"/>
                <a:gd name="connsiteY89" fmla="*/ 2119245 h 2147380"/>
                <a:gd name="connsiteX90" fmla="*/ 832221 w 4657303"/>
                <a:gd name="connsiteY90" fmla="*/ 2105177 h 2147380"/>
                <a:gd name="connsiteX91" fmla="*/ 916627 w 4657303"/>
                <a:gd name="connsiteY91" fmla="*/ 2077041 h 2147380"/>
                <a:gd name="connsiteX92" fmla="*/ 944762 w 4657303"/>
                <a:gd name="connsiteY92" fmla="*/ 2034838 h 2147380"/>
                <a:gd name="connsiteX93" fmla="*/ 1015101 w 4657303"/>
                <a:gd name="connsiteY93" fmla="*/ 1978568 h 2147380"/>
                <a:gd name="connsiteX94" fmla="*/ 1071371 w 4657303"/>
                <a:gd name="connsiteY94" fmla="*/ 1922297 h 2147380"/>
                <a:gd name="connsiteX95" fmla="*/ 1099507 w 4657303"/>
                <a:gd name="connsiteY95" fmla="*/ 1894161 h 2147380"/>
                <a:gd name="connsiteX96" fmla="*/ 1183913 w 4657303"/>
                <a:gd name="connsiteY96" fmla="*/ 1866026 h 2147380"/>
                <a:gd name="connsiteX97" fmla="*/ 1366793 w 4657303"/>
                <a:gd name="connsiteY97" fmla="*/ 1837891 h 2147380"/>
                <a:gd name="connsiteX98" fmla="*/ 1634079 w 4657303"/>
                <a:gd name="connsiteY98" fmla="*/ 1851958 h 2147380"/>
                <a:gd name="connsiteX99" fmla="*/ 1676282 w 4657303"/>
                <a:gd name="connsiteY99" fmla="*/ 1880094 h 2147380"/>
                <a:gd name="connsiteX100" fmla="*/ 1718485 w 4657303"/>
                <a:gd name="connsiteY100" fmla="*/ 1894161 h 2147380"/>
                <a:gd name="connsiteX101" fmla="*/ 1352725 w 4657303"/>
                <a:gd name="connsiteY101" fmla="*/ 1908229 h 2147380"/>
                <a:gd name="connsiteX102" fmla="*/ 1394928 w 4657303"/>
                <a:gd name="connsiteY102" fmla="*/ 1936365 h 2147380"/>
                <a:gd name="connsiteX103" fmla="*/ 1479334 w 4657303"/>
                <a:gd name="connsiteY103" fmla="*/ 1964500 h 2147380"/>
                <a:gd name="connsiteX104" fmla="*/ 1591876 w 4657303"/>
                <a:gd name="connsiteY104" fmla="*/ 1950432 h 2147380"/>
                <a:gd name="connsiteX105" fmla="*/ 1676282 w 4657303"/>
                <a:gd name="connsiteY105" fmla="*/ 1922297 h 2147380"/>
                <a:gd name="connsiteX106" fmla="*/ 1732553 w 4657303"/>
                <a:gd name="connsiteY106" fmla="*/ 1908229 h 2147380"/>
                <a:gd name="connsiteX107" fmla="*/ 1971704 w 4657303"/>
                <a:gd name="connsiteY107" fmla="*/ 1880094 h 2147380"/>
                <a:gd name="connsiteX108" fmla="*/ 2210854 w 4657303"/>
                <a:gd name="connsiteY108" fmla="*/ 1894161 h 2147380"/>
                <a:gd name="connsiteX109" fmla="*/ 2337464 w 4657303"/>
                <a:gd name="connsiteY109" fmla="*/ 1950432 h 2147380"/>
                <a:gd name="connsiteX110" fmla="*/ 2379667 w 4657303"/>
                <a:gd name="connsiteY110" fmla="*/ 1964500 h 2147380"/>
                <a:gd name="connsiteX111" fmla="*/ 2421870 w 4657303"/>
                <a:gd name="connsiteY111" fmla="*/ 1992635 h 2147380"/>
                <a:gd name="connsiteX112" fmla="*/ 2520344 w 4657303"/>
                <a:gd name="connsiteY112" fmla="*/ 2020771 h 2147380"/>
                <a:gd name="connsiteX113" fmla="*/ 2604750 w 4657303"/>
                <a:gd name="connsiteY113" fmla="*/ 2048906 h 2147380"/>
                <a:gd name="connsiteX114" fmla="*/ 2646953 w 4657303"/>
                <a:gd name="connsiteY114" fmla="*/ 2062974 h 2147380"/>
                <a:gd name="connsiteX115" fmla="*/ 2717291 w 4657303"/>
                <a:gd name="connsiteY115" fmla="*/ 2077041 h 2147380"/>
                <a:gd name="connsiteX116" fmla="*/ 2984578 w 4657303"/>
                <a:gd name="connsiteY116" fmla="*/ 2105177 h 2147380"/>
                <a:gd name="connsiteX117" fmla="*/ 3237796 w 4657303"/>
                <a:gd name="connsiteY117" fmla="*/ 2091109 h 2147380"/>
                <a:gd name="connsiteX118" fmla="*/ 3308134 w 4657303"/>
                <a:gd name="connsiteY118" fmla="*/ 2020771 h 2147380"/>
                <a:gd name="connsiteX119" fmla="*/ 3336270 w 4657303"/>
                <a:gd name="connsiteY119" fmla="*/ 1992635 h 2147380"/>
                <a:gd name="connsiteX120" fmla="*/ 3378473 w 4657303"/>
                <a:gd name="connsiteY120" fmla="*/ 1908229 h 2147380"/>
                <a:gd name="connsiteX121" fmla="*/ 3392541 w 4657303"/>
                <a:gd name="connsiteY121" fmla="*/ 1866026 h 2147380"/>
                <a:gd name="connsiteX122" fmla="*/ 3434744 w 4657303"/>
                <a:gd name="connsiteY122" fmla="*/ 1781620 h 2147380"/>
                <a:gd name="connsiteX123" fmla="*/ 3420676 w 4657303"/>
                <a:gd name="connsiteY123" fmla="*/ 1683146 h 2147380"/>
                <a:gd name="connsiteX124" fmla="*/ 3406608 w 4657303"/>
                <a:gd name="connsiteY124" fmla="*/ 1612808 h 2147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4657303" h="2147380">
                  <a:moveTo>
                    <a:pt x="3237796" y="1795688"/>
                  </a:moveTo>
                  <a:lnTo>
                    <a:pt x="3237796" y="1795688"/>
                  </a:lnTo>
                  <a:cubicBezTo>
                    <a:pt x="3270621" y="1767552"/>
                    <a:pt x="3305700" y="1741851"/>
                    <a:pt x="3336270" y="1711281"/>
                  </a:cubicBezTo>
                  <a:cubicBezTo>
                    <a:pt x="3348225" y="1699326"/>
                    <a:pt x="3353843" y="1682280"/>
                    <a:pt x="3364405" y="1669078"/>
                  </a:cubicBezTo>
                  <a:cubicBezTo>
                    <a:pt x="3372691" y="1658721"/>
                    <a:pt x="3384255" y="1651300"/>
                    <a:pt x="3392541" y="1640943"/>
                  </a:cubicBezTo>
                  <a:cubicBezTo>
                    <a:pt x="3403103" y="1627741"/>
                    <a:pt x="3408721" y="1610695"/>
                    <a:pt x="3420676" y="1598740"/>
                  </a:cubicBezTo>
                  <a:cubicBezTo>
                    <a:pt x="3432631" y="1586785"/>
                    <a:pt x="3450042" y="1581608"/>
                    <a:pt x="3462879" y="1570605"/>
                  </a:cubicBezTo>
                  <a:cubicBezTo>
                    <a:pt x="3483019" y="1553342"/>
                    <a:pt x="3500393" y="1533091"/>
                    <a:pt x="3519150" y="1514334"/>
                  </a:cubicBezTo>
                  <a:cubicBezTo>
                    <a:pt x="3528528" y="1504955"/>
                    <a:pt x="3534418" y="1489415"/>
                    <a:pt x="3547285" y="1486198"/>
                  </a:cubicBezTo>
                  <a:cubicBezTo>
                    <a:pt x="3632334" y="1464937"/>
                    <a:pt x="3585204" y="1478248"/>
                    <a:pt x="3687962" y="1443995"/>
                  </a:cubicBezTo>
                  <a:lnTo>
                    <a:pt x="3730165" y="1429928"/>
                  </a:lnTo>
                  <a:cubicBezTo>
                    <a:pt x="3744233" y="1425239"/>
                    <a:pt x="3757550" y="1416409"/>
                    <a:pt x="3772368" y="1415860"/>
                  </a:cubicBezTo>
                  <a:lnTo>
                    <a:pt x="4152196" y="1401792"/>
                  </a:lnTo>
                  <a:lnTo>
                    <a:pt x="4419482" y="1387725"/>
                  </a:lnTo>
                  <a:lnTo>
                    <a:pt x="4503888" y="1359589"/>
                  </a:lnTo>
                  <a:lnTo>
                    <a:pt x="4546091" y="1345521"/>
                  </a:lnTo>
                  <a:cubicBezTo>
                    <a:pt x="4555470" y="1336143"/>
                    <a:pt x="4566269" y="1327997"/>
                    <a:pt x="4574227" y="1317386"/>
                  </a:cubicBezTo>
                  <a:cubicBezTo>
                    <a:pt x="4594516" y="1290335"/>
                    <a:pt x="4630498" y="1232980"/>
                    <a:pt x="4630498" y="1232980"/>
                  </a:cubicBezTo>
                  <a:cubicBezTo>
                    <a:pt x="4651843" y="1062210"/>
                    <a:pt x="4657303" y="1071393"/>
                    <a:pt x="4630498" y="839085"/>
                  </a:cubicBezTo>
                  <a:cubicBezTo>
                    <a:pt x="4627099" y="809623"/>
                    <a:pt x="4611741" y="782814"/>
                    <a:pt x="4602362" y="754678"/>
                  </a:cubicBezTo>
                  <a:lnTo>
                    <a:pt x="4588294" y="712475"/>
                  </a:lnTo>
                  <a:cubicBezTo>
                    <a:pt x="4583605" y="698407"/>
                    <a:pt x="4588295" y="674961"/>
                    <a:pt x="4574227" y="670272"/>
                  </a:cubicBezTo>
                  <a:lnTo>
                    <a:pt x="4532024" y="656205"/>
                  </a:lnTo>
                  <a:cubicBezTo>
                    <a:pt x="4517956" y="646826"/>
                    <a:pt x="4504943" y="635630"/>
                    <a:pt x="4489821" y="628069"/>
                  </a:cubicBezTo>
                  <a:cubicBezTo>
                    <a:pt x="4476558" y="621437"/>
                    <a:pt x="4462447" y="614001"/>
                    <a:pt x="4447618" y="614001"/>
                  </a:cubicBezTo>
                  <a:cubicBezTo>
                    <a:pt x="4297489" y="614001"/>
                    <a:pt x="4147507" y="623380"/>
                    <a:pt x="3997451" y="628069"/>
                  </a:cubicBezTo>
                  <a:lnTo>
                    <a:pt x="3870842" y="670272"/>
                  </a:lnTo>
                  <a:cubicBezTo>
                    <a:pt x="3856774" y="674961"/>
                    <a:pt x="3840977" y="676115"/>
                    <a:pt x="3828639" y="684340"/>
                  </a:cubicBezTo>
                  <a:cubicBezTo>
                    <a:pt x="3774098" y="720700"/>
                    <a:pt x="3802476" y="707128"/>
                    <a:pt x="3744233" y="726543"/>
                  </a:cubicBezTo>
                  <a:cubicBezTo>
                    <a:pt x="3687962" y="721854"/>
                    <a:pt x="3630920" y="722881"/>
                    <a:pt x="3575421" y="712475"/>
                  </a:cubicBezTo>
                  <a:cubicBezTo>
                    <a:pt x="3554809" y="708610"/>
                    <a:pt x="3538425" y="692601"/>
                    <a:pt x="3519150" y="684340"/>
                  </a:cubicBezTo>
                  <a:cubicBezTo>
                    <a:pt x="3505520" y="678499"/>
                    <a:pt x="3491015" y="674961"/>
                    <a:pt x="3476947" y="670272"/>
                  </a:cubicBezTo>
                  <a:cubicBezTo>
                    <a:pt x="3467568" y="660894"/>
                    <a:pt x="3455635" y="653510"/>
                    <a:pt x="3448811" y="642137"/>
                  </a:cubicBezTo>
                  <a:cubicBezTo>
                    <a:pt x="3394023" y="550824"/>
                    <a:pt x="3477901" y="643091"/>
                    <a:pt x="3406608" y="571798"/>
                  </a:cubicBezTo>
                  <a:cubicBezTo>
                    <a:pt x="3382178" y="498506"/>
                    <a:pt x="3408544" y="556633"/>
                    <a:pt x="3364405" y="501460"/>
                  </a:cubicBezTo>
                  <a:cubicBezTo>
                    <a:pt x="3353843" y="488258"/>
                    <a:pt x="3346832" y="472459"/>
                    <a:pt x="3336270" y="459257"/>
                  </a:cubicBezTo>
                  <a:cubicBezTo>
                    <a:pt x="3312031" y="428958"/>
                    <a:pt x="3248277" y="383034"/>
                    <a:pt x="3223728" y="374851"/>
                  </a:cubicBezTo>
                  <a:lnTo>
                    <a:pt x="3181525" y="360783"/>
                  </a:lnTo>
                  <a:cubicBezTo>
                    <a:pt x="3167457" y="346715"/>
                    <a:pt x="3155026" y="330794"/>
                    <a:pt x="3139322" y="318580"/>
                  </a:cubicBezTo>
                  <a:cubicBezTo>
                    <a:pt x="3078207" y="271046"/>
                    <a:pt x="3059895" y="264798"/>
                    <a:pt x="2998645" y="234174"/>
                  </a:cubicBezTo>
                  <a:cubicBezTo>
                    <a:pt x="2967535" y="203064"/>
                    <a:pt x="2953408" y="183419"/>
                    <a:pt x="2914239" y="163835"/>
                  </a:cubicBezTo>
                  <a:cubicBezTo>
                    <a:pt x="2894062" y="153746"/>
                    <a:pt x="2833788" y="140206"/>
                    <a:pt x="2815765" y="135700"/>
                  </a:cubicBezTo>
                  <a:cubicBezTo>
                    <a:pt x="2801697" y="126322"/>
                    <a:pt x="2789012" y="114432"/>
                    <a:pt x="2773562" y="107565"/>
                  </a:cubicBezTo>
                  <a:cubicBezTo>
                    <a:pt x="2746461" y="95520"/>
                    <a:pt x="2717291" y="88808"/>
                    <a:pt x="2689156" y="79429"/>
                  </a:cubicBezTo>
                  <a:cubicBezTo>
                    <a:pt x="2624269" y="57800"/>
                    <a:pt x="2661494" y="68269"/>
                    <a:pt x="2576614" y="51294"/>
                  </a:cubicBezTo>
                  <a:cubicBezTo>
                    <a:pt x="2546791" y="36382"/>
                    <a:pt x="2486368" y="0"/>
                    <a:pt x="2450005" y="9091"/>
                  </a:cubicBezTo>
                  <a:cubicBezTo>
                    <a:pt x="2430704" y="13916"/>
                    <a:pt x="2420749" y="36189"/>
                    <a:pt x="2407802" y="51294"/>
                  </a:cubicBezTo>
                  <a:cubicBezTo>
                    <a:pt x="2400155" y="60216"/>
                    <a:pt x="2346371" y="131954"/>
                    <a:pt x="2337464" y="149768"/>
                  </a:cubicBezTo>
                  <a:cubicBezTo>
                    <a:pt x="2330832" y="163031"/>
                    <a:pt x="2331621" y="179633"/>
                    <a:pt x="2323396" y="191971"/>
                  </a:cubicBezTo>
                  <a:cubicBezTo>
                    <a:pt x="2312360" y="208524"/>
                    <a:pt x="2295261" y="220106"/>
                    <a:pt x="2281193" y="234174"/>
                  </a:cubicBezTo>
                  <a:cubicBezTo>
                    <a:pt x="2276504" y="248242"/>
                    <a:pt x="2274326" y="263414"/>
                    <a:pt x="2267125" y="276377"/>
                  </a:cubicBezTo>
                  <a:cubicBezTo>
                    <a:pt x="2250703" y="305936"/>
                    <a:pt x="2229611" y="332648"/>
                    <a:pt x="2210854" y="360783"/>
                  </a:cubicBezTo>
                  <a:lnTo>
                    <a:pt x="2182719" y="402986"/>
                  </a:lnTo>
                  <a:lnTo>
                    <a:pt x="2154584" y="445189"/>
                  </a:lnTo>
                  <a:lnTo>
                    <a:pt x="2126448" y="487392"/>
                  </a:lnTo>
                  <a:lnTo>
                    <a:pt x="2098313" y="571798"/>
                  </a:lnTo>
                  <a:cubicBezTo>
                    <a:pt x="2083456" y="616370"/>
                    <a:pt x="2087274" y="617250"/>
                    <a:pt x="2056110" y="656205"/>
                  </a:cubicBezTo>
                  <a:cubicBezTo>
                    <a:pt x="2047825" y="666562"/>
                    <a:pt x="2037353" y="674962"/>
                    <a:pt x="2027974" y="684340"/>
                  </a:cubicBezTo>
                  <a:cubicBezTo>
                    <a:pt x="2023285" y="698408"/>
                    <a:pt x="2021536" y="713828"/>
                    <a:pt x="2013907" y="726543"/>
                  </a:cubicBezTo>
                  <a:cubicBezTo>
                    <a:pt x="1935397" y="857392"/>
                    <a:pt x="2042101" y="627948"/>
                    <a:pt x="1957636" y="796881"/>
                  </a:cubicBezTo>
                  <a:cubicBezTo>
                    <a:pt x="1951004" y="810144"/>
                    <a:pt x="1950200" y="825822"/>
                    <a:pt x="1943568" y="839085"/>
                  </a:cubicBezTo>
                  <a:cubicBezTo>
                    <a:pt x="1936007" y="854207"/>
                    <a:pt x="1922994" y="866166"/>
                    <a:pt x="1915433" y="881288"/>
                  </a:cubicBezTo>
                  <a:cubicBezTo>
                    <a:pt x="1908801" y="894551"/>
                    <a:pt x="1907997" y="910228"/>
                    <a:pt x="1901365" y="923491"/>
                  </a:cubicBezTo>
                  <a:cubicBezTo>
                    <a:pt x="1897664" y="930893"/>
                    <a:pt x="1860246" y="989697"/>
                    <a:pt x="1845094" y="993829"/>
                  </a:cubicBezTo>
                  <a:cubicBezTo>
                    <a:pt x="1804127" y="1005002"/>
                    <a:pt x="1760906" y="1006012"/>
                    <a:pt x="1718485" y="1007897"/>
                  </a:cubicBezTo>
                  <a:cubicBezTo>
                    <a:pt x="1549774" y="1015395"/>
                    <a:pt x="1380860" y="1017276"/>
                    <a:pt x="1212048" y="1021965"/>
                  </a:cubicBezTo>
                  <a:cubicBezTo>
                    <a:pt x="1155777" y="1026654"/>
                    <a:pt x="1099206" y="1028569"/>
                    <a:pt x="1043236" y="1036032"/>
                  </a:cubicBezTo>
                  <a:cubicBezTo>
                    <a:pt x="1028537" y="1037992"/>
                    <a:pt x="1015291" y="1046026"/>
                    <a:pt x="1001033" y="1050100"/>
                  </a:cubicBezTo>
                  <a:cubicBezTo>
                    <a:pt x="982443" y="1055412"/>
                    <a:pt x="963352" y="1058857"/>
                    <a:pt x="944762" y="1064168"/>
                  </a:cubicBezTo>
                  <a:cubicBezTo>
                    <a:pt x="930504" y="1068242"/>
                    <a:pt x="917352" y="1077215"/>
                    <a:pt x="902559" y="1078235"/>
                  </a:cubicBezTo>
                  <a:cubicBezTo>
                    <a:pt x="780838" y="1086629"/>
                    <a:pt x="658719" y="1087614"/>
                    <a:pt x="536799" y="1092303"/>
                  </a:cubicBezTo>
                  <a:lnTo>
                    <a:pt x="452393" y="1120438"/>
                  </a:lnTo>
                  <a:cubicBezTo>
                    <a:pt x="438325" y="1125127"/>
                    <a:pt x="424576" y="1130909"/>
                    <a:pt x="410190" y="1134506"/>
                  </a:cubicBezTo>
                  <a:lnTo>
                    <a:pt x="353919" y="1148574"/>
                  </a:lnTo>
                  <a:cubicBezTo>
                    <a:pt x="339851" y="1157952"/>
                    <a:pt x="327166" y="1169842"/>
                    <a:pt x="311716" y="1176709"/>
                  </a:cubicBezTo>
                  <a:cubicBezTo>
                    <a:pt x="284615" y="1188754"/>
                    <a:pt x="227310" y="1204845"/>
                    <a:pt x="227310" y="1204845"/>
                  </a:cubicBezTo>
                  <a:cubicBezTo>
                    <a:pt x="193980" y="1238174"/>
                    <a:pt x="158813" y="1269661"/>
                    <a:pt x="142904" y="1317386"/>
                  </a:cubicBezTo>
                  <a:cubicBezTo>
                    <a:pt x="124642" y="1372172"/>
                    <a:pt x="139321" y="1349103"/>
                    <a:pt x="100701" y="1387725"/>
                  </a:cubicBezTo>
                  <a:lnTo>
                    <a:pt x="58498" y="1514334"/>
                  </a:lnTo>
                  <a:lnTo>
                    <a:pt x="44430" y="1556537"/>
                  </a:lnTo>
                  <a:lnTo>
                    <a:pt x="30362" y="1598740"/>
                  </a:lnTo>
                  <a:cubicBezTo>
                    <a:pt x="35051" y="1655011"/>
                    <a:pt x="44430" y="1711086"/>
                    <a:pt x="44430" y="1767552"/>
                  </a:cubicBezTo>
                  <a:cubicBezTo>
                    <a:pt x="44430" y="1854916"/>
                    <a:pt x="0" y="1764213"/>
                    <a:pt x="58498" y="1851958"/>
                  </a:cubicBezTo>
                  <a:cubicBezTo>
                    <a:pt x="63187" y="1866026"/>
                    <a:pt x="64936" y="1881446"/>
                    <a:pt x="72565" y="1894161"/>
                  </a:cubicBezTo>
                  <a:cubicBezTo>
                    <a:pt x="122560" y="1977486"/>
                    <a:pt x="98574" y="1831517"/>
                    <a:pt x="156971" y="2006703"/>
                  </a:cubicBezTo>
                  <a:cubicBezTo>
                    <a:pt x="171829" y="2051277"/>
                    <a:pt x="168008" y="2052152"/>
                    <a:pt x="199174" y="2091109"/>
                  </a:cubicBezTo>
                  <a:cubicBezTo>
                    <a:pt x="207460" y="2101466"/>
                    <a:pt x="215447" y="2113313"/>
                    <a:pt x="227310" y="2119245"/>
                  </a:cubicBezTo>
                  <a:cubicBezTo>
                    <a:pt x="253836" y="2132508"/>
                    <a:pt x="311716" y="2147380"/>
                    <a:pt x="311716" y="2147380"/>
                  </a:cubicBezTo>
                  <a:cubicBezTo>
                    <a:pt x="452393" y="2142691"/>
                    <a:pt x="593250" y="2141827"/>
                    <a:pt x="733747" y="2133312"/>
                  </a:cubicBezTo>
                  <a:cubicBezTo>
                    <a:pt x="748548" y="2132415"/>
                    <a:pt x="761692" y="2123319"/>
                    <a:pt x="775950" y="2119245"/>
                  </a:cubicBezTo>
                  <a:cubicBezTo>
                    <a:pt x="794540" y="2113934"/>
                    <a:pt x="813702" y="2110733"/>
                    <a:pt x="832221" y="2105177"/>
                  </a:cubicBezTo>
                  <a:cubicBezTo>
                    <a:pt x="860628" y="2096655"/>
                    <a:pt x="916627" y="2077041"/>
                    <a:pt x="916627" y="2077041"/>
                  </a:cubicBezTo>
                  <a:cubicBezTo>
                    <a:pt x="926005" y="2062973"/>
                    <a:pt x="934200" y="2048040"/>
                    <a:pt x="944762" y="2034838"/>
                  </a:cubicBezTo>
                  <a:cubicBezTo>
                    <a:pt x="967670" y="2006204"/>
                    <a:pt x="983767" y="1999457"/>
                    <a:pt x="1015101" y="1978568"/>
                  </a:cubicBezTo>
                  <a:cubicBezTo>
                    <a:pt x="1040109" y="1903541"/>
                    <a:pt x="1008848" y="1959811"/>
                    <a:pt x="1071371" y="1922297"/>
                  </a:cubicBezTo>
                  <a:cubicBezTo>
                    <a:pt x="1082744" y="1915473"/>
                    <a:pt x="1087644" y="1900093"/>
                    <a:pt x="1099507" y="1894161"/>
                  </a:cubicBezTo>
                  <a:cubicBezTo>
                    <a:pt x="1126033" y="1880898"/>
                    <a:pt x="1155778" y="1875404"/>
                    <a:pt x="1183913" y="1866026"/>
                  </a:cubicBezTo>
                  <a:cubicBezTo>
                    <a:pt x="1270827" y="1837055"/>
                    <a:pt x="1211352" y="1853434"/>
                    <a:pt x="1366793" y="1837891"/>
                  </a:cubicBezTo>
                  <a:cubicBezTo>
                    <a:pt x="1455888" y="1842580"/>
                    <a:pt x="1545678" y="1839903"/>
                    <a:pt x="1634079" y="1851958"/>
                  </a:cubicBezTo>
                  <a:cubicBezTo>
                    <a:pt x="1650831" y="1854242"/>
                    <a:pt x="1661160" y="1872533"/>
                    <a:pt x="1676282" y="1880094"/>
                  </a:cubicBezTo>
                  <a:cubicBezTo>
                    <a:pt x="1689545" y="1886726"/>
                    <a:pt x="1704417" y="1889472"/>
                    <a:pt x="1718485" y="1894161"/>
                  </a:cubicBezTo>
                  <a:cubicBezTo>
                    <a:pt x="1596565" y="1898850"/>
                    <a:pt x="1473710" y="1892448"/>
                    <a:pt x="1352725" y="1908229"/>
                  </a:cubicBezTo>
                  <a:cubicBezTo>
                    <a:pt x="1335960" y="1910416"/>
                    <a:pt x="1379478" y="1929498"/>
                    <a:pt x="1394928" y="1936365"/>
                  </a:cubicBezTo>
                  <a:cubicBezTo>
                    <a:pt x="1422029" y="1948410"/>
                    <a:pt x="1479334" y="1964500"/>
                    <a:pt x="1479334" y="1964500"/>
                  </a:cubicBezTo>
                  <a:cubicBezTo>
                    <a:pt x="1516848" y="1959811"/>
                    <a:pt x="1554909" y="1958353"/>
                    <a:pt x="1591876" y="1950432"/>
                  </a:cubicBezTo>
                  <a:cubicBezTo>
                    <a:pt x="1620875" y="1944218"/>
                    <a:pt x="1647510" y="1929490"/>
                    <a:pt x="1676282" y="1922297"/>
                  </a:cubicBezTo>
                  <a:cubicBezTo>
                    <a:pt x="1695039" y="1917608"/>
                    <a:pt x="1713594" y="1912021"/>
                    <a:pt x="1732553" y="1908229"/>
                  </a:cubicBezTo>
                  <a:cubicBezTo>
                    <a:pt x="1826650" y="1889409"/>
                    <a:pt x="1863726" y="1889910"/>
                    <a:pt x="1971704" y="1880094"/>
                  </a:cubicBezTo>
                  <a:cubicBezTo>
                    <a:pt x="2051421" y="1884783"/>
                    <a:pt x="2131670" y="1883833"/>
                    <a:pt x="2210854" y="1894161"/>
                  </a:cubicBezTo>
                  <a:cubicBezTo>
                    <a:pt x="2309057" y="1906970"/>
                    <a:pt x="2271863" y="1917632"/>
                    <a:pt x="2337464" y="1950432"/>
                  </a:cubicBezTo>
                  <a:cubicBezTo>
                    <a:pt x="2350727" y="1957064"/>
                    <a:pt x="2366404" y="1957868"/>
                    <a:pt x="2379667" y="1964500"/>
                  </a:cubicBezTo>
                  <a:cubicBezTo>
                    <a:pt x="2394789" y="1972061"/>
                    <a:pt x="2406748" y="1985074"/>
                    <a:pt x="2421870" y="1992635"/>
                  </a:cubicBezTo>
                  <a:cubicBezTo>
                    <a:pt x="2445510" y="2004455"/>
                    <a:pt x="2497806" y="2014010"/>
                    <a:pt x="2520344" y="2020771"/>
                  </a:cubicBezTo>
                  <a:cubicBezTo>
                    <a:pt x="2548750" y="2029293"/>
                    <a:pt x="2576615" y="2039528"/>
                    <a:pt x="2604750" y="2048906"/>
                  </a:cubicBezTo>
                  <a:cubicBezTo>
                    <a:pt x="2618818" y="2053595"/>
                    <a:pt x="2632412" y="2060066"/>
                    <a:pt x="2646953" y="2062974"/>
                  </a:cubicBezTo>
                  <a:cubicBezTo>
                    <a:pt x="2670399" y="2067663"/>
                    <a:pt x="2693659" y="2073405"/>
                    <a:pt x="2717291" y="2077041"/>
                  </a:cubicBezTo>
                  <a:cubicBezTo>
                    <a:pt x="2806097" y="2090703"/>
                    <a:pt x="2895112" y="2097044"/>
                    <a:pt x="2984578" y="2105177"/>
                  </a:cubicBezTo>
                  <a:cubicBezTo>
                    <a:pt x="3068984" y="2100488"/>
                    <a:pt x="3154109" y="2103064"/>
                    <a:pt x="3237796" y="2091109"/>
                  </a:cubicBezTo>
                  <a:cubicBezTo>
                    <a:pt x="3275916" y="2085663"/>
                    <a:pt x="3288772" y="2044974"/>
                    <a:pt x="3308134" y="2020771"/>
                  </a:cubicBezTo>
                  <a:cubicBezTo>
                    <a:pt x="3316420" y="2010414"/>
                    <a:pt x="3326891" y="2002014"/>
                    <a:pt x="3336270" y="1992635"/>
                  </a:cubicBezTo>
                  <a:cubicBezTo>
                    <a:pt x="3371630" y="1886556"/>
                    <a:pt x="3323932" y="2017311"/>
                    <a:pt x="3378473" y="1908229"/>
                  </a:cubicBezTo>
                  <a:cubicBezTo>
                    <a:pt x="3385105" y="1894966"/>
                    <a:pt x="3385909" y="1879289"/>
                    <a:pt x="3392541" y="1866026"/>
                  </a:cubicBezTo>
                  <a:cubicBezTo>
                    <a:pt x="3447082" y="1756944"/>
                    <a:pt x="3399384" y="1887699"/>
                    <a:pt x="3434744" y="1781620"/>
                  </a:cubicBezTo>
                  <a:cubicBezTo>
                    <a:pt x="3430055" y="1748795"/>
                    <a:pt x="3427179" y="1715660"/>
                    <a:pt x="3420676" y="1683146"/>
                  </a:cubicBezTo>
                  <a:cubicBezTo>
                    <a:pt x="3403642" y="1597979"/>
                    <a:pt x="3406608" y="1677317"/>
                    <a:pt x="3406608" y="1612808"/>
                  </a:cubicBezTo>
                </a:path>
              </a:pathLst>
            </a:cu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xmlns="" val="406028529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Team</a:t>
            </a:r>
            <a:endParaRPr lang="en-CA" dirty="0"/>
          </a:p>
        </p:txBody>
      </p:sp>
      <p:pic>
        <p:nvPicPr>
          <p:cNvPr id="1036" name="Picture 12" descr="http://images5.fanpop.com/image/photos/24600000/Digital-galaxies-space-24645013-1280-1024.jpg"/>
          <p:cNvPicPr>
            <a:picLocks noChangeAspect="1" noChangeArrowheads="1"/>
          </p:cNvPicPr>
          <p:nvPr/>
        </p:nvPicPr>
        <p:blipFill>
          <a:blip r:embed="rId3" cstate="print"/>
          <a:srcRect b="62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6" name="6 Guys Group II"/>
          <p:cNvGrpSpPr/>
          <p:nvPr/>
        </p:nvGrpSpPr>
        <p:grpSpPr>
          <a:xfrm>
            <a:off x="7020272" y="5562611"/>
            <a:ext cx="2618738" cy="1295389"/>
            <a:chOff x="1882844" y="2199537"/>
            <a:chExt cx="4657303" cy="2308828"/>
          </a:xfrm>
        </p:grpSpPr>
        <p:grpSp>
          <p:nvGrpSpPr>
            <p:cNvPr id="7" name="6 Guys Group"/>
            <p:cNvGrpSpPr/>
            <p:nvPr/>
          </p:nvGrpSpPr>
          <p:grpSpPr>
            <a:xfrm>
              <a:off x="3235059" y="2349635"/>
              <a:ext cx="2673884" cy="2158730"/>
              <a:chOff x="3235059" y="2349635"/>
              <a:chExt cx="2673884" cy="2158730"/>
            </a:xfrm>
          </p:grpSpPr>
          <p:pic>
            <p:nvPicPr>
              <p:cNvPr id="9" name="6 Guys Asteroid" descr="C:\Users\Pring\Documents\GitHub\team5\a1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492635" y="2349635"/>
                <a:ext cx="2158730" cy="2158730"/>
              </a:xfrm>
              <a:prstGeom prst="rect">
                <a:avLst/>
              </a:prstGeom>
              <a:noFill/>
            </p:spPr>
          </p:pic>
          <p:sp>
            <p:nvSpPr>
              <p:cNvPr id="10" name="6 Guys"/>
              <p:cNvSpPr/>
              <p:nvPr/>
            </p:nvSpPr>
            <p:spPr>
              <a:xfrm>
                <a:off x="3235059" y="2967335"/>
                <a:ext cx="2673884" cy="548564"/>
              </a:xfrm>
              <a:prstGeom prst="rect">
                <a:avLst/>
              </a:prstGeom>
              <a:noFill/>
              <a:scene3d>
                <a:camera prst="perspectiveHeroicExtremeRightFacing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0" u="sng" cap="none" spc="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6 Guys, 1 Asteroid</a:t>
                </a:r>
                <a:endParaRPr lang="en-US" sz="1400" b="0" u="sng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pic>
            <p:nvPicPr>
              <p:cNvPr id="11" name="Spaceship" descr="C:\Users\Pring\Documents\GitHub\team5\SpaceShip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rot="10800000">
                <a:off x="4139952" y="2420888"/>
                <a:ext cx="713180" cy="665436"/>
              </a:xfrm>
              <a:prstGeom prst="rect">
                <a:avLst/>
              </a:prstGeom>
              <a:noFill/>
            </p:spPr>
          </p:pic>
        </p:grpSp>
        <p:sp>
          <p:nvSpPr>
            <p:cNvPr id="8" name="6 guys skin">
              <a:hlinkClick r:id="rId6" action="ppaction://hlinksldjump"/>
            </p:cNvPr>
            <p:cNvSpPr/>
            <p:nvPr/>
          </p:nvSpPr>
          <p:spPr>
            <a:xfrm>
              <a:off x="1882844" y="2199537"/>
              <a:ext cx="4657303" cy="2147380"/>
            </a:xfrm>
            <a:custGeom>
              <a:avLst/>
              <a:gdLst>
                <a:gd name="connsiteX0" fmla="*/ 3237796 w 4657303"/>
                <a:gd name="connsiteY0" fmla="*/ 1795688 h 2147380"/>
                <a:gd name="connsiteX1" fmla="*/ 3237796 w 4657303"/>
                <a:gd name="connsiteY1" fmla="*/ 1795688 h 2147380"/>
                <a:gd name="connsiteX2" fmla="*/ 3336270 w 4657303"/>
                <a:gd name="connsiteY2" fmla="*/ 1711281 h 2147380"/>
                <a:gd name="connsiteX3" fmla="*/ 3364405 w 4657303"/>
                <a:gd name="connsiteY3" fmla="*/ 1669078 h 2147380"/>
                <a:gd name="connsiteX4" fmla="*/ 3392541 w 4657303"/>
                <a:gd name="connsiteY4" fmla="*/ 1640943 h 2147380"/>
                <a:gd name="connsiteX5" fmla="*/ 3420676 w 4657303"/>
                <a:gd name="connsiteY5" fmla="*/ 1598740 h 2147380"/>
                <a:gd name="connsiteX6" fmla="*/ 3462879 w 4657303"/>
                <a:gd name="connsiteY6" fmla="*/ 1570605 h 2147380"/>
                <a:gd name="connsiteX7" fmla="*/ 3519150 w 4657303"/>
                <a:gd name="connsiteY7" fmla="*/ 1514334 h 2147380"/>
                <a:gd name="connsiteX8" fmla="*/ 3547285 w 4657303"/>
                <a:gd name="connsiteY8" fmla="*/ 1486198 h 2147380"/>
                <a:gd name="connsiteX9" fmla="*/ 3687962 w 4657303"/>
                <a:gd name="connsiteY9" fmla="*/ 1443995 h 2147380"/>
                <a:gd name="connsiteX10" fmla="*/ 3730165 w 4657303"/>
                <a:gd name="connsiteY10" fmla="*/ 1429928 h 2147380"/>
                <a:gd name="connsiteX11" fmla="*/ 3772368 w 4657303"/>
                <a:gd name="connsiteY11" fmla="*/ 1415860 h 2147380"/>
                <a:gd name="connsiteX12" fmla="*/ 4152196 w 4657303"/>
                <a:gd name="connsiteY12" fmla="*/ 1401792 h 2147380"/>
                <a:gd name="connsiteX13" fmla="*/ 4419482 w 4657303"/>
                <a:gd name="connsiteY13" fmla="*/ 1387725 h 2147380"/>
                <a:gd name="connsiteX14" fmla="*/ 4503888 w 4657303"/>
                <a:gd name="connsiteY14" fmla="*/ 1359589 h 2147380"/>
                <a:gd name="connsiteX15" fmla="*/ 4546091 w 4657303"/>
                <a:gd name="connsiteY15" fmla="*/ 1345521 h 2147380"/>
                <a:gd name="connsiteX16" fmla="*/ 4574227 w 4657303"/>
                <a:gd name="connsiteY16" fmla="*/ 1317386 h 2147380"/>
                <a:gd name="connsiteX17" fmla="*/ 4630498 w 4657303"/>
                <a:gd name="connsiteY17" fmla="*/ 1232980 h 2147380"/>
                <a:gd name="connsiteX18" fmla="*/ 4630498 w 4657303"/>
                <a:gd name="connsiteY18" fmla="*/ 839085 h 2147380"/>
                <a:gd name="connsiteX19" fmla="*/ 4602362 w 4657303"/>
                <a:gd name="connsiteY19" fmla="*/ 754678 h 2147380"/>
                <a:gd name="connsiteX20" fmla="*/ 4588294 w 4657303"/>
                <a:gd name="connsiteY20" fmla="*/ 712475 h 2147380"/>
                <a:gd name="connsiteX21" fmla="*/ 4574227 w 4657303"/>
                <a:gd name="connsiteY21" fmla="*/ 670272 h 2147380"/>
                <a:gd name="connsiteX22" fmla="*/ 4532024 w 4657303"/>
                <a:gd name="connsiteY22" fmla="*/ 656205 h 2147380"/>
                <a:gd name="connsiteX23" fmla="*/ 4489821 w 4657303"/>
                <a:gd name="connsiteY23" fmla="*/ 628069 h 2147380"/>
                <a:gd name="connsiteX24" fmla="*/ 4447618 w 4657303"/>
                <a:gd name="connsiteY24" fmla="*/ 614001 h 2147380"/>
                <a:gd name="connsiteX25" fmla="*/ 3997451 w 4657303"/>
                <a:gd name="connsiteY25" fmla="*/ 628069 h 2147380"/>
                <a:gd name="connsiteX26" fmla="*/ 3870842 w 4657303"/>
                <a:gd name="connsiteY26" fmla="*/ 670272 h 2147380"/>
                <a:gd name="connsiteX27" fmla="*/ 3828639 w 4657303"/>
                <a:gd name="connsiteY27" fmla="*/ 684340 h 2147380"/>
                <a:gd name="connsiteX28" fmla="*/ 3744233 w 4657303"/>
                <a:gd name="connsiteY28" fmla="*/ 726543 h 2147380"/>
                <a:gd name="connsiteX29" fmla="*/ 3575421 w 4657303"/>
                <a:gd name="connsiteY29" fmla="*/ 712475 h 2147380"/>
                <a:gd name="connsiteX30" fmla="*/ 3519150 w 4657303"/>
                <a:gd name="connsiteY30" fmla="*/ 684340 h 2147380"/>
                <a:gd name="connsiteX31" fmla="*/ 3476947 w 4657303"/>
                <a:gd name="connsiteY31" fmla="*/ 670272 h 2147380"/>
                <a:gd name="connsiteX32" fmla="*/ 3448811 w 4657303"/>
                <a:gd name="connsiteY32" fmla="*/ 642137 h 2147380"/>
                <a:gd name="connsiteX33" fmla="*/ 3406608 w 4657303"/>
                <a:gd name="connsiteY33" fmla="*/ 571798 h 2147380"/>
                <a:gd name="connsiteX34" fmla="*/ 3364405 w 4657303"/>
                <a:gd name="connsiteY34" fmla="*/ 501460 h 2147380"/>
                <a:gd name="connsiteX35" fmla="*/ 3336270 w 4657303"/>
                <a:gd name="connsiteY35" fmla="*/ 459257 h 2147380"/>
                <a:gd name="connsiteX36" fmla="*/ 3223728 w 4657303"/>
                <a:gd name="connsiteY36" fmla="*/ 374851 h 2147380"/>
                <a:gd name="connsiteX37" fmla="*/ 3181525 w 4657303"/>
                <a:gd name="connsiteY37" fmla="*/ 360783 h 2147380"/>
                <a:gd name="connsiteX38" fmla="*/ 3139322 w 4657303"/>
                <a:gd name="connsiteY38" fmla="*/ 318580 h 2147380"/>
                <a:gd name="connsiteX39" fmla="*/ 2998645 w 4657303"/>
                <a:gd name="connsiteY39" fmla="*/ 234174 h 2147380"/>
                <a:gd name="connsiteX40" fmla="*/ 2914239 w 4657303"/>
                <a:gd name="connsiteY40" fmla="*/ 163835 h 2147380"/>
                <a:gd name="connsiteX41" fmla="*/ 2815765 w 4657303"/>
                <a:gd name="connsiteY41" fmla="*/ 135700 h 2147380"/>
                <a:gd name="connsiteX42" fmla="*/ 2773562 w 4657303"/>
                <a:gd name="connsiteY42" fmla="*/ 107565 h 2147380"/>
                <a:gd name="connsiteX43" fmla="*/ 2689156 w 4657303"/>
                <a:gd name="connsiteY43" fmla="*/ 79429 h 2147380"/>
                <a:gd name="connsiteX44" fmla="*/ 2576614 w 4657303"/>
                <a:gd name="connsiteY44" fmla="*/ 51294 h 2147380"/>
                <a:gd name="connsiteX45" fmla="*/ 2450005 w 4657303"/>
                <a:gd name="connsiteY45" fmla="*/ 9091 h 2147380"/>
                <a:gd name="connsiteX46" fmla="*/ 2407802 w 4657303"/>
                <a:gd name="connsiteY46" fmla="*/ 51294 h 2147380"/>
                <a:gd name="connsiteX47" fmla="*/ 2337464 w 4657303"/>
                <a:gd name="connsiteY47" fmla="*/ 149768 h 2147380"/>
                <a:gd name="connsiteX48" fmla="*/ 2323396 w 4657303"/>
                <a:gd name="connsiteY48" fmla="*/ 191971 h 2147380"/>
                <a:gd name="connsiteX49" fmla="*/ 2281193 w 4657303"/>
                <a:gd name="connsiteY49" fmla="*/ 234174 h 2147380"/>
                <a:gd name="connsiteX50" fmla="*/ 2267125 w 4657303"/>
                <a:gd name="connsiteY50" fmla="*/ 276377 h 2147380"/>
                <a:gd name="connsiteX51" fmla="*/ 2210854 w 4657303"/>
                <a:gd name="connsiteY51" fmla="*/ 360783 h 2147380"/>
                <a:gd name="connsiteX52" fmla="*/ 2182719 w 4657303"/>
                <a:gd name="connsiteY52" fmla="*/ 402986 h 2147380"/>
                <a:gd name="connsiteX53" fmla="*/ 2154584 w 4657303"/>
                <a:gd name="connsiteY53" fmla="*/ 445189 h 2147380"/>
                <a:gd name="connsiteX54" fmla="*/ 2126448 w 4657303"/>
                <a:gd name="connsiteY54" fmla="*/ 487392 h 2147380"/>
                <a:gd name="connsiteX55" fmla="*/ 2098313 w 4657303"/>
                <a:gd name="connsiteY55" fmla="*/ 571798 h 2147380"/>
                <a:gd name="connsiteX56" fmla="*/ 2056110 w 4657303"/>
                <a:gd name="connsiteY56" fmla="*/ 656205 h 2147380"/>
                <a:gd name="connsiteX57" fmla="*/ 2027974 w 4657303"/>
                <a:gd name="connsiteY57" fmla="*/ 684340 h 2147380"/>
                <a:gd name="connsiteX58" fmla="*/ 2013907 w 4657303"/>
                <a:gd name="connsiteY58" fmla="*/ 726543 h 2147380"/>
                <a:gd name="connsiteX59" fmla="*/ 1957636 w 4657303"/>
                <a:gd name="connsiteY59" fmla="*/ 796881 h 2147380"/>
                <a:gd name="connsiteX60" fmla="*/ 1943568 w 4657303"/>
                <a:gd name="connsiteY60" fmla="*/ 839085 h 2147380"/>
                <a:gd name="connsiteX61" fmla="*/ 1915433 w 4657303"/>
                <a:gd name="connsiteY61" fmla="*/ 881288 h 2147380"/>
                <a:gd name="connsiteX62" fmla="*/ 1901365 w 4657303"/>
                <a:gd name="connsiteY62" fmla="*/ 923491 h 2147380"/>
                <a:gd name="connsiteX63" fmla="*/ 1845094 w 4657303"/>
                <a:gd name="connsiteY63" fmla="*/ 993829 h 2147380"/>
                <a:gd name="connsiteX64" fmla="*/ 1718485 w 4657303"/>
                <a:gd name="connsiteY64" fmla="*/ 1007897 h 2147380"/>
                <a:gd name="connsiteX65" fmla="*/ 1212048 w 4657303"/>
                <a:gd name="connsiteY65" fmla="*/ 1021965 h 2147380"/>
                <a:gd name="connsiteX66" fmla="*/ 1043236 w 4657303"/>
                <a:gd name="connsiteY66" fmla="*/ 1036032 h 2147380"/>
                <a:gd name="connsiteX67" fmla="*/ 1001033 w 4657303"/>
                <a:gd name="connsiteY67" fmla="*/ 1050100 h 2147380"/>
                <a:gd name="connsiteX68" fmla="*/ 944762 w 4657303"/>
                <a:gd name="connsiteY68" fmla="*/ 1064168 h 2147380"/>
                <a:gd name="connsiteX69" fmla="*/ 902559 w 4657303"/>
                <a:gd name="connsiteY69" fmla="*/ 1078235 h 2147380"/>
                <a:gd name="connsiteX70" fmla="*/ 536799 w 4657303"/>
                <a:gd name="connsiteY70" fmla="*/ 1092303 h 2147380"/>
                <a:gd name="connsiteX71" fmla="*/ 452393 w 4657303"/>
                <a:gd name="connsiteY71" fmla="*/ 1120438 h 2147380"/>
                <a:gd name="connsiteX72" fmla="*/ 410190 w 4657303"/>
                <a:gd name="connsiteY72" fmla="*/ 1134506 h 2147380"/>
                <a:gd name="connsiteX73" fmla="*/ 353919 w 4657303"/>
                <a:gd name="connsiteY73" fmla="*/ 1148574 h 2147380"/>
                <a:gd name="connsiteX74" fmla="*/ 311716 w 4657303"/>
                <a:gd name="connsiteY74" fmla="*/ 1176709 h 2147380"/>
                <a:gd name="connsiteX75" fmla="*/ 227310 w 4657303"/>
                <a:gd name="connsiteY75" fmla="*/ 1204845 h 2147380"/>
                <a:gd name="connsiteX76" fmla="*/ 142904 w 4657303"/>
                <a:gd name="connsiteY76" fmla="*/ 1317386 h 2147380"/>
                <a:gd name="connsiteX77" fmla="*/ 100701 w 4657303"/>
                <a:gd name="connsiteY77" fmla="*/ 1387725 h 2147380"/>
                <a:gd name="connsiteX78" fmla="*/ 58498 w 4657303"/>
                <a:gd name="connsiteY78" fmla="*/ 1514334 h 2147380"/>
                <a:gd name="connsiteX79" fmla="*/ 44430 w 4657303"/>
                <a:gd name="connsiteY79" fmla="*/ 1556537 h 2147380"/>
                <a:gd name="connsiteX80" fmla="*/ 30362 w 4657303"/>
                <a:gd name="connsiteY80" fmla="*/ 1598740 h 2147380"/>
                <a:gd name="connsiteX81" fmla="*/ 44430 w 4657303"/>
                <a:gd name="connsiteY81" fmla="*/ 1767552 h 2147380"/>
                <a:gd name="connsiteX82" fmla="*/ 58498 w 4657303"/>
                <a:gd name="connsiteY82" fmla="*/ 1851958 h 2147380"/>
                <a:gd name="connsiteX83" fmla="*/ 72565 w 4657303"/>
                <a:gd name="connsiteY83" fmla="*/ 1894161 h 2147380"/>
                <a:gd name="connsiteX84" fmla="*/ 156971 w 4657303"/>
                <a:gd name="connsiteY84" fmla="*/ 2006703 h 2147380"/>
                <a:gd name="connsiteX85" fmla="*/ 199174 w 4657303"/>
                <a:gd name="connsiteY85" fmla="*/ 2091109 h 2147380"/>
                <a:gd name="connsiteX86" fmla="*/ 227310 w 4657303"/>
                <a:gd name="connsiteY86" fmla="*/ 2119245 h 2147380"/>
                <a:gd name="connsiteX87" fmla="*/ 311716 w 4657303"/>
                <a:gd name="connsiteY87" fmla="*/ 2147380 h 2147380"/>
                <a:gd name="connsiteX88" fmla="*/ 733747 w 4657303"/>
                <a:gd name="connsiteY88" fmla="*/ 2133312 h 2147380"/>
                <a:gd name="connsiteX89" fmla="*/ 775950 w 4657303"/>
                <a:gd name="connsiteY89" fmla="*/ 2119245 h 2147380"/>
                <a:gd name="connsiteX90" fmla="*/ 832221 w 4657303"/>
                <a:gd name="connsiteY90" fmla="*/ 2105177 h 2147380"/>
                <a:gd name="connsiteX91" fmla="*/ 916627 w 4657303"/>
                <a:gd name="connsiteY91" fmla="*/ 2077041 h 2147380"/>
                <a:gd name="connsiteX92" fmla="*/ 944762 w 4657303"/>
                <a:gd name="connsiteY92" fmla="*/ 2034838 h 2147380"/>
                <a:gd name="connsiteX93" fmla="*/ 1015101 w 4657303"/>
                <a:gd name="connsiteY93" fmla="*/ 1978568 h 2147380"/>
                <a:gd name="connsiteX94" fmla="*/ 1071371 w 4657303"/>
                <a:gd name="connsiteY94" fmla="*/ 1922297 h 2147380"/>
                <a:gd name="connsiteX95" fmla="*/ 1099507 w 4657303"/>
                <a:gd name="connsiteY95" fmla="*/ 1894161 h 2147380"/>
                <a:gd name="connsiteX96" fmla="*/ 1183913 w 4657303"/>
                <a:gd name="connsiteY96" fmla="*/ 1866026 h 2147380"/>
                <a:gd name="connsiteX97" fmla="*/ 1366793 w 4657303"/>
                <a:gd name="connsiteY97" fmla="*/ 1837891 h 2147380"/>
                <a:gd name="connsiteX98" fmla="*/ 1634079 w 4657303"/>
                <a:gd name="connsiteY98" fmla="*/ 1851958 h 2147380"/>
                <a:gd name="connsiteX99" fmla="*/ 1676282 w 4657303"/>
                <a:gd name="connsiteY99" fmla="*/ 1880094 h 2147380"/>
                <a:gd name="connsiteX100" fmla="*/ 1718485 w 4657303"/>
                <a:gd name="connsiteY100" fmla="*/ 1894161 h 2147380"/>
                <a:gd name="connsiteX101" fmla="*/ 1352725 w 4657303"/>
                <a:gd name="connsiteY101" fmla="*/ 1908229 h 2147380"/>
                <a:gd name="connsiteX102" fmla="*/ 1394928 w 4657303"/>
                <a:gd name="connsiteY102" fmla="*/ 1936365 h 2147380"/>
                <a:gd name="connsiteX103" fmla="*/ 1479334 w 4657303"/>
                <a:gd name="connsiteY103" fmla="*/ 1964500 h 2147380"/>
                <a:gd name="connsiteX104" fmla="*/ 1591876 w 4657303"/>
                <a:gd name="connsiteY104" fmla="*/ 1950432 h 2147380"/>
                <a:gd name="connsiteX105" fmla="*/ 1676282 w 4657303"/>
                <a:gd name="connsiteY105" fmla="*/ 1922297 h 2147380"/>
                <a:gd name="connsiteX106" fmla="*/ 1732553 w 4657303"/>
                <a:gd name="connsiteY106" fmla="*/ 1908229 h 2147380"/>
                <a:gd name="connsiteX107" fmla="*/ 1971704 w 4657303"/>
                <a:gd name="connsiteY107" fmla="*/ 1880094 h 2147380"/>
                <a:gd name="connsiteX108" fmla="*/ 2210854 w 4657303"/>
                <a:gd name="connsiteY108" fmla="*/ 1894161 h 2147380"/>
                <a:gd name="connsiteX109" fmla="*/ 2337464 w 4657303"/>
                <a:gd name="connsiteY109" fmla="*/ 1950432 h 2147380"/>
                <a:gd name="connsiteX110" fmla="*/ 2379667 w 4657303"/>
                <a:gd name="connsiteY110" fmla="*/ 1964500 h 2147380"/>
                <a:gd name="connsiteX111" fmla="*/ 2421870 w 4657303"/>
                <a:gd name="connsiteY111" fmla="*/ 1992635 h 2147380"/>
                <a:gd name="connsiteX112" fmla="*/ 2520344 w 4657303"/>
                <a:gd name="connsiteY112" fmla="*/ 2020771 h 2147380"/>
                <a:gd name="connsiteX113" fmla="*/ 2604750 w 4657303"/>
                <a:gd name="connsiteY113" fmla="*/ 2048906 h 2147380"/>
                <a:gd name="connsiteX114" fmla="*/ 2646953 w 4657303"/>
                <a:gd name="connsiteY114" fmla="*/ 2062974 h 2147380"/>
                <a:gd name="connsiteX115" fmla="*/ 2717291 w 4657303"/>
                <a:gd name="connsiteY115" fmla="*/ 2077041 h 2147380"/>
                <a:gd name="connsiteX116" fmla="*/ 2984578 w 4657303"/>
                <a:gd name="connsiteY116" fmla="*/ 2105177 h 2147380"/>
                <a:gd name="connsiteX117" fmla="*/ 3237796 w 4657303"/>
                <a:gd name="connsiteY117" fmla="*/ 2091109 h 2147380"/>
                <a:gd name="connsiteX118" fmla="*/ 3308134 w 4657303"/>
                <a:gd name="connsiteY118" fmla="*/ 2020771 h 2147380"/>
                <a:gd name="connsiteX119" fmla="*/ 3336270 w 4657303"/>
                <a:gd name="connsiteY119" fmla="*/ 1992635 h 2147380"/>
                <a:gd name="connsiteX120" fmla="*/ 3378473 w 4657303"/>
                <a:gd name="connsiteY120" fmla="*/ 1908229 h 2147380"/>
                <a:gd name="connsiteX121" fmla="*/ 3392541 w 4657303"/>
                <a:gd name="connsiteY121" fmla="*/ 1866026 h 2147380"/>
                <a:gd name="connsiteX122" fmla="*/ 3434744 w 4657303"/>
                <a:gd name="connsiteY122" fmla="*/ 1781620 h 2147380"/>
                <a:gd name="connsiteX123" fmla="*/ 3420676 w 4657303"/>
                <a:gd name="connsiteY123" fmla="*/ 1683146 h 2147380"/>
                <a:gd name="connsiteX124" fmla="*/ 3406608 w 4657303"/>
                <a:gd name="connsiteY124" fmla="*/ 1612808 h 2147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4657303" h="2147380">
                  <a:moveTo>
                    <a:pt x="3237796" y="1795688"/>
                  </a:moveTo>
                  <a:lnTo>
                    <a:pt x="3237796" y="1795688"/>
                  </a:lnTo>
                  <a:cubicBezTo>
                    <a:pt x="3270621" y="1767552"/>
                    <a:pt x="3305700" y="1741851"/>
                    <a:pt x="3336270" y="1711281"/>
                  </a:cubicBezTo>
                  <a:cubicBezTo>
                    <a:pt x="3348225" y="1699326"/>
                    <a:pt x="3353843" y="1682280"/>
                    <a:pt x="3364405" y="1669078"/>
                  </a:cubicBezTo>
                  <a:cubicBezTo>
                    <a:pt x="3372691" y="1658721"/>
                    <a:pt x="3384255" y="1651300"/>
                    <a:pt x="3392541" y="1640943"/>
                  </a:cubicBezTo>
                  <a:cubicBezTo>
                    <a:pt x="3403103" y="1627741"/>
                    <a:pt x="3408721" y="1610695"/>
                    <a:pt x="3420676" y="1598740"/>
                  </a:cubicBezTo>
                  <a:cubicBezTo>
                    <a:pt x="3432631" y="1586785"/>
                    <a:pt x="3450042" y="1581608"/>
                    <a:pt x="3462879" y="1570605"/>
                  </a:cubicBezTo>
                  <a:cubicBezTo>
                    <a:pt x="3483019" y="1553342"/>
                    <a:pt x="3500393" y="1533091"/>
                    <a:pt x="3519150" y="1514334"/>
                  </a:cubicBezTo>
                  <a:cubicBezTo>
                    <a:pt x="3528528" y="1504955"/>
                    <a:pt x="3534418" y="1489415"/>
                    <a:pt x="3547285" y="1486198"/>
                  </a:cubicBezTo>
                  <a:cubicBezTo>
                    <a:pt x="3632334" y="1464937"/>
                    <a:pt x="3585204" y="1478248"/>
                    <a:pt x="3687962" y="1443995"/>
                  </a:cubicBezTo>
                  <a:lnTo>
                    <a:pt x="3730165" y="1429928"/>
                  </a:lnTo>
                  <a:cubicBezTo>
                    <a:pt x="3744233" y="1425239"/>
                    <a:pt x="3757550" y="1416409"/>
                    <a:pt x="3772368" y="1415860"/>
                  </a:cubicBezTo>
                  <a:lnTo>
                    <a:pt x="4152196" y="1401792"/>
                  </a:lnTo>
                  <a:lnTo>
                    <a:pt x="4419482" y="1387725"/>
                  </a:lnTo>
                  <a:lnTo>
                    <a:pt x="4503888" y="1359589"/>
                  </a:lnTo>
                  <a:lnTo>
                    <a:pt x="4546091" y="1345521"/>
                  </a:lnTo>
                  <a:cubicBezTo>
                    <a:pt x="4555470" y="1336143"/>
                    <a:pt x="4566269" y="1327997"/>
                    <a:pt x="4574227" y="1317386"/>
                  </a:cubicBezTo>
                  <a:cubicBezTo>
                    <a:pt x="4594516" y="1290335"/>
                    <a:pt x="4630498" y="1232980"/>
                    <a:pt x="4630498" y="1232980"/>
                  </a:cubicBezTo>
                  <a:cubicBezTo>
                    <a:pt x="4651843" y="1062210"/>
                    <a:pt x="4657303" y="1071393"/>
                    <a:pt x="4630498" y="839085"/>
                  </a:cubicBezTo>
                  <a:cubicBezTo>
                    <a:pt x="4627099" y="809623"/>
                    <a:pt x="4611741" y="782814"/>
                    <a:pt x="4602362" y="754678"/>
                  </a:cubicBezTo>
                  <a:lnTo>
                    <a:pt x="4588294" y="712475"/>
                  </a:lnTo>
                  <a:cubicBezTo>
                    <a:pt x="4583605" y="698407"/>
                    <a:pt x="4588295" y="674961"/>
                    <a:pt x="4574227" y="670272"/>
                  </a:cubicBezTo>
                  <a:lnTo>
                    <a:pt x="4532024" y="656205"/>
                  </a:lnTo>
                  <a:cubicBezTo>
                    <a:pt x="4517956" y="646826"/>
                    <a:pt x="4504943" y="635630"/>
                    <a:pt x="4489821" y="628069"/>
                  </a:cubicBezTo>
                  <a:cubicBezTo>
                    <a:pt x="4476558" y="621437"/>
                    <a:pt x="4462447" y="614001"/>
                    <a:pt x="4447618" y="614001"/>
                  </a:cubicBezTo>
                  <a:cubicBezTo>
                    <a:pt x="4297489" y="614001"/>
                    <a:pt x="4147507" y="623380"/>
                    <a:pt x="3997451" y="628069"/>
                  </a:cubicBezTo>
                  <a:lnTo>
                    <a:pt x="3870842" y="670272"/>
                  </a:lnTo>
                  <a:cubicBezTo>
                    <a:pt x="3856774" y="674961"/>
                    <a:pt x="3840977" y="676115"/>
                    <a:pt x="3828639" y="684340"/>
                  </a:cubicBezTo>
                  <a:cubicBezTo>
                    <a:pt x="3774098" y="720700"/>
                    <a:pt x="3802476" y="707128"/>
                    <a:pt x="3744233" y="726543"/>
                  </a:cubicBezTo>
                  <a:cubicBezTo>
                    <a:pt x="3687962" y="721854"/>
                    <a:pt x="3630920" y="722881"/>
                    <a:pt x="3575421" y="712475"/>
                  </a:cubicBezTo>
                  <a:cubicBezTo>
                    <a:pt x="3554809" y="708610"/>
                    <a:pt x="3538425" y="692601"/>
                    <a:pt x="3519150" y="684340"/>
                  </a:cubicBezTo>
                  <a:cubicBezTo>
                    <a:pt x="3505520" y="678499"/>
                    <a:pt x="3491015" y="674961"/>
                    <a:pt x="3476947" y="670272"/>
                  </a:cubicBezTo>
                  <a:cubicBezTo>
                    <a:pt x="3467568" y="660894"/>
                    <a:pt x="3455635" y="653510"/>
                    <a:pt x="3448811" y="642137"/>
                  </a:cubicBezTo>
                  <a:cubicBezTo>
                    <a:pt x="3394023" y="550824"/>
                    <a:pt x="3477901" y="643091"/>
                    <a:pt x="3406608" y="571798"/>
                  </a:cubicBezTo>
                  <a:cubicBezTo>
                    <a:pt x="3382178" y="498506"/>
                    <a:pt x="3408544" y="556633"/>
                    <a:pt x="3364405" y="501460"/>
                  </a:cubicBezTo>
                  <a:cubicBezTo>
                    <a:pt x="3353843" y="488258"/>
                    <a:pt x="3346832" y="472459"/>
                    <a:pt x="3336270" y="459257"/>
                  </a:cubicBezTo>
                  <a:cubicBezTo>
                    <a:pt x="3312031" y="428958"/>
                    <a:pt x="3248277" y="383034"/>
                    <a:pt x="3223728" y="374851"/>
                  </a:cubicBezTo>
                  <a:lnTo>
                    <a:pt x="3181525" y="360783"/>
                  </a:lnTo>
                  <a:cubicBezTo>
                    <a:pt x="3167457" y="346715"/>
                    <a:pt x="3155026" y="330794"/>
                    <a:pt x="3139322" y="318580"/>
                  </a:cubicBezTo>
                  <a:cubicBezTo>
                    <a:pt x="3078207" y="271046"/>
                    <a:pt x="3059895" y="264798"/>
                    <a:pt x="2998645" y="234174"/>
                  </a:cubicBezTo>
                  <a:cubicBezTo>
                    <a:pt x="2967535" y="203064"/>
                    <a:pt x="2953408" y="183419"/>
                    <a:pt x="2914239" y="163835"/>
                  </a:cubicBezTo>
                  <a:cubicBezTo>
                    <a:pt x="2894062" y="153746"/>
                    <a:pt x="2833788" y="140206"/>
                    <a:pt x="2815765" y="135700"/>
                  </a:cubicBezTo>
                  <a:cubicBezTo>
                    <a:pt x="2801697" y="126322"/>
                    <a:pt x="2789012" y="114432"/>
                    <a:pt x="2773562" y="107565"/>
                  </a:cubicBezTo>
                  <a:cubicBezTo>
                    <a:pt x="2746461" y="95520"/>
                    <a:pt x="2717291" y="88808"/>
                    <a:pt x="2689156" y="79429"/>
                  </a:cubicBezTo>
                  <a:cubicBezTo>
                    <a:pt x="2624269" y="57800"/>
                    <a:pt x="2661494" y="68269"/>
                    <a:pt x="2576614" y="51294"/>
                  </a:cubicBezTo>
                  <a:cubicBezTo>
                    <a:pt x="2546791" y="36382"/>
                    <a:pt x="2486368" y="0"/>
                    <a:pt x="2450005" y="9091"/>
                  </a:cubicBezTo>
                  <a:cubicBezTo>
                    <a:pt x="2430704" y="13916"/>
                    <a:pt x="2420749" y="36189"/>
                    <a:pt x="2407802" y="51294"/>
                  </a:cubicBezTo>
                  <a:cubicBezTo>
                    <a:pt x="2400155" y="60216"/>
                    <a:pt x="2346371" y="131954"/>
                    <a:pt x="2337464" y="149768"/>
                  </a:cubicBezTo>
                  <a:cubicBezTo>
                    <a:pt x="2330832" y="163031"/>
                    <a:pt x="2331621" y="179633"/>
                    <a:pt x="2323396" y="191971"/>
                  </a:cubicBezTo>
                  <a:cubicBezTo>
                    <a:pt x="2312360" y="208524"/>
                    <a:pt x="2295261" y="220106"/>
                    <a:pt x="2281193" y="234174"/>
                  </a:cubicBezTo>
                  <a:cubicBezTo>
                    <a:pt x="2276504" y="248242"/>
                    <a:pt x="2274326" y="263414"/>
                    <a:pt x="2267125" y="276377"/>
                  </a:cubicBezTo>
                  <a:cubicBezTo>
                    <a:pt x="2250703" y="305936"/>
                    <a:pt x="2229611" y="332648"/>
                    <a:pt x="2210854" y="360783"/>
                  </a:cubicBezTo>
                  <a:lnTo>
                    <a:pt x="2182719" y="402986"/>
                  </a:lnTo>
                  <a:lnTo>
                    <a:pt x="2154584" y="445189"/>
                  </a:lnTo>
                  <a:lnTo>
                    <a:pt x="2126448" y="487392"/>
                  </a:lnTo>
                  <a:lnTo>
                    <a:pt x="2098313" y="571798"/>
                  </a:lnTo>
                  <a:cubicBezTo>
                    <a:pt x="2083456" y="616370"/>
                    <a:pt x="2087274" y="617250"/>
                    <a:pt x="2056110" y="656205"/>
                  </a:cubicBezTo>
                  <a:cubicBezTo>
                    <a:pt x="2047825" y="666562"/>
                    <a:pt x="2037353" y="674962"/>
                    <a:pt x="2027974" y="684340"/>
                  </a:cubicBezTo>
                  <a:cubicBezTo>
                    <a:pt x="2023285" y="698408"/>
                    <a:pt x="2021536" y="713828"/>
                    <a:pt x="2013907" y="726543"/>
                  </a:cubicBezTo>
                  <a:cubicBezTo>
                    <a:pt x="1935397" y="857392"/>
                    <a:pt x="2042101" y="627948"/>
                    <a:pt x="1957636" y="796881"/>
                  </a:cubicBezTo>
                  <a:cubicBezTo>
                    <a:pt x="1951004" y="810144"/>
                    <a:pt x="1950200" y="825822"/>
                    <a:pt x="1943568" y="839085"/>
                  </a:cubicBezTo>
                  <a:cubicBezTo>
                    <a:pt x="1936007" y="854207"/>
                    <a:pt x="1922994" y="866166"/>
                    <a:pt x="1915433" y="881288"/>
                  </a:cubicBezTo>
                  <a:cubicBezTo>
                    <a:pt x="1908801" y="894551"/>
                    <a:pt x="1907997" y="910228"/>
                    <a:pt x="1901365" y="923491"/>
                  </a:cubicBezTo>
                  <a:cubicBezTo>
                    <a:pt x="1897664" y="930893"/>
                    <a:pt x="1860246" y="989697"/>
                    <a:pt x="1845094" y="993829"/>
                  </a:cubicBezTo>
                  <a:cubicBezTo>
                    <a:pt x="1804127" y="1005002"/>
                    <a:pt x="1760906" y="1006012"/>
                    <a:pt x="1718485" y="1007897"/>
                  </a:cubicBezTo>
                  <a:cubicBezTo>
                    <a:pt x="1549774" y="1015395"/>
                    <a:pt x="1380860" y="1017276"/>
                    <a:pt x="1212048" y="1021965"/>
                  </a:cubicBezTo>
                  <a:cubicBezTo>
                    <a:pt x="1155777" y="1026654"/>
                    <a:pt x="1099206" y="1028569"/>
                    <a:pt x="1043236" y="1036032"/>
                  </a:cubicBezTo>
                  <a:cubicBezTo>
                    <a:pt x="1028537" y="1037992"/>
                    <a:pt x="1015291" y="1046026"/>
                    <a:pt x="1001033" y="1050100"/>
                  </a:cubicBezTo>
                  <a:cubicBezTo>
                    <a:pt x="982443" y="1055412"/>
                    <a:pt x="963352" y="1058857"/>
                    <a:pt x="944762" y="1064168"/>
                  </a:cubicBezTo>
                  <a:cubicBezTo>
                    <a:pt x="930504" y="1068242"/>
                    <a:pt x="917352" y="1077215"/>
                    <a:pt x="902559" y="1078235"/>
                  </a:cubicBezTo>
                  <a:cubicBezTo>
                    <a:pt x="780838" y="1086629"/>
                    <a:pt x="658719" y="1087614"/>
                    <a:pt x="536799" y="1092303"/>
                  </a:cubicBezTo>
                  <a:lnTo>
                    <a:pt x="452393" y="1120438"/>
                  </a:lnTo>
                  <a:cubicBezTo>
                    <a:pt x="438325" y="1125127"/>
                    <a:pt x="424576" y="1130909"/>
                    <a:pt x="410190" y="1134506"/>
                  </a:cubicBezTo>
                  <a:lnTo>
                    <a:pt x="353919" y="1148574"/>
                  </a:lnTo>
                  <a:cubicBezTo>
                    <a:pt x="339851" y="1157952"/>
                    <a:pt x="327166" y="1169842"/>
                    <a:pt x="311716" y="1176709"/>
                  </a:cubicBezTo>
                  <a:cubicBezTo>
                    <a:pt x="284615" y="1188754"/>
                    <a:pt x="227310" y="1204845"/>
                    <a:pt x="227310" y="1204845"/>
                  </a:cubicBezTo>
                  <a:cubicBezTo>
                    <a:pt x="193980" y="1238174"/>
                    <a:pt x="158813" y="1269661"/>
                    <a:pt x="142904" y="1317386"/>
                  </a:cubicBezTo>
                  <a:cubicBezTo>
                    <a:pt x="124642" y="1372172"/>
                    <a:pt x="139321" y="1349103"/>
                    <a:pt x="100701" y="1387725"/>
                  </a:cubicBezTo>
                  <a:lnTo>
                    <a:pt x="58498" y="1514334"/>
                  </a:lnTo>
                  <a:lnTo>
                    <a:pt x="44430" y="1556537"/>
                  </a:lnTo>
                  <a:lnTo>
                    <a:pt x="30362" y="1598740"/>
                  </a:lnTo>
                  <a:cubicBezTo>
                    <a:pt x="35051" y="1655011"/>
                    <a:pt x="44430" y="1711086"/>
                    <a:pt x="44430" y="1767552"/>
                  </a:cubicBezTo>
                  <a:cubicBezTo>
                    <a:pt x="44430" y="1854916"/>
                    <a:pt x="0" y="1764213"/>
                    <a:pt x="58498" y="1851958"/>
                  </a:cubicBezTo>
                  <a:cubicBezTo>
                    <a:pt x="63187" y="1866026"/>
                    <a:pt x="64936" y="1881446"/>
                    <a:pt x="72565" y="1894161"/>
                  </a:cubicBezTo>
                  <a:cubicBezTo>
                    <a:pt x="122560" y="1977486"/>
                    <a:pt x="98574" y="1831517"/>
                    <a:pt x="156971" y="2006703"/>
                  </a:cubicBezTo>
                  <a:cubicBezTo>
                    <a:pt x="171829" y="2051277"/>
                    <a:pt x="168008" y="2052152"/>
                    <a:pt x="199174" y="2091109"/>
                  </a:cubicBezTo>
                  <a:cubicBezTo>
                    <a:pt x="207460" y="2101466"/>
                    <a:pt x="215447" y="2113313"/>
                    <a:pt x="227310" y="2119245"/>
                  </a:cubicBezTo>
                  <a:cubicBezTo>
                    <a:pt x="253836" y="2132508"/>
                    <a:pt x="311716" y="2147380"/>
                    <a:pt x="311716" y="2147380"/>
                  </a:cubicBezTo>
                  <a:cubicBezTo>
                    <a:pt x="452393" y="2142691"/>
                    <a:pt x="593250" y="2141827"/>
                    <a:pt x="733747" y="2133312"/>
                  </a:cubicBezTo>
                  <a:cubicBezTo>
                    <a:pt x="748548" y="2132415"/>
                    <a:pt x="761692" y="2123319"/>
                    <a:pt x="775950" y="2119245"/>
                  </a:cubicBezTo>
                  <a:cubicBezTo>
                    <a:pt x="794540" y="2113934"/>
                    <a:pt x="813702" y="2110733"/>
                    <a:pt x="832221" y="2105177"/>
                  </a:cubicBezTo>
                  <a:cubicBezTo>
                    <a:pt x="860628" y="2096655"/>
                    <a:pt x="916627" y="2077041"/>
                    <a:pt x="916627" y="2077041"/>
                  </a:cubicBezTo>
                  <a:cubicBezTo>
                    <a:pt x="926005" y="2062973"/>
                    <a:pt x="934200" y="2048040"/>
                    <a:pt x="944762" y="2034838"/>
                  </a:cubicBezTo>
                  <a:cubicBezTo>
                    <a:pt x="967670" y="2006204"/>
                    <a:pt x="983767" y="1999457"/>
                    <a:pt x="1015101" y="1978568"/>
                  </a:cubicBezTo>
                  <a:cubicBezTo>
                    <a:pt x="1040109" y="1903541"/>
                    <a:pt x="1008848" y="1959811"/>
                    <a:pt x="1071371" y="1922297"/>
                  </a:cubicBezTo>
                  <a:cubicBezTo>
                    <a:pt x="1082744" y="1915473"/>
                    <a:pt x="1087644" y="1900093"/>
                    <a:pt x="1099507" y="1894161"/>
                  </a:cubicBezTo>
                  <a:cubicBezTo>
                    <a:pt x="1126033" y="1880898"/>
                    <a:pt x="1155778" y="1875404"/>
                    <a:pt x="1183913" y="1866026"/>
                  </a:cubicBezTo>
                  <a:cubicBezTo>
                    <a:pt x="1270827" y="1837055"/>
                    <a:pt x="1211352" y="1853434"/>
                    <a:pt x="1366793" y="1837891"/>
                  </a:cubicBezTo>
                  <a:cubicBezTo>
                    <a:pt x="1455888" y="1842580"/>
                    <a:pt x="1545678" y="1839903"/>
                    <a:pt x="1634079" y="1851958"/>
                  </a:cubicBezTo>
                  <a:cubicBezTo>
                    <a:pt x="1650831" y="1854242"/>
                    <a:pt x="1661160" y="1872533"/>
                    <a:pt x="1676282" y="1880094"/>
                  </a:cubicBezTo>
                  <a:cubicBezTo>
                    <a:pt x="1689545" y="1886726"/>
                    <a:pt x="1704417" y="1889472"/>
                    <a:pt x="1718485" y="1894161"/>
                  </a:cubicBezTo>
                  <a:cubicBezTo>
                    <a:pt x="1596565" y="1898850"/>
                    <a:pt x="1473710" y="1892448"/>
                    <a:pt x="1352725" y="1908229"/>
                  </a:cubicBezTo>
                  <a:cubicBezTo>
                    <a:pt x="1335960" y="1910416"/>
                    <a:pt x="1379478" y="1929498"/>
                    <a:pt x="1394928" y="1936365"/>
                  </a:cubicBezTo>
                  <a:cubicBezTo>
                    <a:pt x="1422029" y="1948410"/>
                    <a:pt x="1479334" y="1964500"/>
                    <a:pt x="1479334" y="1964500"/>
                  </a:cubicBezTo>
                  <a:cubicBezTo>
                    <a:pt x="1516848" y="1959811"/>
                    <a:pt x="1554909" y="1958353"/>
                    <a:pt x="1591876" y="1950432"/>
                  </a:cubicBezTo>
                  <a:cubicBezTo>
                    <a:pt x="1620875" y="1944218"/>
                    <a:pt x="1647510" y="1929490"/>
                    <a:pt x="1676282" y="1922297"/>
                  </a:cubicBezTo>
                  <a:cubicBezTo>
                    <a:pt x="1695039" y="1917608"/>
                    <a:pt x="1713594" y="1912021"/>
                    <a:pt x="1732553" y="1908229"/>
                  </a:cubicBezTo>
                  <a:cubicBezTo>
                    <a:pt x="1826650" y="1889409"/>
                    <a:pt x="1863726" y="1889910"/>
                    <a:pt x="1971704" y="1880094"/>
                  </a:cubicBezTo>
                  <a:cubicBezTo>
                    <a:pt x="2051421" y="1884783"/>
                    <a:pt x="2131670" y="1883833"/>
                    <a:pt x="2210854" y="1894161"/>
                  </a:cubicBezTo>
                  <a:cubicBezTo>
                    <a:pt x="2309057" y="1906970"/>
                    <a:pt x="2271863" y="1917632"/>
                    <a:pt x="2337464" y="1950432"/>
                  </a:cubicBezTo>
                  <a:cubicBezTo>
                    <a:pt x="2350727" y="1957064"/>
                    <a:pt x="2366404" y="1957868"/>
                    <a:pt x="2379667" y="1964500"/>
                  </a:cubicBezTo>
                  <a:cubicBezTo>
                    <a:pt x="2394789" y="1972061"/>
                    <a:pt x="2406748" y="1985074"/>
                    <a:pt x="2421870" y="1992635"/>
                  </a:cubicBezTo>
                  <a:cubicBezTo>
                    <a:pt x="2445510" y="2004455"/>
                    <a:pt x="2497806" y="2014010"/>
                    <a:pt x="2520344" y="2020771"/>
                  </a:cubicBezTo>
                  <a:cubicBezTo>
                    <a:pt x="2548750" y="2029293"/>
                    <a:pt x="2576615" y="2039528"/>
                    <a:pt x="2604750" y="2048906"/>
                  </a:cubicBezTo>
                  <a:cubicBezTo>
                    <a:pt x="2618818" y="2053595"/>
                    <a:pt x="2632412" y="2060066"/>
                    <a:pt x="2646953" y="2062974"/>
                  </a:cubicBezTo>
                  <a:cubicBezTo>
                    <a:pt x="2670399" y="2067663"/>
                    <a:pt x="2693659" y="2073405"/>
                    <a:pt x="2717291" y="2077041"/>
                  </a:cubicBezTo>
                  <a:cubicBezTo>
                    <a:pt x="2806097" y="2090703"/>
                    <a:pt x="2895112" y="2097044"/>
                    <a:pt x="2984578" y="2105177"/>
                  </a:cubicBezTo>
                  <a:cubicBezTo>
                    <a:pt x="3068984" y="2100488"/>
                    <a:pt x="3154109" y="2103064"/>
                    <a:pt x="3237796" y="2091109"/>
                  </a:cubicBezTo>
                  <a:cubicBezTo>
                    <a:pt x="3275916" y="2085663"/>
                    <a:pt x="3288772" y="2044974"/>
                    <a:pt x="3308134" y="2020771"/>
                  </a:cubicBezTo>
                  <a:cubicBezTo>
                    <a:pt x="3316420" y="2010414"/>
                    <a:pt x="3326891" y="2002014"/>
                    <a:pt x="3336270" y="1992635"/>
                  </a:cubicBezTo>
                  <a:cubicBezTo>
                    <a:pt x="3371630" y="1886556"/>
                    <a:pt x="3323932" y="2017311"/>
                    <a:pt x="3378473" y="1908229"/>
                  </a:cubicBezTo>
                  <a:cubicBezTo>
                    <a:pt x="3385105" y="1894966"/>
                    <a:pt x="3385909" y="1879289"/>
                    <a:pt x="3392541" y="1866026"/>
                  </a:cubicBezTo>
                  <a:cubicBezTo>
                    <a:pt x="3447082" y="1756944"/>
                    <a:pt x="3399384" y="1887699"/>
                    <a:pt x="3434744" y="1781620"/>
                  </a:cubicBezTo>
                  <a:cubicBezTo>
                    <a:pt x="3430055" y="1748795"/>
                    <a:pt x="3427179" y="1715660"/>
                    <a:pt x="3420676" y="1683146"/>
                  </a:cubicBezTo>
                  <a:cubicBezTo>
                    <a:pt x="3403642" y="1597979"/>
                    <a:pt x="3406608" y="1677317"/>
                    <a:pt x="3406608" y="1612808"/>
                  </a:cubicBezTo>
                </a:path>
              </a:pathLst>
            </a:cu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2" name="Team"/>
          <p:cNvSpPr/>
          <p:nvPr/>
        </p:nvSpPr>
        <p:spPr>
          <a:xfrm>
            <a:off x="3620071" y="332656"/>
            <a:ext cx="1690849" cy="923330"/>
          </a:xfrm>
          <a:prstGeom prst="rect">
            <a:avLst/>
          </a:prstGeom>
          <a:noFill/>
          <a:scene3d>
            <a:camera prst="perspectiveBelow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Team</a:t>
            </a:r>
            <a:endParaRPr lang="en-US" sz="5400" b="0" u="sng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Hoai Phuoc Truong"/>
          <p:cNvSpPr/>
          <p:nvPr/>
        </p:nvSpPr>
        <p:spPr>
          <a:xfrm>
            <a:off x="2483768" y="5373216"/>
            <a:ext cx="4107471" cy="707886"/>
          </a:xfrm>
          <a:prstGeom prst="rect">
            <a:avLst/>
          </a:prstGeom>
          <a:noFill/>
          <a:scene3d>
            <a:camera prst="perspectiveBelow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Hoai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Phuoc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Truong</a:t>
            </a:r>
            <a:endParaRPr lang="en-US" sz="4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Neil Sabharwal"/>
          <p:cNvSpPr/>
          <p:nvPr/>
        </p:nvSpPr>
        <p:spPr>
          <a:xfrm>
            <a:off x="2891764" y="4638736"/>
            <a:ext cx="3291478" cy="707886"/>
          </a:xfrm>
          <a:prstGeom prst="rect">
            <a:avLst/>
          </a:prstGeom>
          <a:noFill/>
          <a:scene3d>
            <a:camera prst="perspectiveBelow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Neil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Sabharwal</a:t>
            </a:r>
            <a:endParaRPr lang="en-US" sz="4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ichard Pringle"/>
          <p:cNvSpPr/>
          <p:nvPr/>
        </p:nvSpPr>
        <p:spPr>
          <a:xfrm>
            <a:off x="2880928" y="3904254"/>
            <a:ext cx="3313151" cy="707886"/>
          </a:xfrm>
          <a:prstGeom prst="rect">
            <a:avLst/>
          </a:prstGeom>
          <a:noFill/>
          <a:scene3d>
            <a:camera prst="perspectiveBelow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Richard Pringle</a:t>
            </a:r>
            <a:endParaRPr lang="en-US" sz="4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Corey Perlman"/>
          <p:cNvSpPr/>
          <p:nvPr/>
        </p:nvSpPr>
        <p:spPr>
          <a:xfrm>
            <a:off x="2921227" y="3169772"/>
            <a:ext cx="3232553" cy="707886"/>
          </a:xfrm>
          <a:prstGeom prst="rect">
            <a:avLst/>
          </a:prstGeom>
          <a:noFill/>
          <a:scene3d>
            <a:camera prst="perspectiveBelow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Corey Perlman</a:t>
            </a:r>
            <a:endParaRPr lang="en-US" sz="4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Jeffrey Leung"/>
          <p:cNvSpPr/>
          <p:nvPr/>
        </p:nvSpPr>
        <p:spPr>
          <a:xfrm>
            <a:off x="3071525" y="2435290"/>
            <a:ext cx="2931956" cy="707886"/>
          </a:xfrm>
          <a:prstGeom prst="rect">
            <a:avLst/>
          </a:prstGeom>
          <a:noFill/>
          <a:scene3d>
            <a:camera prst="perspectiveBelow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Jeffrey Leung</a:t>
            </a:r>
          </a:p>
        </p:txBody>
      </p:sp>
      <p:sp>
        <p:nvSpPr>
          <p:cNvPr id="18" name="Andrew Dennis"/>
          <p:cNvSpPr/>
          <p:nvPr/>
        </p:nvSpPr>
        <p:spPr>
          <a:xfrm>
            <a:off x="2860409" y="1700808"/>
            <a:ext cx="3354188" cy="707886"/>
          </a:xfrm>
          <a:prstGeom prst="rect">
            <a:avLst/>
          </a:prstGeom>
          <a:noFill/>
          <a:scene3d>
            <a:camera prst="perspectiveBelow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Andrew Dennis</a:t>
            </a:r>
            <a:endParaRPr lang="en-US" sz="4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 hidden="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Evolution</a:t>
            </a:r>
            <a:endParaRPr lang="en-CA" dirty="0"/>
          </a:p>
        </p:txBody>
      </p:sp>
      <p:pic>
        <p:nvPicPr>
          <p:cNvPr id="1036" name="Picture 12" descr="http://images5.fanpop.com/image/photos/24600000/Digital-galaxies-space-24645013-1280-1024.jpg"/>
          <p:cNvPicPr>
            <a:picLocks noChangeAspect="1" noChangeArrowheads="1"/>
          </p:cNvPicPr>
          <p:nvPr/>
        </p:nvPicPr>
        <p:blipFill>
          <a:blip r:embed="rId3" cstate="print"/>
          <a:srcRect b="62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2" name="6 Guys Group II"/>
          <p:cNvGrpSpPr/>
          <p:nvPr/>
        </p:nvGrpSpPr>
        <p:grpSpPr>
          <a:xfrm>
            <a:off x="7020272" y="5562611"/>
            <a:ext cx="2618738" cy="1295389"/>
            <a:chOff x="1882844" y="2199537"/>
            <a:chExt cx="4657303" cy="2308828"/>
          </a:xfrm>
        </p:grpSpPr>
        <p:grpSp>
          <p:nvGrpSpPr>
            <p:cNvPr id="3" name="6 Guys Group"/>
            <p:cNvGrpSpPr/>
            <p:nvPr/>
          </p:nvGrpSpPr>
          <p:grpSpPr>
            <a:xfrm>
              <a:off x="3235058" y="2349635"/>
              <a:ext cx="2673885" cy="2158730"/>
              <a:chOff x="3235058" y="2349635"/>
              <a:chExt cx="2673885" cy="2158730"/>
            </a:xfrm>
          </p:grpSpPr>
          <p:pic>
            <p:nvPicPr>
              <p:cNvPr id="13" name="6 Guys Asteroid" descr="C:\Users\Pring\Documents\GitHub\team5\a1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492635" y="2349635"/>
                <a:ext cx="2158730" cy="2158730"/>
              </a:xfrm>
              <a:prstGeom prst="rect">
                <a:avLst/>
              </a:prstGeom>
              <a:noFill/>
            </p:spPr>
          </p:pic>
          <p:sp>
            <p:nvSpPr>
              <p:cNvPr id="14" name="6 Guys"/>
              <p:cNvSpPr/>
              <p:nvPr/>
            </p:nvSpPr>
            <p:spPr>
              <a:xfrm>
                <a:off x="3235058" y="2967335"/>
                <a:ext cx="2673885" cy="548564"/>
              </a:xfrm>
              <a:prstGeom prst="rect">
                <a:avLst/>
              </a:prstGeom>
              <a:noFill/>
              <a:scene3d>
                <a:camera prst="perspectiveHeroicExtremeRightFacing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0" u="sng" cap="none" spc="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6 Guys, 1 Asteroid</a:t>
                </a:r>
                <a:endParaRPr lang="en-US" sz="1400" b="0" u="sng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pic>
            <p:nvPicPr>
              <p:cNvPr id="15" name="Spaceship" descr="C:\Users\Pring\Documents\GitHub\team5\SpaceShip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rot="10800000">
                <a:off x="4139952" y="2420888"/>
                <a:ext cx="713180" cy="665436"/>
              </a:xfrm>
              <a:prstGeom prst="rect">
                <a:avLst/>
              </a:prstGeom>
              <a:noFill/>
            </p:spPr>
          </p:pic>
        </p:grpSp>
        <p:sp>
          <p:nvSpPr>
            <p:cNvPr id="12" name="6 guys skin">
              <a:hlinkClick r:id="rId6" action="ppaction://hlinksldjump"/>
            </p:cNvPr>
            <p:cNvSpPr/>
            <p:nvPr/>
          </p:nvSpPr>
          <p:spPr>
            <a:xfrm>
              <a:off x="1882844" y="2199537"/>
              <a:ext cx="4657303" cy="2147380"/>
            </a:xfrm>
            <a:custGeom>
              <a:avLst/>
              <a:gdLst>
                <a:gd name="connsiteX0" fmla="*/ 3237796 w 4657303"/>
                <a:gd name="connsiteY0" fmla="*/ 1795688 h 2147380"/>
                <a:gd name="connsiteX1" fmla="*/ 3237796 w 4657303"/>
                <a:gd name="connsiteY1" fmla="*/ 1795688 h 2147380"/>
                <a:gd name="connsiteX2" fmla="*/ 3336270 w 4657303"/>
                <a:gd name="connsiteY2" fmla="*/ 1711281 h 2147380"/>
                <a:gd name="connsiteX3" fmla="*/ 3364405 w 4657303"/>
                <a:gd name="connsiteY3" fmla="*/ 1669078 h 2147380"/>
                <a:gd name="connsiteX4" fmla="*/ 3392541 w 4657303"/>
                <a:gd name="connsiteY4" fmla="*/ 1640943 h 2147380"/>
                <a:gd name="connsiteX5" fmla="*/ 3420676 w 4657303"/>
                <a:gd name="connsiteY5" fmla="*/ 1598740 h 2147380"/>
                <a:gd name="connsiteX6" fmla="*/ 3462879 w 4657303"/>
                <a:gd name="connsiteY6" fmla="*/ 1570605 h 2147380"/>
                <a:gd name="connsiteX7" fmla="*/ 3519150 w 4657303"/>
                <a:gd name="connsiteY7" fmla="*/ 1514334 h 2147380"/>
                <a:gd name="connsiteX8" fmla="*/ 3547285 w 4657303"/>
                <a:gd name="connsiteY8" fmla="*/ 1486198 h 2147380"/>
                <a:gd name="connsiteX9" fmla="*/ 3687962 w 4657303"/>
                <a:gd name="connsiteY9" fmla="*/ 1443995 h 2147380"/>
                <a:gd name="connsiteX10" fmla="*/ 3730165 w 4657303"/>
                <a:gd name="connsiteY10" fmla="*/ 1429928 h 2147380"/>
                <a:gd name="connsiteX11" fmla="*/ 3772368 w 4657303"/>
                <a:gd name="connsiteY11" fmla="*/ 1415860 h 2147380"/>
                <a:gd name="connsiteX12" fmla="*/ 4152196 w 4657303"/>
                <a:gd name="connsiteY12" fmla="*/ 1401792 h 2147380"/>
                <a:gd name="connsiteX13" fmla="*/ 4419482 w 4657303"/>
                <a:gd name="connsiteY13" fmla="*/ 1387725 h 2147380"/>
                <a:gd name="connsiteX14" fmla="*/ 4503888 w 4657303"/>
                <a:gd name="connsiteY14" fmla="*/ 1359589 h 2147380"/>
                <a:gd name="connsiteX15" fmla="*/ 4546091 w 4657303"/>
                <a:gd name="connsiteY15" fmla="*/ 1345521 h 2147380"/>
                <a:gd name="connsiteX16" fmla="*/ 4574227 w 4657303"/>
                <a:gd name="connsiteY16" fmla="*/ 1317386 h 2147380"/>
                <a:gd name="connsiteX17" fmla="*/ 4630498 w 4657303"/>
                <a:gd name="connsiteY17" fmla="*/ 1232980 h 2147380"/>
                <a:gd name="connsiteX18" fmla="*/ 4630498 w 4657303"/>
                <a:gd name="connsiteY18" fmla="*/ 839085 h 2147380"/>
                <a:gd name="connsiteX19" fmla="*/ 4602362 w 4657303"/>
                <a:gd name="connsiteY19" fmla="*/ 754678 h 2147380"/>
                <a:gd name="connsiteX20" fmla="*/ 4588294 w 4657303"/>
                <a:gd name="connsiteY20" fmla="*/ 712475 h 2147380"/>
                <a:gd name="connsiteX21" fmla="*/ 4574227 w 4657303"/>
                <a:gd name="connsiteY21" fmla="*/ 670272 h 2147380"/>
                <a:gd name="connsiteX22" fmla="*/ 4532024 w 4657303"/>
                <a:gd name="connsiteY22" fmla="*/ 656205 h 2147380"/>
                <a:gd name="connsiteX23" fmla="*/ 4489821 w 4657303"/>
                <a:gd name="connsiteY23" fmla="*/ 628069 h 2147380"/>
                <a:gd name="connsiteX24" fmla="*/ 4447618 w 4657303"/>
                <a:gd name="connsiteY24" fmla="*/ 614001 h 2147380"/>
                <a:gd name="connsiteX25" fmla="*/ 3997451 w 4657303"/>
                <a:gd name="connsiteY25" fmla="*/ 628069 h 2147380"/>
                <a:gd name="connsiteX26" fmla="*/ 3870842 w 4657303"/>
                <a:gd name="connsiteY26" fmla="*/ 670272 h 2147380"/>
                <a:gd name="connsiteX27" fmla="*/ 3828639 w 4657303"/>
                <a:gd name="connsiteY27" fmla="*/ 684340 h 2147380"/>
                <a:gd name="connsiteX28" fmla="*/ 3744233 w 4657303"/>
                <a:gd name="connsiteY28" fmla="*/ 726543 h 2147380"/>
                <a:gd name="connsiteX29" fmla="*/ 3575421 w 4657303"/>
                <a:gd name="connsiteY29" fmla="*/ 712475 h 2147380"/>
                <a:gd name="connsiteX30" fmla="*/ 3519150 w 4657303"/>
                <a:gd name="connsiteY30" fmla="*/ 684340 h 2147380"/>
                <a:gd name="connsiteX31" fmla="*/ 3476947 w 4657303"/>
                <a:gd name="connsiteY31" fmla="*/ 670272 h 2147380"/>
                <a:gd name="connsiteX32" fmla="*/ 3448811 w 4657303"/>
                <a:gd name="connsiteY32" fmla="*/ 642137 h 2147380"/>
                <a:gd name="connsiteX33" fmla="*/ 3406608 w 4657303"/>
                <a:gd name="connsiteY33" fmla="*/ 571798 h 2147380"/>
                <a:gd name="connsiteX34" fmla="*/ 3364405 w 4657303"/>
                <a:gd name="connsiteY34" fmla="*/ 501460 h 2147380"/>
                <a:gd name="connsiteX35" fmla="*/ 3336270 w 4657303"/>
                <a:gd name="connsiteY35" fmla="*/ 459257 h 2147380"/>
                <a:gd name="connsiteX36" fmla="*/ 3223728 w 4657303"/>
                <a:gd name="connsiteY36" fmla="*/ 374851 h 2147380"/>
                <a:gd name="connsiteX37" fmla="*/ 3181525 w 4657303"/>
                <a:gd name="connsiteY37" fmla="*/ 360783 h 2147380"/>
                <a:gd name="connsiteX38" fmla="*/ 3139322 w 4657303"/>
                <a:gd name="connsiteY38" fmla="*/ 318580 h 2147380"/>
                <a:gd name="connsiteX39" fmla="*/ 2998645 w 4657303"/>
                <a:gd name="connsiteY39" fmla="*/ 234174 h 2147380"/>
                <a:gd name="connsiteX40" fmla="*/ 2914239 w 4657303"/>
                <a:gd name="connsiteY40" fmla="*/ 163835 h 2147380"/>
                <a:gd name="connsiteX41" fmla="*/ 2815765 w 4657303"/>
                <a:gd name="connsiteY41" fmla="*/ 135700 h 2147380"/>
                <a:gd name="connsiteX42" fmla="*/ 2773562 w 4657303"/>
                <a:gd name="connsiteY42" fmla="*/ 107565 h 2147380"/>
                <a:gd name="connsiteX43" fmla="*/ 2689156 w 4657303"/>
                <a:gd name="connsiteY43" fmla="*/ 79429 h 2147380"/>
                <a:gd name="connsiteX44" fmla="*/ 2576614 w 4657303"/>
                <a:gd name="connsiteY44" fmla="*/ 51294 h 2147380"/>
                <a:gd name="connsiteX45" fmla="*/ 2450005 w 4657303"/>
                <a:gd name="connsiteY45" fmla="*/ 9091 h 2147380"/>
                <a:gd name="connsiteX46" fmla="*/ 2407802 w 4657303"/>
                <a:gd name="connsiteY46" fmla="*/ 51294 h 2147380"/>
                <a:gd name="connsiteX47" fmla="*/ 2337464 w 4657303"/>
                <a:gd name="connsiteY47" fmla="*/ 149768 h 2147380"/>
                <a:gd name="connsiteX48" fmla="*/ 2323396 w 4657303"/>
                <a:gd name="connsiteY48" fmla="*/ 191971 h 2147380"/>
                <a:gd name="connsiteX49" fmla="*/ 2281193 w 4657303"/>
                <a:gd name="connsiteY49" fmla="*/ 234174 h 2147380"/>
                <a:gd name="connsiteX50" fmla="*/ 2267125 w 4657303"/>
                <a:gd name="connsiteY50" fmla="*/ 276377 h 2147380"/>
                <a:gd name="connsiteX51" fmla="*/ 2210854 w 4657303"/>
                <a:gd name="connsiteY51" fmla="*/ 360783 h 2147380"/>
                <a:gd name="connsiteX52" fmla="*/ 2182719 w 4657303"/>
                <a:gd name="connsiteY52" fmla="*/ 402986 h 2147380"/>
                <a:gd name="connsiteX53" fmla="*/ 2154584 w 4657303"/>
                <a:gd name="connsiteY53" fmla="*/ 445189 h 2147380"/>
                <a:gd name="connsiteX54" fmla="*/ 2126448 w 4657303"/>
                <a:gd name="connsiteY54" fmla="*/ 487392 h 2147380"/>
                <a:gd name="connsiteX55" fmla="*/ 2098313 w 4657303"/>
                <a:gd name="connsiteY55" fmla="*/ 571798 h 2147380"/>
                <a:gd name="connsiteX56" fmla="*/ 2056110 w 4657303"/>
                <a:gd name="connsiteY56" fmla="*/ 656205 h 2147380"/>
                <a:gd name="connsiteX57" fmla="*/ 2027974 w 4657303"/>
                <a:gd name="connsiteY57" fmla="*/ 684340 h 2147380"/>
                <a:gd name="connsiteX58" fmla="*/ 2013907 w 4657303"/>
                <a:gd name="connsiteY58" fmla="*/ 726543 h 2147380"/>
                <a:gd name="connsiteX59" fmla="*/ 1957636 w 4657303"/>
                <a:gd name="connsiteY59" fmla="*/ 796881 h 2147380"/>
                <a:gd name="connsiteX60" fmla="*/ 1943568 w 4657303"/>
                <a:gd name="connsiteY60" fmla="*/ 839085 h 2147380"/>
                <a:gd name="connsiteX61" fmla="*/ 1915433 w 4657303"/>
                <a:gd name="connsiteY61" fmla="*/ 881288 h 2147380"/>
                <a:gd name="connsiteX62" fmla="*/ 1901365 w 4657303"/>
                <a:gd name="connsiteY62" fmla="*/ 923491 h 2147380"/>
                <a:gd name="connsiteX63" fmla="*/ 1845094 w 4657303"/>
                <a:gd name="connsiteY63" fmla="*/ 993829 h 2147380"/>
                <a:gd name="connsiteX64" fmla="*/ 1718485 w 4657303"/>
                <a:gd name="connsiteY64" fmla="*/ 1007897 h 2147380"/>
                <a:gd name="connsiteX65" fmla="*/ 1212048 w 4657303"/>
                <a:gd name="connsiteY65" fmla="*/ 1021965 h 2147380"/>
                <a:gd name="connsiteX66" fmla="*/ 1043236 w 4657303"/>
                <a:gd name="connsiteY66" fmla="*/ 1036032 h 2147380"/>
                <a:gd name="connsiteX67" fmla="*/ 1001033 w 4657303"/>
                <a:gd name="connsiteY67" fmla="*/ 1050100 h 2147380"/>
                <a:gd name="connsiteX68" fmla="*/ 944762 w 4657303"/>
                <a:gd name="connsiteY68" fmla="*/ 1064168 h 2147380"/>
                <a:gd name="connsiteX69" fmla="*/ 902559 w 4657303"/>
                <a:gd name="connsiteY69" fmla="*/ 1078235 h 2147380"/>
                <a:gd name="connsiteX70" fmla="*/ 536799 w 4657303"/>
                <a:gd name="connsiteY70" fmla="*/ 1092303 h 2147380"/>
                <a:gd name="connsiteX71" fmla="*/ 452393 w 4657303"/>
                <a:gd name="connsiteY71" fmla="*/ 1120438 h 2147380"/>
                <a:gd name="connsiteX72" fmla="*/ 410190 w 4657303"/>
                <a:gd name="connsiteY72" fmla="*/ 1134506 h 2147380"/>
                <a:gd name="connsiteX73" fmla="*/ 353919 w 4657303"/>
                <a:gd name="connsiteY73" fmla="*/ 1148574 h 2147380"/>
                <a:gd name="connsiteX74" fmla="*/ 311716 w 4657303"/>
                <a:gd name="connsiteY74" fmla="*/ 1176709 h 2147380"/>
                <a:gd name="connsiteX75" fmla="*/ 227310 w 4657303"/>
                <a:gd name="connsiteY75" fmla="*/ 1204845 h 2147380"/>
                <a:gd name="connsiteX76" fmla="*/ 142904 w 4657303"/>
                <a:gd name="connsiteY76" fmla="*/ 1317386 h 2147380"/>
                <a:gd name="connsiteX77" fmla="*/ 100701 w 4657303"/>
                <a:gd name="connsiteY77" fmla="*/ 1387725 h 2147380"/>
                <a:gd name="connsiteX78" fmla="*/ 58498 w 4657303"/>
                <a:gd name="connsiteY78" fmla="*/ 1514334 h 2147380"/>
                <a:gd name="connsiteX79" fmla="*/ 44430 w 4657303"/>
                <a:gd name="connsiteY79" fmla="*/ 1556537 h 2147380"/>
                <a:gd name="connsiteX80" fmla="*/ 30362 w 4657303"/>
                <a:gd name="connsiteY80" fmla="*/ 1598740 h 2147380"/>
                <a:gd name="connsiteX81" fmla="*/ 44430 w 4657303"/>
                <a:gd name="connsiteY81" fmla="*/ 1767552 h 2147380"/>
                <a:gd name="connsiteX82" fmla="*/ 58498 w 4657303"/>
                <a:gd name="connsiteY82" fmla="*/ 1851958 h 2147380"/>
                <a:gd name="connsiteX83" fmla="*/ 72565 w 4657303"/>
                <a:gd name="connsiteY83" fmla="*/ 1894161 h 2147380"/>
                <a:gd name="connsiteX84" fmla="*/ 156971 w 4657303"/>
                <a:gd name="connsiteY84" fmla="*/ 2006703 h 2147380"/>
                <a:gd name="connsiteX85" fmla="*/ 199174 w 4657303"/>
                <a:gd name="connsiteY85" fmla="*/ 2091109 h 2147380"/>
                <a:gd name="connsiteX86" fmla="*/ 227310 w 4657303"/>
                <a:gd name="connsiteY86" fmla="*/ 2119245 h 2147380"/>
                <a:gd name="connsiteX87" fmla="*/ 311716 w 4657303"/>
                <a:gd name="connsiteY87" fmla="*/ 2147380 h 2147380"/>
                <a:gd name="connsiteX88" fmla="*/ 733747 w 4657303"/>
                <a:gd name="connsiteY88" fmla="*/ 2133312 h 2147380"/>
                <a:gd name="connsiteX89" fmla="*/ 775950 w 4657303"/>
                <a:gd name="connsiteY89" fmla="*/ 2119245 h 2147380"/>
                <a:gd name="connsiteX90" fmla="*/ 832221 w 4657303"/>
                <a:gd name="connsiteY90" fmla="*/ 2105177 h 2147380"/>
                <a:gd name="connsiteX91" fmla="*/ 916627 w 4657303"/>
                <a:gd name="connsiteY91" fmla="*/ 2077041 h 2147380"/>
                <a:gd name="connsiteX92" fmla="*/ 944762 w 4657303"/>
                <a:gd name="connsiteY92" fmla="*/ 2034838 h 2147380"/>
                <a:gd name="connsiteX93" fmla="*/ 1015101 w 4657303"/>
                <a:gd name="connsiteY93" fmla="*/ 1978568 h 2147380"/>
                <a:gd name="connsiteX94" fmla="*/ 1071371 w 4657303"/>
                <a:gd name="connsiteY94" fmla="*/ 1922297 h 2147380"/>
                <a:gd name="connsiteX95" fmla="*/ 1099507 w 4657303"/>
                <a:gd name="connsiteY95" fmla="*/ 1894161 h 2147380"/>
                <a:gd name="connsiteX96" fmla="*/ 1183913 w 4657303"/>
                <a:gd name="connsiteY96" fmla="*/ 1866026 h 2147380"/>
                <a:gd name="connsiteX97" fmla="*/ 1366793 w 4657303"/>
                <a:gd name="connsiteY97" fmla="*/ 1837891 h 2147380"/>
                <a:gd name="connsiteX98" fmla="*/ 1634079 w 4657303"/>
                <a:gd name="connsiteY98" fmla="*/ 1851958 h 2147380"/>
                <a:gd name="connsiteX99" fmla="*/ 1676282 w 4657303"/>
                <a:gd name="connsiteY99" fmla="*/ 1880094 h 2147380"/>
                <a:gd name="connsiteX100" fmla="*/ 1718485 w 4657303"/>
                <a:gd name="connsiteY100" fmla="*/ 1894161 h 2147380"/>
                <a:gd name="connsiteX101" fmla="*/ 1352725 w 4657303"/>
                <a:gd name="connsiteY101" fmla="*/ 1908229 h 2147380"/>
                <a:gd name="connsiteX102" fmla="*/ 1394928 w 4657303"/>
                <a:gd name="connsiteY102" fmla="*/ 1936365 h 2147380"/>
                <a:gd name="connsiteX103" fmla="*/ 1479334 w 4657303"/>
                <a:gd name="connsiteY103" fmla="*/ 1964500 h 2147380"/>
                <a:gd name="connsiteX104" fmla="*/ 1591876 w 4657303"/>
                <a:gd name="connsiteY104" fmla="*/ 1950432 h 2147380"/>
                <a:gd name="connsiteX105" fmla="*/ 1676282 w 4657303"/>
                <a:gd name="connsiteY105" fmla="*/ 1922297 h 2147380"/>
                <a:gd name="connsiteX106" fmla="*/ 1732553 w 4657303"/>
                <a:gd name="connsiteY106" fmla="*/ 1908229 h 2147380"/>
                <a:gd name="connsiteX107" fmla="*/ 1971704 w 4657303"/>
                <a:gd name="connsiteY107" fmla="*/ 1880094 h 2147380"/>
                <a:gd name="connsiteX108" fmla="*/ 2210854 w 4657303"/>
                <a:gd name="connsiteY108" fmla="*/ 1894161 h 2147380"/>
                <a:gd name="connsiteX109" fmla="*/ 2337464 w 4657303"/>
                <a:gd name="connsiteY109" fmla="*/ 1950432 h 2147380"/>
                <a:gd name="connsiteX110" fmla="*/ 2379667 w 4657303"/>
                <a:gd name="connsiteY110" fmla="*/ 1964500 h 2147380"/>
                <a:gd name="connsiteX111" fmla="*/ 2421870 w 4657303"/>
                <a:gd name="connsiteY111" fmla="*/ 1992635 h 2147380"/>
                <a:gd name="connsiteX112" fmla="*/ 2520344 w 4657303"/>
                <a:gd name="connsiteY112" fmla="*/ 2020771 h 2147380"/>
                <a:gd name="connsiteX113" fmla="*/ 2604750 w 4657303"/>
                <a:gd name="connsiteY113" fmla="*/ 2048906 h 2147380"/>
                <a:gd name="connsiteX114" fmla="*/ 2646953 w 4657303"/>
                <a:gd name="connsiteY114" fmla="*/ 2062974 h 2147380"/>
                <a:gd name="connsiteX115" fmla="*/ 2717291 w 4657303"/>
                <a:gd name="connsiteY115" fmla="*/ 2077041 h 2147380"/>
                <a:gd name="connsiteX116" fmla="*/ 2984578 w 4657303"/>
                <a:gd name="connsiteY116" fmla="*/ 2105177 h 2147380"/>
                <a:gd name="connsiteX117" fmla="*/ 3237796 w 4657303"/>
                <a:gd name="connsiteY117" fmla="*/ 2091109 h 2147380"/>
                <a:gd name="connsiteX118" fmla="*/ 3308134 w 4657303"/>
                <a:gd name="connsiteY118" fmla="*/ 2020771 h 2147380"/>
                <a:gd name="connsiteX119" fmla="*/ 3336270 w 4657303"/>
                <a:gd name="connsiteY119" fmla="*/ 1992635 h 2147380"/>
                <a:gd name="connsiteX120" fmla="*/ 3378473 w 4657303"/>
                <a:gd name="connsiteY120" fmla="*/ 1908229 h 2147380"/>
                <a:gd name="connsiteX121" fmla="*/ 3392541 w 4657303"/>
                <a:gd name="connsiteY121" fmla="*/ 1866026 h 2147380"/>
                <a:gd name="connsiteX122" fmla="*/ 3434744 w 4657303"/>
                <a:gd name="connsiteY122" fmla="*/ 1781620 h 2147380"/>
                <a:gd name="connsiteX123" fmla="*/ 3420676 w 4657303"/>
                <a:gd name="connsiteY123" fmla="*/ 1683146 h 2147380"/>
                <a:gd name="connsiteX124" fmla="*/ 3406608 w 4657303"/>
                <a:gd name="connsiteY124" fmla="*/ 1612808 h 2147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4657303" h="2147380">
                  <a:moveTo>
                    <a:pt x="3237796" y="1795688"/>
                  </a:moveTo>
                  <a:lnTo>
                    <a:pt x="3237796" y="1795688"/>
                  </a:lnTo>
                  <a:cubicBezTo>
                    <a:pt x="3270621" y="1767552"/>
                    <a:pt x="3305700" y="1741851"/>
                    <a:pt x="3336270" y="1711281"/>
                  </a:cubicBezTo>
                  <a:cubicBezTo>
                    <a:pt x="3348225" y="1699326"/>
                    <a:pt x="3353843" y="1682280"/>
                    <a:pt x="3364405" y="1669078"/>
                  </a:cubicBezTo>
                  <a:cubicBezTo>
                    <a:pt x="3372691" y="1658721"/>
                    <a:pt x="3384255" y="1651300"/>
                    <a:pt x="3392541" y="1640943"/>
                  </a:cubicBezTo>
                  <a:cubicBezTo>
                    <a:pt x="3403103" y="1627741"/>
                    <a:pt x="3408721" y="1610695"/>
                    <a:pt x="3420676" y="1598740"/>
                  </a:cubicBezTo>
                  <a:cubicBezTo>
                    <a:pt x="3432631" y="1586785"/>
                    <a:pt x="3450042" y="1581608"/>
                    <a:pt x="3462879" y="1570605"/>
                  </a:cubicBezTo>
                  <a:cubicBezTo>
                    <a:pt x="3483019" y="1553342"/>
                    <a:pt x="3500393" y="1533091"/>
                    <a:pt x="3519150" y="1514334"/>
                  </a:cubicBezTo>
                  <a:cubicBezTo>
                    <a:pt x="3528528" y="1504955"/>
                    <a:pt x="3534418" y="1489415"/>
                    <a:pt x="3547285" y="1486198"/>
                  </a:cubicBezTo>
                  <a:cubicBezTo>
                    <a:pt x="3632334" y="1464937"/>
                    <a:pt x="3585204" y="1478248"/>
                    <a:pt x="3687962" y="1443995"/>
                  </a:cubicBezTo>
                  <a:lnTo>
                    <a:pt x="3730165" y="1429928"/>
                  </a:lnTo>
                  <a:cubicBezTo>
                    <a:pt x="3744233" y="1425239"/>
                    <a:pt x="3757550" y="1416409"/>
                    <a:pt x="3772368" y="1415860"/>
                  </a:cubicBezTo>
                  <a:lnTo>
                    <a:pt x="4152196" y="1401792"/>
                  </a:lnTo>
                  <a:lnTo>
                    <a:pt x="4419482" y="1387725"/>
                  </a:lnTo>
                  <a:lnTo>
                    <a:pt x="4503888" y="1359589"/>
                  </a:lnTo>
                  <a:lnTo>
                    <a:pt x="4546091" y="1345521"/>
                  </a:lnTo>
                  <a:cubicBezTo>
                    <a:pt x="4555470" y="1336143"/>
                    <a:pt x="4566269" y="1327997"/>
                    <a:pt x="4574227" y="1317386"/>
                  </a:cubicBezTo>
                  <a:cubicBezTo>
                    <a:pt x="4594516" y="1290335"/>
                    <a:pt x="4630498" y="1232980"/>
                    <a:pt x="4630498" y="1232980"/>
                  </a:cubicBezTo>
                  <a:cubicBezTo>
                    <a:pt x="4651843" y="1062210"/>
                    <a:pt x="4657303" y="1071393"/>
                    <a:pt x="4630498" y="839085"/>
                  </a:cubicBezTo>
                  <a:cubicBezTo>
                    <a:pt x="4627099" y="809623"/>
                    <a:pt x="4611741" y="782814"/>
                    <a:pt x="4602362" y="754678"/>
                  </a:cubicBezTo>
                  <a:lnTo>
                    <a:pt x="4588294" y="712475"/>
                  </a:lnTo>
                  <a:cubicBezTo>
                    <a:pt x="4583605" y="698407"/>
                    <a:pt x="4588295" y="674961"/>
                    <a:pt x="4574227" y="670272"/>
                  </a:cubicBezTo>
                  <a:lnTo>
                    <a:pt x="4532024" y="656205"/>
                  </a:lnTo>
                  <a:cubicBezTo>
                    <a:pt x="4517956" y="646826"/>
                    <a:pt x="4504943" y="635630"/>
                    <a:pt x="4489821" y="628069"/>
                  </a:cubicBezTo>
                  <a:cubicBezTo>
                    <a:pt x="4476558" y="621437"/>
                    <a:pt x="4462447" y="614001"/>
                    <a:pt x="4447618" y="614001"/>
                  </a:cubicBezTo>
                  <a:cubicBezTo>
                    <a:pt x="4297489" y="614001"/>
                    <a:pt x="4147507" y="623380"/>
                    <a:pt x="3997451" y="628069"/>
                  </a:cubicBezTo>
                  <a:lnTo>
                    <a:pt x="3870842" y="670272"/>
                  </a:lnTo>
                  <a:cubicBezTo>
                    <a:pt x="3856774" y="674961"/>
                    <a:pt x="3840977" y="676115"/>
                    <a:pt x="3828639" y="684340"/>
                  </a:cubicBezTo>
                  <a:cubicBezTo>
                    <a:pt x="3774098" y="720700"/>
                    <a:pt x="3802476" y="707128"/>
                    <a:pt x="3744233" y="726543"/>
                  </a:cubicBezTo>
                  <a:cubicBezTo>
                    <a:pt x="3687962" y="721854"/>
                    <a:pt x="3630920" y="722881"/>
                    <a:pt x="3575421" y="712475"/>
                  </a:cubicBezTo>
                  <a:cubicBezTo>
                    <a:pt x="3554809" y="708610"/>
                    <a:pt x="3538425" y="692601"/>
                    <a:pt x="3519150" y="684340"/>
                  </a:cubicBezTo>
                  <a:cubicBezTo>
                    <a:pt x="3505520" y="678499"/>
                    <a:pt x="3491015" y="674961"/>
                    <a:pt x="3476947" y="670272"/>
                  </a:cubicBezTo>
                  <a:cubicBezTo>
                    <a:pt x="3467568" y="660894"/>
                    <a:pt x="3455635" y="653510"/>
                    <a:pt x="3448811" y="642137"/>
                  </a:cubicBezTo>
                  <a:cubicBezTo>
                    <a:pt x="3394023" y="550824"/>
                    <a:pt x="3477901" y="643091"/>
                    <a:pt x="3406608" y="571798"/>
                  </a:cubicBezTo>
                  <a:cubicBezTo>
                    <a:pt x="3382178" y="498506"/>
                    <a:pt x="3408544" y="556633"/>
                    <a:pt x="3364405" y="501460"/>
                  </a:cubicBezTo>
                  <a:cubicBezTo>
                    <a:pt x="3353843" y="488258"/>
                    <a:pt x="3346832" y="472459"/>
                    <a:pt x="3336270" y="459257"/>
                  </a:cubicBezTo>
                  <a:cubicBezTo>
                    <a:pt x="3312031" y="428958"/>
                    <a:pt x="3248277" y="383034"/>
                    <a:pt x="3223728" y="374851"/>
                  </a:cubicBezTo>
                  <a:lnTo>
                    <a:pt x="3181525" y="360783"/>
                  </a:lnTo>
                  <a:cubicBezTo>
                    <a:pt x="3167457" y="346715"/>
                    <a:pt x="3155026" y="330794"/>
                    <a:pt x="3139322" y="318580"/>
                  </a:cubicBezTo>
                  <a:cubicBezTo>
                    <a:pt x="3078207" y="271046"/>
                    <a:pt x="3059895" y="264798"/>
                    <a:pt x="2998645" y="234174"/>
                  </a:cubicBezTo>
                  <a:cubicBezTo>
                    <a:pt x="2967535" y="203064"/>
                    <a:pt x="2953408" y="183419"/>
                    <a:pt x="2914239" y="163835"/>
                  </a:cubicBezTo>
                  <a:cubicBezTo>
                    <a:pt x="2894062" y="153746"/>
                    <a:pt x="2833788" y="140206"/>
                    <a:pt x="2815765" y="135700"/>
                  </a:cubicBezTo>
                  <a:cubicBezTo>
                    <a:pt x="2801697" y="126322"/>
                    <a:pt x="2789012" y="114432"/>
                    <a:pt x="2773562" y="107565"/>
                  </a:cubicBezTo>
                  <a:cubicBezTo>
                    <a:pt x="2746461" y="95520"/>
                    <a:pt x="2717291" y="88808"/>
                    <a:pt x="2689156" y="79429"/>
                  </a:cubicBezTo>
                  <a:cubicBezTo>
                    <a:pt x="2624269" y="57800"/>
                    <a:pt x="2661494" y="68269"/>
                    <a:pt x="2576614" y="51294"/>
                  </a:cubicBezTo>
                  <a:cubicBezTo>
                    <a:pt x="2546791" y="36382"/>
                    <a:pt x="2486368" y="0"/>
                    <a:pt x="2450005" y="9091"/>
                  </a:cubicBezTo>
                  <a:cubicBezTo>
                    <a:pt x="2430704" y="13916"/>
                    <a:pt x="2420749" y="36189"/>
                    <a:pt x="2407802" y="51294"/>
                  </a:cubicBezTo>
                  <a:cubicBezTo>
                    <a:pt x="2400155" y="60216"/>
                    <a:pt x="2346371" y="131954"/>
                    <a:pt x="2337464" y="149768"/>
                  </a:cubicBezTo>
                  <a:cubicBezTo>
                    <a:pt x="2330832" y="163031"/>
                    <a:pt x="2331621" y="179633"/>
                    <a:pt x="2323396" y="191971"/>
                  </a:cubicBezTo>
                  <a:cubicBezTo>
                    <a:pt x="2312360" y="208524"/>
                    <a:pt x="2295261" y="220106"/>
                    <a:pt x="2281193" y="234174"/>
                  </a:cubicBezTo>
                  <a:cubicBezTo>
                    <a:pt x="2276504" y="248242"/>
                    <a:pt x="2274326" y="263414"/>
                    <a:pt x="2267125" y="276377"/>
                  </a:cubicBezTo>
                  <a:cubicBezTo>
                    <a:pt x="2250703" y="305936"/>
                    <a:pt x="2229611" y="332648"/>
                    <a:pt x="2210854" y="360783"/>
                  </a:cubicBezTo>
                  <a:lnTo>
                    <a:pt x="2182719" y="402986"/>
                  </a:lnTo>
                  <a:lnTo>
                    <a:pt x="2154584" y="445189"/>
                  </a:lnTo>
                  <a:lnTo>
                    <a:pt x="2126448" y="487392"/>
                  </a:lnTo>
                  <a:lnTo>
                    <a:pt x="2098313" y="571798"/>
                  </a:lnTo>
                  <a:cubicBezTo>
                    <a:pt x="2083456" y="616370"/>
                    <a:pt x="2087274" y="617250"/>
                    <a:pt x="2056110" y="656205"/>
                  </a:cubicBezTo>
                  <a:cubicBezTo>
                    <a:pt x="2047825" y="666562"/>
                    <a:pt x="2037353" y="674962"/>
                    <a:pt x="2027974" y="684340"/>
                  </a:cubicBezTo>
                  <a:cubicBezTo>
                    <a:pt x="2023285" y="698408"/>
                    <a:pt x="2021536" y="713828"/>
                    <a:pt x="2013907" y="726543"/>
                  </a:cubicBezTo>
                  <a:cubicBezTo>
                    <a:pt x="1935397" y="857392"/>
                    <a:pt x="2042101" y="627948"/>
                    <a:pt x="1957636" y="796881"/>
                  </a:cubicBezTo>
                  <a:cubicBezTo>
                    <a:pt x="1951004" y="810144"/>
                    <a:pt x="1950200" y="825822"/>
                    <a:pt x="1943568" y="839085"/>
                  </a:cubicBezTo>
                  <a:cubicBezTo>
                    <a:pt x="1936007" y="854207"/>
                    <a:pt x="1922994" y="866166"/>
                    <a:pt x="1915433" y="881288"/>
                  </a:cubicBezTo>
                  <a:cubicBezTo>
                    <a:pt x="1908801" y="894551"/>
                    <a:pt x="1907997" y="910228"/>
                    <a:pt x="1901365" y="923491"/>
                  </a:cubicBezTo>
                  <a:cubicBezTo>
                    <a:pt x="1897664" y="930893"/>
                    <a:pt x="1860246" y="989697"/>
                    <a:pt x="1845094" y="993829"/>
                  </a:cubicBezTo>
                  <a:cubicBezTo>
                    <a:pt x="1804127" y="1005002"/>
                    <a:pt x="1760906" y="1006012"/>
                    <a:pt x="1718485" y="1007897"/>
                  </a:cubicBezTo>
                  <a:cubicBezTo>
                    <a:pt x="1549774" y="1015395"/>
                    <a:pt x="1380860" y="1017276"/>
                    <a:pt x="1212048" y="1021965"/>
                  </a:cubicBezTo>
                  <a:cubicBezTo>
                    <a:pt x="1155777" y="1026654"/>
                    <a:pt x="1099206" y="1028569"/>
                    <a:pt x="1043236" y="1036032"/>
                  </a:cubicBezTo>
                  <a:cubicBezTo>
                    <a:pt x="1028537" y="1037992"/>
                    <a:pt x="1015291" y="1046026"/>
                    <a:pt x="1001033" y="1050100"/>
                  </a:cubicBezTo>
                  <a:cubicBezTo>
                    <a:pt x="982443" y="1055412"/>
                    <a:pt x="963352" y="1058857"/>
                    <a:pt x="944762" y="1064168"/>
                  </a:cubicBezTo>
                  <a:cubicBezTo>
                    <a:pt x="930504" y="1068242"/>
                    <a:pt x="917352" y="1077215"/>
                    <a:pt x="902559" y="1078235"/>
                  </a:cubicBezTo>
                  <a:cubicBezTo>
                    <a:pt x="780838" y="1086629"/>
                    <a:pt x="658719" y="1087614"/>
                    <a:pt x="536799" y="1092303"/>
                  </a:cubicBezTo>
                  <a:lnTo>
                    <a:pt x="452393" y="1120438"/>
                  </a:lnTo>
                  <a:cubicBezTo>
                    <a:pt x="438325" y="1125127"/>
                    <a:pt x="424576" y="1130909"/>
                    <a:pt x="410190" y="1134506"/>
                  </a:cubicBezTo>
                  <a:lnTo>
                    <a:pt x="353919" y="1148574"/>
                  </a:lnTo>
                  <a:cubicBezTo>
                    <a:pt x="339851" y="1157952"/>
                    <a:pt x="327166" y="1169842"/>
                    <a:pt x="311716" y="1176709"/>
                  </a:cubicBezTo>
                  <a:cubicBezTo>
                    <a:pt x="284615" y="1188754"/>
                    <a:pt x="227310" y="1204845"/>
                    <a:pt x="227310" y="1204845"/>
                  </a:cubicBezTo>
                  <a:cubicBezTo>
                    <a:pt x="193980" y="1238174"/>
                    <a:pt x="158813" y="1269661"/>
                    <a:pt x="142904" y="1317386"/>
                  </a:cubicBezTo>
                  <a:cubicBezTo>
                    <a:pt x="124642" y="1372172"/>
                    <a:pt x="139321" y="1349103"/>
                    <a:pt x="100701" y="1387725"/>
                  </a:cubicBezTo>
                  <a:lnTo>
                    <a:pt x="58498" y="1514334"/>
                  </a:lnTo>
                  <a:lnTo>
                    <a:pt x="44430" y="1556537"/>
                  </a:lnTo>
                  <a:lnTo>
                    <a:pt x="30362" y="1598740"/>
                  </a:lnTo>
                  <a:cubicBezTo>
                    <a:pt x="35051" y="1655011"/>
                    <a:pt x="44430" y="1711086"/>
                    <a:pt x="44430" y="1767552"/>
                  </a:cubicBezTo>
                  <a:cubicBezTo>
                    <a:pt x="44430" y="1854916"/>
                    <a:pt x="0" y="1764213"/>
                    <a:pt x="58498" y="1851958"/>
                  </a:cubicBezTo>
                  <a:cubicBezTo>
                    <a:pt x="63187" y="1866026"/>
                    <a:pt x="64936" y="1881446"/>
                    <a:pt x="72565" y="1894161"/>
                  </a:cubicBezTo>
                  <a:cubicBezTo>
                    <a:pt x="122560" y="1977486"/>
                    <a:pt x="98574" y="1831517"/>
                    <a:pt x="156971" y="2006703"/>
                  </a:cubicBezTo>
                  <a:cubicBezTo>
                    <a:pt x="171829" y="2051277"/>
                    <a:pt x="168008" y="2052152"/>
                    <a:pt x="199174" y="2091109"/>
                  </a:cubicBezTo>
                  <a:cubicBezTo>
                    <a:pt x="207460" y="2101466"/>
                    <a:pt x="215447" y="2113313"/>
                    <a:pt x="227310" y="2119245"/>
                  </a:cubicBezTo>
                  <a:cubicBezTo>
                    <a:pt x="253836" y="2132508"/>
                    <a:pt x="311716" y="2147380"/>
                    <a:pt x="311716" y="2147380"/>
                  </a:cubicBezTo>
                  <a:cubicBezTo>
                    <a:pt x="452393" y="2142691"/>
                    <a:pt x="593250" y="2141827"/>
                    <a:pt x="733747" y="2133312"/>
                  </a:cubicBezTo>
                  <a:cubicBezTo>
                    <a:pt x="748548" y="2132415"/>
                    <a:pt x="761692" y="2123319"/>
                    <a:pt x="775950" y="2119245"/>
                  </a:cubicBezTo>
                  <a:cubicBezTo>
                    <a:pt x="794540" y="2113934"/>
                    <a:pt x="813702" y="2110733"/>
                    <a:pt x="832221" y="2105177"/>
                  </a:cubicBezTo>
                  <a:cubicBezTo>
                    <a:pt x="860628" y="2096655"/>
                    <a:pt x="916627" y="2077041"/>
                    <a:pt x="916627" y="2077041"/>
                  </a:cubicBezTo>
                  <a:cubicBezTo>
                    <a:pt x="926005" y="2062973"/>
                    <a:pt x="934200" y="2048040"/>
                    <a:pt x="944762" y="2034838"/>
                  </a:cubicBezTo>
                  <a:cubicBezTo>
                    <a:pt x="967670" y="2006204"/>
                    <a:pt x="983767" y="1999457"/>
                    <a:pt x="1015101" y="1978568"/>
                  </a:cubicBezTo>
                  <a:cubicBezTo>
                    <a:pt x="1040109" y="1903541"/>
                    <a:pt x="1008848" y="1959811"/>
                    <a:pt x="1071371" y="1922297"/>
                  </a:cubicBezTo>
                  <a:cubicBezTo>
                    <a:pt x="1082744" y="1915473"/>
                    <a:pt x="1087644" y="1900093"/>
                    <a:pt x="1099507" y="1894161"/>
                  </a:cubicBezTo>
                  <a:cubicBezTo>
                    <a:pt x="1126033" y="1880898"/>
                    <a:pt x="1155778" y="1875404"/>
                    <a:pt x="1183913" y="1866026"/>
                  </a:cubicBezTo>
                  <a:cubicBezTo>
                    <a:pt x="1270827" y="1837055"/>
                    <a:pt x="1211352" y="1853434"/>
                    <a:pt x="1366793" y="1837891"/>
                  </a:cubicBezTo>
                  <a:cubicBezTo>
                    <a:pt x="1455888" y="1842580"/>
                    <a:pt x="1545678" y="1839903"/>
                    <a:pt x="1634079" y="1851958"/>
                  </a:cubicBezTo>
                  <a:cubicBezTo>
                    <a:pt x="1650831" y="1854242"/>
                    <a:pt x="1661160" y="1872533"/>
                    <a:pt x="1676282" y="1880094"/>
                  </a:cubicBezTo>
                  <a:cubicBezTo>
                    <a:pt x="1689545" y="1886726"/>
                    <a:pt x="1704417" y="1889472"/>
                    <a:pt x="1718485" y="1894161"/>
                  </a:cubicBezTo>
                  <a:cubicBezTo>
                    <a:pt x="1596565" y="1898850"/>
                    <a:pt x="1473710" y="1892448"/>
                    <a:pt x="1352725" y="1908229"/>
                  </a:cubicBezTo>
                  <a:cubicBezTo>
                    <a:pt x="1335960" y="1910416"/>
                    <a:pt x="1379478" y="1929498"/>
                    <a:pt x="1394928" y="1936365"/>
                  </a:cubicBezTo>
                  <a:cubicBezTo>
                    <a:pt x="1422029" y="1948410"/>
                    <a:pt x="1479334" y="1964500"/>
                    <a:pt x="1479334" y="1964500"/>
                  </a:cubicBezTo>
                  <a:cubicBezTo>
                    <a:pt x="1516848" y="1959811"/>
                    <a:pt x="1554909" y="1958353"/>
                    <a:pt x="1591876" y="1950432"/>
                  </a:cubicBezTo>
                  <a:cubicBezTo>
                    <a:pt x="1620875" y="1944218"/>
                    <a:pt x="1647510" y="1929490"/>
                    <a:pt x="1676282" y="1922297"/>
                  </a:cubicBezTo>
                  <a:cubicBezTo>
                    <a:pt x="1695039" y="1917608"/>
                    <a:pt x="1713594" y="1912021"/>
                    <a:pt x="1732553" y="1908229"/>
                  </a:cubicBezTo>
                  <a:cubicBezTo>
                    <a:pt x="1826650" y="1889409"/>
                    <a:pt x="1863726" y="1889910"/>
                    <a:pt x="1971704" y="1880094"/>
                  </a:cubicBezTo>
                  <a:cubicBezTo>
                    <a:pt x="2051421" y="1884783"/>
                    <a:pt x="2131670" y="1883833"/>
                    <a:pt x="2210854" y="1894161"/>
                  </a:cubicBezTo>
                  <a:cubicBezTo>
                    <a:pt x="2309057" y="1906970"/>
                    <a:pt x="2271863" y="1917632"/>
                    <a:pt x="2337464" y="1950432"/>
                  </a:cubicBezTo>
                  <a:cubicBezTo>
                    <a:pt x="2350727" y="1957064"/>
                    <a:pt x="2366404" y="1957868"/>
                    <a:pt x="2379667" y="1964500"/>
                  </a:cubicBezTo>
                  <a:cubicBezTo>
                    <a:pt x="2394789" y="1972061"/>
                    <a:pt x="2406748" y="1985074"/>
                    <a:pt x="2421870" y="1992635"/>
                  </a:cubicBezTo>
                  <a:cubicBezTo>
                    <a:pt x="2445510" y="2004455"/>
                    <a:pt x="2497806" y="2014010"/>
                    <a:pt x="2520344" y="2020771"/>
                  </a:cubicBezTo>
                  <a:cubicBezTo>
                    <a:pt x="2548750" y="2029293"/>
                    <a:pt x="2576615" y="2039528"/>
                    <a:pt x="2604750" y="2048906"/>
                  </a:cubicBezTo>
                  <a:cubicBezTo>
                    <a:pt x="2618818" y="2053595"/>
                    <a:pt x="2632412" y="2060066"/>
                    <a:pt x="2646953" y="2062974"/>
                  </a:cubicBezTo>
                  <a:cubicBezTo>
                    <a:pt x="2670399" y="2067663"/>
                    <a:pt x="2693659" y="2073405"/>
                    <a:pt x="2717291" y="2077041"/>
                  </a:cubicBezTo>
                  <a:cubicBezTo>
                    <a:pt x="2806097" y="2090703"/>
                    <a:pt x="2895112" y="2097044"/>
                    <a:pt x="2984578" y="2105177"/>
                  </a:cubicBezTo>
                  <a:cubicBezTo>
                    <a:pt x="3068984" y="2100488"/>
                    <a:pt x="3154109" y="2103064"/>
                    <a:pt x="3237796" y="2091109"/>
                  </a:cubicBezTo>
                  <a:cubicBezTo>
                    <a:pt x="3275916" y="2085663"/>
                    <a:pt x="3288772" y="2044974"/>
                    <a:pt x="3308134" y="2020771"/>
                  </a:cubicBezTo>
                  <a:cubicBezTo>
                    <a:pt x="3316420" y="2010414"/>
                    <a:pt x="3326891" y="2002014"/>
                    <a:pt x="3336270" y="1992635"/>
                  </a:cubicBezTo>
                  <a:cubicBezTo>
                    <a:pt x="3371630" y="1886556"/>
                    <a:pt x="3323932" y="2017311"/>
                    <a:pt x="3378473" y="1908229"/>
                  </a:cubicBezTo>
                  <a:cubicBezTo>
                    <a:pt x="3385105" y="1894966"/>
                    <a:pt x="3385909" y="1879289"/>
                    <a:pt x="3392541" y="1866026"/>
                  </a:cubicBezTo>
                  <a:cubicBezTo>
                    <a:pt x="3447082" y="1756944"/>
                    <a:pt x="3399384" y="1887699"/>
                    <a:pt x="3434744" y="1781620"/>
                  </a:cubicBezTo>
                  <a:cubicBezTo>
                    <a:pt x="3430055" y="1748795"/>
                    <a:pt x="3427179" y="1715660"/>
                    <a:pt x="3420676" y="1683146"/>
                  </a:cubicBezTo>
                  <a:cubicBezTo>
                    <a:pt x="3403642" y="1597979"/>
                    <a:pt x="3406608" y="1677317"/>
                    <a:pt x="3406608" y="1612808"/>
                  </a:cubicBezTo>
                </a:path>
              </a:pathLst>
            </a:cu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6" name="Evolution"/>
          <p:cNvSpPr/>
          <p:nvPr/>
        </p:nvSpPr>
        <p:spPr>
          <a:xfrm>
            <a:off x="395536" y="260648"/>
            <a:ext cx="2821413" cy="92333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sz="5400" b="0" u="sng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sx="75000" sy="75000" algn="tl" rotWithShape="0">
                    <a:srgbClr val="000000">
                      <a:alpha val="70000"/>
                    </a:srgbClr>
                  </a:outerShdw>
                </a:effectLst>
              </a:rPr>
              <a:t>Evolution</a:t>
            </a:r>
            <a:endParaRPr lang="en-US" sz="5400" b="0" u="sng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sx="75000" sy="75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Old1 Screenshot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79612" y="1556793"/>
            <a:ext cx="348032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Old2 Screenshot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72198" y="1556792"/>
            <a:ext cx="3461159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Old3 Screenshot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08094" y="3789040"/>
            <a:ext cx="3463905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Old4 Screenshot">
            <a:hlinkClick r:id="rId13" action="ppaction://hlinksldjump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716016" y="3799537"/>
            <a:ext cx="3528392" cy="1977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Challenges</a:t>
            </a:r>
            <a:endParaRPr lang="en-CA" dirty="0"/>
          </a:p>
        </p:txBody>
      </p:sp>
      <p:pic>
        <p:nvPicPr>
          <p:cNvPr id="1036" name="Picture 12" descr="http://images5.fanpop.com/image/photos/24600000/Digital-galaxies-space-24645013-1280-1024.jpg"/>
          <p:cNvPicPr>
            <a:picLocks noChangeAspect="1" noChangeArrowheads="1"/>
          </p:cNvPicPr>
          <p:nvPr/>
        </p:nvPicPr>
        <p:blipFill>
          <a:blip r:embed="rId3" cstate="print"/>
          <a:srcRect b="62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0" name="6 Guys Group II"/>
          <p:cNvGrpSpPr/>
          <p:nvPr/>
        </p:nvGrpSpPr>
        <p:grpSpPr>
          <a:xfrm>
            <a:off x="7020272" y="5562611"/>
            <a:ext cx="2618738" cy="1295389"/>
            <a:chOff x="1882844" y="2199537"/>
            <a:chExt cx="4657303" cy="2308828"/>
          </a:xfrm>
        </p:grpSpPr>
        <p:grpSp>
          <p:nvGrpSpPr>
            <p:cNvPr id="11" name="6 Guys Group"/>
            <p:cNvGrpSpPr/>
            <p:nvPr/>
          </p:nvGrpSpPr>
          <p:grpSpPr>
            <a:xfrm>
              <a:off x="3235058" y="2349635"/>
              <a:ext cx="2673885" cy="2158730"/>
              <a:chOff x="3235058" y="2349635"/>
              <a:chExt cx="2673885" cy="2158730"/>
            </a:xfrm>
          </p:grpSpPr>
          <p:pic>
            <p:nvPicPr>
              <p:cNvPr id="13" name="6 Guys Asteroid" descr="C:\Users\Pring\Documents\GitHub\team5\a1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492635" y="2349635"/>
                <a:ext cx="2158730" cy="2158730"/>
              </a:xfrm>
              <a:prstGeom prst="rect">
                <a:avLst/>
              </a:prstGeom>
              <a:noFill/>
            </p:spPr>
          </p:pic>
          <p:sp>
            <p:nvSpPr>
              <p:cNvPr id="14" name="6 Guys"/>
              <p:cNvSpPr/>
              <p:nvPr/>
            </p:nvSpPr>
            <p:spPr>
              <a:xfrm>
                <a:off x="3235058" y="2967335"/>
                <a:ext cx="2673885" cy="548564"/>
              </a:xfrm>
              <a:prstGeom prst="rect">
                <a:avLst/>
              </a:prstGeom>
              <a:noFill/>
              <a:scene3d>
                <a:camera prst="perspectiveHeroicExtremeRightFacing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0" u="sng" cap="none" spc="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6 Guys, 1 Asteroid</a:t>
                </a:r>
                <a:endParaRPr lang="en-US" sz="1400" b="0" u="sng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pic>
            <p:nvPicPr>
              <p:cNvPr id="15" name="Spaceship" descr="C:\Users\Pring\Documents\GitHub\team5\SpaceShip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rot="10800000">
                <a:off x="4139952" y="2420888"/>
                <a:ext cx="713180" cy="665436"/>
              </a:xfrm>
              <a:prstGeom prst="rect">
                <a:avLst/>
              </a:prstGeom>
              <a:noFill/>
            </p:spPr>
          </p:pic>
        </p:grpSp>
        <p:sp>
          <p:nvSpPr>
            <p:cNvPr id="12" name="6 guys skin">
              <a:hlinkClick r:id="rId6" action="ppaction://hlinksldjump"/>
            </p:cNvPr>
            <p:cNvSpPr/>
            <p:nvPr/>
          </p:nvSpPr>
          <p:spPr>
            <a:xfrm>
              <a:off x="1882844" y="2199537"/>
              <a:ext cx="4657303" cy="2147380"/>
            </a:xfrm>
            <a:custGeom>
              <a:avLst/>
              <a:gdLst>
                <a:gd name="connsiteX0" fmla="*/ 3237796 w 4657303"/>
                <a:gd name="connsiteY0" fmla="*/ 1795688 h 2147380"/>
                <a:gd name="connsiteX1" fmla="*/ 3237796 w 4657303"/>
                <a:gd name="connsiteY1" fmla="*/ 1795688 h 2147380"/>
                <a:gd name="connsiteX2" fmla="*/ 3336270 w 4657303"/>
                <a:gd name="connsiteY2" fmla="*/ 1711281 h 2147380"/>
                <a:gd name="connsiteX3" fmla="*/ 3364405 w 4657303"/>
                <a:gd name="connsiteY3" fmla="*/ 1669078 h 2147380"/>
                <a:gd name="connsiteX4" fmla="*/ 3392541 w 4657303"/>
                <a:gd name="connsiteY4" fmla="*/ 1640943 h 2147380"/>
                <a:gd name="connsiteX5" fmla="*/ 3420676 w 4657303"/>
                <a:gd name="connsiteY5" fmla="*/ 1598740 h 2147380"/>
                <a:gd name="connsiteX6" fmla="*/ 3462879 w 4657303"/>
                <a:gd name="connsiteY6" fmla="*/ 1570605 h 2147380"/>
                <a:gd name="connsiteX7" fmla="*/ 3519150 w 4657303"/>
                <a:gd name="connsiteY7" fmla="*/ 1514334 h 2147380"/>
                <a:gd name="connsiteX8" fmla="*/ 3547285 w 4657303"/>
                <a:gd name="connsiteY8" fmla="*/ 1486198 h 2147380"/>
                <a:gd name="connsiteX9" fmla="*/ 3687962 w 4657303"/>
                <a:gd name="connsiteY9" fmla="*/ 1443995 h 2147380"/>
                <a:gd name="connsiteX10" fmla="*/ 3730165 w 4657303"/>
                <a:gd name="connsiteY10" fmla="*/ 1429928 h 2147380"/>
                <a:gd name="connsiteX11" fmla="*/ 3772368 w 4657303"/>
                <a:gd name="connsiteY11" fmla="*/ 1415860 h 2147380"/>
                <a:gd name="connsiteX12" fmla="*/ 4152196 w 4657303"/>
                <a:gd name="connsiteY12" fmla="*/ 1401792 h 2147380"/>
                <a:gd name="connsiteX13" fmla="*/ 4419482 w 4657303"/>
                <a:gd name="connsiteY13" fmla="*/ 1387725 h 2147380"/>
                <a:gd name="connsiteX14" fmla="*/ 4503888 w 4657303"/>
                <a:gd name="connsiteY14" fmla="*/ 1359589 h 2147380"/>
                <a:gd name="connsiteX15" fmla="*/ 4546091 w 4657303"/>
                <a:gd name="connsiteY15" fmla="*/ 1345521 h 2147380"/>
                <a:gd name="connsiteX16" fmla="*/ 4574227 w 4657303"/>
                <a:gd name="connsiteY16" fmla="*/ 1317386 h 2147380"/>
                <a:gd name="connsiteX17" fmla="*/ 4630498 w 4657303"/>
                <a:gd name="connsiteY17" fmla="*/ 1232980 h 2147380"/>
                <a:gd name="connsiteX18" fmla="*/ 4630498 w 4657303"/>
                <a:gd name="connsiteY18" fmla="*/ 839085 h 2147380"/>
                <a:gd name="connsiteX19" fmla="*/ 4602362 w 4657303"/>
                <a:gd name="connsiteY19" fmla="*/ 754678 h 2147380"/>
                <a:gd name="connsiteX20" fmla="*/ 4588294 w 4657303"/>
                <a:gd name="connsiteY20" fmla="*/ 712475 h 2147380"/>
                <a:gd name="connsiteX21" fmla="*/ 4574227 w 4657303"/>
                <a:gd name="connsiteY21" fmla="*/ 670272 h 2147380"/>
                <a:gd name="connsiteX22" fmla="*/ 4532024 w 4657303"/>
                <a:gd name="connsiteY22" fmla="*/ 656205 h 2147380"/>
                <a:gd name="connsiteX23" fmla="*/ 4489821 w 4657303"/>
                <a:gd name="connsiteY23" fmla="*/ 628069 h 2147380"/>
                <a:gd name="connsiteX24" fmla="*/ 4447618 w 4657303"/>
                <a:gd name="connsiteY24" fmla="*/ 614001 h 2147380"/>
                <a:gd name="connsiteX25" fmla="*/ 3997451 w 4657303"/>
                <a:gd name="connsiteY25" fmla="*/ 628069 h 2147380"/>
                <a:gd name="connsiteX26" fmla="*/ 3870842 w 4657303"/>
                <a:gd name="connsiteY26" fmla="*/ 670272 h 2147380"/>
                <a:gd name="connsiteX27" fmla="*/ 3828639 w 4657303"/>
                <a:gd name="connsiteY27" fmla="*/ 684340 h 2147380"/>
                <a:gd name="connsiteX28" fmla="*/ 3744233 w 4657303"/>
                <a:gd name="connsiteY28" fmla="*/ 726543 h 2147380"/>
                <a:gd name="connsiteX29" fmla="*/ 3575421 w 4657303"/>
                <a:gd name="connsiteY29" fmla="*/ 712475 h 2147380"/>
                <a:gd name="connsiteX30" fmla="*/ 3519150 w 4657303"/>
                <a:gd name="connsiteY30" fmla="*/ 684340 h 2147380"/>
                <a:gd name="connsiteX31" fmla="*/ 3476947 w 4657303"/>
                <a:gd name="connsiteY31" fmla="*/ 670272 h 2147380"/>
                <a:gd name="connsiteX32" fmla="*/ 3448811 w 4657303"/>
                <a:gd name="connsiteY32" fmla="*/ 642137 h 2147380"/>
                <a:gd name="connsiteX33" fmla="*/ 3406608 w 4657303"/>
                <a:gd name="connsiteY33" fmla="*/ 571798 h 2147380"/>
                <a:gd name="connsiteX34" fmla="*/ 3364405 w 4657303"/>
                <a:gd name="connsiteY34" fmla="*/ 501460 h 2147380"/>
                <a:gd name="connsiteX35" fmla="*/ 3336270 w 4657303"/>
                <a:gd name="connsiteY35" fmla="*/ 459257 h 2147380"/>
                <a:gd name="connsiteX36" fmla="*/ 3223728 w 4657303"/>
                <a:gd name="connsiteY36" fmla="*/ 374851 h 2147380"/>
                <a:gd name="connsiteX37" fmla="*/ 3181525 w 4657303"/>
                <a:gd name="connsiteY37" fmla="*/ 360783 h 2147380"/>
                <a:gd name="connsiteX38" fmla="*/ 3139322 w 4657303"/>
                <a:gd name="connsiteY38" fmla="*/ 318580 h 2147380"/>
                <a:gd name="connsiteX39" fmla="*/ 2998645 w 4657303"/>
                <a:gd name="connsiteY39" fmla="*/ 234174 h 2147380"/>
                <a:gd name="connsiteX40" fmla="*/ 2914239 w 4657303"/>
                <a:gd name="connsiteY40" fmla="*/ 163835 h 2147380"/>
                <a:gd name="connsiteX41" fmla="*/ 2815765 w 4657303"/>
                <a:gd name="connsiteY41" fmla="*/ 135700 h 2147380"/>
                <a:gd name="connsiteX42" fmla="*/ 2773562 w 4657303"/>
                <a:gd name="connsiteY42" fmla="*/ 107565 h 2147380"/>
                <a:gd name="connsiteX43" fmla="*/ 2689156 w 4657303"/>
                <a:gd name="connsiteY43" fmla="*/ 79429 h 2147380"/>
                <a:gd name="connsiteX44" fmla="*/ 2576614 w 4657303"/>
                <a:gd name="connsiteY44" fmla="*/ 51294 h 2147380"/>
                <a:gd name="connsiteX45" fmla="*/ 2450005 w 4657303"/>
                <a:gd name="connsiteY45" fmla="*/ 9091 h 2147380"/>
                <a:gd name="connsiteX46" fmla="*/ 2407802 w 4657303"/>
                <a:gd name="connsiteY46" fmla="*/ 51294 h 2147380"/>
                <a:gd name="connsiteX47" fmla="*/ 2337464 w 4657303"/>
                <a:gd name="connsiteY47" fmla="*/ 149768 h 2147380"/>
                <a:gd name="connsiteX48" fmla="*/ 2323396 w 4657303"/>
                <a:gd name="connsiteY48" fmla="*/ 191971 h 2147380"/>
                <a:gd name="connsiteX49" fmla="*/ 2281193 w 4657303"/>
                <a:gd name="connsiteY49" fmla="*/ 234174 h 2147380"/>
                <a:gd name="connsiteX50" fmla="*/ 2267125 w 4657303"/>
                <a:gd name="connsiteY50" fmla="*/ 276377 h 2147380"/>
                <a:gd name="connsiteX51" fmla="*/ 2210854 w 4657303"/>
                <a:gd name="connsiteY51" fmla="*/ 360783 h 2147380"/>
                <a:gd name="connsiteX52" fmla="*/ 2182719 w 4657303"/>
                <a:gd name="connsiteY52" fmla="*/ 402986 h 2147380"/>
                <a:gd name="connsiteX53" fmla="*/ 2154584 w 4657303"/>
                <a:gd name="connsiteY53" fmla="*/ 445189 h 2147380"/>
                <a:gd name="connsiteX54" fmla="*/ 2126448 w 4657303"/>
                <a:gd name="connsiteY54" fmla="*/ 487392 h 2147380"/>
                <a:gd name="connsiteX55" fmla="*/ 2098313 w 4657303"/>
                <a:gd name="connsiteY55" fmla="*/ 571798 h 2147380"/>
                <a:gd name="connsiteX56" fmla="*/ 2056110 w 4657303"/>
                <a:gd name="connsiteY56" fmla="*/ 656205 h 2147380"/>
                <a:gd name="connsiteX57" fmla="*/ 2027974 w 4657303"/>
                <a:gd name="connsiteY57" fmla="*/ 684340 h 2147380"/>
                <a:gd name="connsiteX58" fmla="*/ 2013907 w 4657303"/>
                <a:gd name="connsiteY58" fmla="*/ 726543 h 2147380"/>
                <a:gd name="connsiteX59" fmla="*/ 1957636 w 4657303"/>
                <a:gd name="connsiteY59" fmla="*/ 796881 h 2147380"/>
                <a:gd name="connsiteX60" fmla="*/ 1943568 w 4657303"/>
                <a:gd name="connsiteY60" fmla="*/ 839085 h 2147380"/>
                <a:gd name="connsiteX61" fmla="*/ 1915433 w 4657303"/>
                <a:gd name="connsiteY61" fmla="*/ 881288 h 2147380"/>
                <a:gd name="connsiteX62" fmla="*/ 1901365 w 4657303"/>
                <a:gd name="connsiteY62" fmla="*/ 923491 h 2147380"/>
                <a:gd name="connsiteX63" fmla="*/ 1845094 w 4657303"/>
                <a:gd name="connsiteY63" fmla="*/ 993829 h 2147380"/>
                <a:gd name="connsiteX64" fmla="*/ 1718485 w 4657303"/>
                <a:gd name="connsiteY64" fmla="*/ 1007897 h 2147380"/>
                <a:gd name="connsiteX65" fmla="*/ 1212048 w 4657303"/>
                <a:gd name="connsiteY65" fmla="*/ 1021965 h 2147380"/>
                <a:gd name="connsiteX66" fmla="*/ 1043236 w 4657303"/>
                <a:gd name="connsiteY66" fmla="*/ 1036032 h 2147380"/>
                <a:gd name="connsiteX67" fmla="*/ 1001033 w 4657303"/>
                <a:gd name="connsiteY67" fmla="*/ 1050100 h 2147380"/>
                <a:gd name="connsiteX68" fmla="*/ 944762 w 4657303"/>
                <a:gd name="connsiteY68" fmla="*/ 1064168 h 2147380"/>
                <a:gd name="connsiteX69" fmla="*/ 902559 w 4657303"/>
                <a:gd name="connsiteY69" fmla="*/ 1078235 h 2147380"/>
                <a:gd name="connsiteX70" fmla="*/ 536799 w 4657303"/>
                <a:gd name="connsiteY70" fmla="*/ 1092303 h 2147380"/>
                <a:gd name="connsiteX71" fmla="*/ 452393 w 4657303"/>
                <a:gd name="connsiteY71" fmla="*/ 1120438 h 2147380"/>
                <a:gd name="connsiteX72" fmla="*/ 410190 w 4657303"/>
                <a:gd name="connsiteY72" fmla="*/ 1134506 h 2147380"/>
                <a:gd name="connsiteX73" fmla="*/ 353919 w 4657303"/>
                <a:gd name="connsiteY73" fmla="*/ 1148574 h 2147380"/>
                <a:gd name="connsiteX74" fmla="*/ 311716 w 4657303"/>
                <a:gd name="connsiteY74" fmla="*/ 1176709 h 2147380"/>
                <a:gd name="connsiteX75" fmla="*/ 227310 w 4657303"/>
                <a:gd name="connsiteY75" fmla="*/ 1204845 h 2147380"/>
                <a:gd name="connsiteX76" fmla="*/ 142904 w 4657303"/>
                <a:gd name="connsiteY76" fmla="*/ 1317386 h 2147380"/>
                <a:gd name="connsiteX77" fmla="*/ 100701 w 4657303"/>
                <a:gd name="connsiteY77" fmla="*/ 1387725 h 2147380"/>
                <a:gd name="connsiteX78" fmla="*/ 58498 w 4657303"/>
                <a:gd name="connsiteY78" fmla="*/ 1514334 h 2147380"/>
                <a:gd name="connsiteX79" fmla="*/ 44430 w 4657303"/>
                <a:gd name="connsiteY79" fmla="*/ 1556537 h 2147380"/>
                <a:gd name="connsiteX80" fmla="*/ 30362 w 4657303"/>
                <a:gd name="connsiteY80" fmla="*/ 1598740 h 2147380"/>
                <a:gd name="connsiteX81" fmla="*/ 44430 w 4657303"/>
                <a:gd name="connsiteY81" fmla="*/ 1767552 h 2147380"/>
                <a:gd name="connsiteX82" fmla="*/ 58498 w 4657303"/>
                <a:gd name="connsiteY82" fmla="*/ 1851958 h 2147380"/>
                <a:gd name="connsiteX83" fmla="*/ 72565 w 4657303"/>
                <a:gd name="connsiteY83" fmla="*/ 1894161 h 2147380"/>
                <a:gd name="connsiteX84" fmla="*/ 156971 w 4657303"/>
                <a:gd name="connsiteY84" fmla="*/ 2006703 h 2147380"/>
                <a:gd name="connsiteX85" fmla="*/ 199174 w 4657303"/>
                <a:gd name="connsiteY85" fmla="*/ 2091109 h 2147380"/>
                <a:gd name="connsiteX86" fmla="*/ 227310 w 4657303"/>
                <a:gd name="connsiteY86" fmla="*/ 2119245 h 2147380"/>
                <a:gd name="connsiteX87" fmla="*/ 311716 w 4657303"/>
                <a:gd name="connsiteY87" fmla="*/ 2147380 h 2147380"/>
                <a:gd name="connsiteX88" fmla="*/ 733747 w 4657303"/>
                <a:gd name="connsiteY88" fmla="*/ 2133312 h 2147380"/>
                <a:gd name="connsiteX89" fmla="*/ 775950 w 4657303"/>
                <a:gd name="connsiteY89" fmla="*/ 2119245 h 2147380"/>
                <a:gd name="connsiteX90" fmla="*/ 832221 w 4657303"/>
                <a:gd name="connsiteY90" fmla="*/ 2105177 h 2147380"/>
                <a:gd name="connsiteX91" fmla="*/ 916627 w 4657303"/>
                <a:gd name="connsiteY91" fmla="*/ 2077041 h 2147380"/>
                <a:gd name="connsiteX92" fmla="*/ 944762 w 4657303"/>
                <a:gd name="connsiteY92" fmla="*/ 2034838 h 2147380"/>
                <a:gd name="connsiteX93" fmla="*/ 1015101 w 4657303"/>
                <a:gd name="connsiteY93" fmla="*/ 1978568 h 2147380"/>
                <a:gd name="connsiteX94" fmla="*/ 1071371 w 4657303"/>
                <a:gd name="connsiteY94" fmla="*/ 1922297 h 2147380"/>
                <a:gd name="connsiteX95" fmla="*/ 1099507 w 4657303"/>
                <a:gd name="connsiteY95" fmla="*/ 1894161 h 2147380"/>
                <a:gd name="connsiteX96" fmla="*/ 1183913 w 4657303"/>
                <a:gd name="connsiteY96" fmla="*/ 1866026 h 2147380"/>
                <a:gd name="connsiteX97" fmla="*/ 1366793 w 4657303"/>
                <a:gd name="connsiteY97" fmla="*/ 1837891 h 2147380"/>
                <a:gd name="connsiteX98" fmla="*/ 1634079 w 4657303"/>
                <a:gd name="connsiteY98" fmla="*/ 1851958 h 2147380"/>
                <a:gd name="connsiteX99" fmla="*/ 1676282 w 4657303"/>
                <a:gd name="connsiteY99" fmla="*/ 1880094 h 2147380"/>
                <a:gd name="connsiteX100" fmla="*/ 1718485 w 4657303"/>
                <a:gd name="connsiteY100" fmla="*/ 1894161 h 2147380"/>
                <a:gd name="connsiteX101" fmla="*/ 1352725 w 4657303"/>
                <a:gd name="connsiteY101" fmla="*/ 1908229 h 2147380"/>
                <a:gd name="connsiteX102" fmla="*/ 1394928 w 4657303"/>
                <a:gd name="connsiteY102" fmla="*/ 1936365 h 2147380"/>
                <a:gd name="connsiteX103" fmla="*/ 1479334 w 4657303"/>
                <a:gd name="connsiteY103" fmla="*/ 1964500 h 2147380"/>
                <a:gd name="connsiteX104" fmla="*/ 1591876 w 4657303"/>
                <a:gd name="connsiteY104" fmla="*/ 1950432 h 2147380"/>
                <a:gd name="connsiteX105" fmla="*/ 1676282 w 4657303"/>
                <a:gd name="connsiteY105" fmla="*/ 1922297 h 2147380"/>
                <a:gd name="connsiteX106" fmla="*/ 1732553 w 4657303"/>
                <a:gd name="connsiteY106" fmla="*/ 1908229 h 2147380"/>
                <a:gd name="connsiteX107" fmla="*/ 1971704 w 4657303"/>
                <a:gd name="connsiteY107" fmla="*/ 1880094 h 2147380"/>
                <a:gd name="connsiteX108" fmla="*/ 2210854 w 4657303"/>
                <a:gd name="connsiteY108" fmla="*/ 1894161 h 2147380"/>
                <a:gd name="connsiteX109" fmla="*/ 2337464 w 4657303"/>
                <a:gd name="connsiteY109" fmla="*/ 1950432 h 2147380"/>
                <a:gd name="connsiteX110" fmla="*/ 2379667 w 4657303"/>
                <a:gd name="connsiteY110" fmla="*/ 1964500 h 2147380"/>
                <a:gd name="connsiteX111" fmla="*/ 2421870 w 4657303"/>
                <a:gd name="connsiteY111" fmla="*/ 1992635 h 2147380"/>
                <a:gd name="connsiteX112" fmla="*/ 2520344 w 4657303"/>
                <a:gd name="connsiteY112" fmla="*/ 2020771 h 2147380"/>
                <a:gd name="connsiteX113" fmla="*/ 2604750 w 4657303"/>
                <a:gd name="connsiteY113" fmla="*/ 2048906 h 2147380"/>
                <a:gd name="connsiteX114" fmla="*/ 2646953 w 4657303"/>
                <a:gd name="connsiteY114" fmla="*/ 2062974 h 2147380"/>
                <a:gd name="connsiteX115" fmla="*/ 2717291 w 4657303"/>
                <a:gd name="connsiteY115" fmla="*/ 2077041 h 2147380"/>
                <a:gd name="connsiteX116" fmla="*/ 2984578 w 4657303"/>
                <a:gd name="connsiteY116" fmla="*/ 2105177 h 2147380"/>
                <a:gd name="connsiteX117" fmla="*/ 3237796 w 4657303"/>
                <a:gd name="connsiteY117" fmla="*/ 2091109 h 2147380"/>
                <a:gd name="connsiteX118" fmla="*/ 3308134 w 4657303"/>
                <a:gd name="connsiteY118" fmla="*/ 2020771 h 2147380"/>
                <a:gd name="connsiteX119" fmla="*/ 3336270 w 4657303"/>
                <a:gd name="connsiteY119" fmla="*/ 1992635 h 2147380"/>
                <a:gd name="connsiteX120" fmla="*/ 3378473 w 4657303"/>
                <a:gd name="connsiteY120" fmla="*/ 1908229 h 2147380"/>
                <a:gd name="connsiteX121" fmla="*/ 3392541 w 4657303"/>
                <a:gd name="connsiteY121" fmla="*/ 1866026 h 2147380"/>
                <a:gd name="connsiteX122" fmla="*/ 3434744 w 4657303"/>
                <a:gd name="connsiteY122" fmla="*/ 1781620 h 2147380"/>
                <a:gd name="connsiteX123" fmla="*/ 3420676 w 4657303"/>
                <a:gd name="connsiteY123" fmla="*/ 1683146 h 2147380"/>
                <a:gd name="connsiteX124" fmla="*/ 3406608 w 4657303"/>
                <a:gd name="connsiteY124" fmla="*/ 1612808 h 2147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4657303" h="2147380">
                  <a:moveTo>
                    <a:pt x="3237796" y="1795688"/>
                  </a:moveTo>
                  <a:lnTo>
                    <a:pt x="3237796" y="1795688"/>
                  </a:lnTo>
                  <a:cubicBezTo>
                    <a:pt x="3270621" y="1767552"/>
                    <a:pt x="3305700" y="1741851"/>
                    <a:pt x="3336270" y="1711281"/>
                  </a:cubicBezTo>
                  <a:cubicBezTo>
                    <a:pt x="3348225" y="1699326"/>
                    <a:pt x="3353843" y="1682280"/>
                    <a:pt x="3364405" y="1669078"/>
                  </a:cubicBezTo>
                  <a:cubicBezTo>
                    <a:pt x="3372691" y="1658721"/>
                    <a:pt x="3384255" y="1651300"/>
                    <a:pt x="3392541" y="1640943"/>
                  </a:cubicBezTo>
                  <a:cubicBezTo>
                    <a:pt x="3403103" y="1627741"/>
                    <a:pt x="3408721" y="1610695"/>
                    <a:pt x="3420676" y="1598740"/>
                  </a:cubicBezTo>
                  <a:cubicBezTo>
                    <a:pt x="3432631" y="1586785"/>
                    <a:pt x="3450042" y="1581608"/>
                    <a:pt x="3462879" y="1570605"/>
                  </a:cubicBezTo>
                  <a:cubicBezTo>
                    <a:pt x="3483019" y="1553342"/>
                    <a:pt x="3500393" y="1533091"/>
                    <a:pt x="3519150" y="1514334"/>
                  </a:cubicBezTo>
                  <a:cubicBezTo>
                    <a:pt x="3528528" y="1504955"/>
                    <a:pt x="3534418" y="1489415"/>
                    <a:pt x="3547285" y="1486198"/>
                  </a:cubicBezTo>
                  <a:cubicBezTo>
                    <a:pt x="3632334" y="1464937"/>
                    <a:pt x="3585204" y="1478248"/>
                    <a:pt x="3687962" y="1443995"/>
                  </a:cubicBezTo>
                  <a:lnTo>
                    <a:pt x="3730165" y="1429928"/>
                  </a:lnTo>
                  <a:cubicBezTo>
                    <a:pt x="3744233" y="1425239"/>
                    <a:pt x="3757550" y="1416409"/>
                    <a:pt x="3772368" y="1415860"/>
                  </a:cubicBezTo>
                  <a:lnTo>
                    <a:pt x="4152196" y="1401792"/>
                  </a:lnTo>
                  <a:lnTo>
                    <a:pt x="4419482" y="1387725"/>
                  </a:lnTo>
                  <a:lnTo>
                    <a:pt x="4503888" y="1359589"/>
                  </a:lnTo>
                  <a:lnTo>
                    <a:pt x="4546091" y="1345521"/>
                  </a:lnTo>
                  <a:cubicBezTo>
                    <a:pt x="4555470" y="1336143"/>
                    <a:pt x="4566269" y="1327997"/>
                    <a:pt x="4574227" y="1317386"/>
                  </a:cubicBezTo>
                  <a:cubicBezTo>
                    <a:pt x="4594516" y="1290335"/>
                    <a:pt x="4630498" y="1232980"/>
                    <a:pt x="4630498" y="1232980"/>
                  </a:cubicBezTo>
                  <a:cubicBezTo>
                    <a:pt x="4651843" y="1062210"/>
                    <a:pt x="4657303" y="1071393"/>
                    <a:pt x="4630498" y="839085"/>
                  </a:cubicBezTo>
                  <a:cubicBezTo>
                    <a:pt x="4627099" y="809623"/>
                    <a:pt x="4611741" y="782814"/>
                    <a:pt x="4602362" y="754678"/>
                  </a:cubicBezTo>
                  <a:lnTo>
                    <a:pt x="4588294" y="712475"/>
                  </a:lnTo>
                  <a:cubicBezTo>
                    <a:pt x="4583605" y="698407"/>
                    <a:pt x="4588295" y="674961"/>
                    <a:pt x="4574227" y="670272"/>
                  </a:cubicBezTo>
                  <a:lnTo>
                    <a:pt x="4532024" y="656205"/>
                  </a:lnTo>
                  <a:cubicBezTo>
                    <a:pt x="4517956" y="646826"/>
                    <a:pt x="4504943" y="635630"/>
                    <a:pt x="4489821" y="628069"/>
                  </a:cubicBezTo>
                  <a:cubicBezTo>
                    <a:pt x="4476558" y="621437"/>
                    <a:pt x="4462447" y="614001"/>
                    <a:pt x="4447618" y="614001"/>
                  </a:cubicBezTo>
                  <a:cubicBezTo>
                    <a:pt x="4297489" y="614001"/>
                    <a:pt x="4147507" y="623380"/>
                    <a:pt x="3997451" y="628069"/>
                  </a:cubicBezTo>
                  <a:lnTo>
                    <a:pt x="3870842" y="670272"/>
                  </a:lnTo>
                  <a:cubicBezTo>
                    <a:pt x="3856774" y="674961"/>
                    <a:pt x="3840977" y="676115"/>
                    <a:pt x="3828639" y="684340"/>
                  </a:cubicBezTo>
                  <a:cubicBezTo>
                    <a:pt x="3774098" y="720700"/>
                    <a:pt x="3802476" y="707128"/>
                    <a:pt x="3744233" y="726543"/>
                  </a:cubicBezTo>
                  <a:cubicBezTo>
                    <a:pt x="3687962" y="721854"/>
                    <a:pt x="3630920" y="722881"/>
                    <a:pt x="3575421" y="712475"/>
                  </a:cubicBezTo>
                  <a:cubicBezTo>
                    <a:pt x="3554809" y="708610"/>
                    <a:pt x="3538425" y="692601"/>
                    <a:pt x="3519150" y="684340"/>
                  </a:cubicBezTo>
                  <a:cubicBezTo>
                    <a:pt x="3505520" y="678499"/>
                    <a:pt x="3491015" y="674961"/>
                    <a:pt x="3476947" y="670272"/>
                  </a:cubicBezTo>
                  <a:cubicBezTo>
                    <a:pt x="3467568" y="660894"/>
                    <a:pt x="3455635" y="653510"/>
                    <a:pt x="3448811" y="642137"/>
                  </a:cubicBezTo>
                  <a:cubicBezTo>
                    <a:pt x="3394023" y="550824"/>
                    <a:pt x="3477901" y="643091"/>
                    <a:pt x="3406608" y="571798"/>
                  </a:cubicBezTo>
                  <a:cubicBezTo>
                    <a:pt x="3382178" y="498506"/>
                    <a:pt x="3408544" y="556633"/>
                    <a:pt x="3364405" y="501460"/>
                  </a:cubicBezTo>
                  <a:cubicBezTo>
                    <a:pt x="3353843" y="488258"/>
                    <a:pt x="3346832" y="472459"/>
                    <a:pt x="3336270" y="459257"/>
                  </a:cubicBezTo>
                  <a:cubicBezTo>
                    <a:pt x="3312031" y="428958"/>
                    <a:pt x="3248277" y="383034"/>
                    <a:pt x="3223728" y="374851"/>
                  </a:cubicBezTo>
                  <a:lnTo>
                    <a:pt x="3181525" y="360783"/>
                  </a:lnTo>
                  <a:cubicBezTo>
                    <a:pt x="3167457" y="346715"/>
                    <a:pt x="3155026" y="330794"/>
                    <a:pt x="3139322" y="318580"/>
                  </a:cubicBezTo>
                  <a:cubicBezTo>
                    <a:pt x="3078207" y="271046"/>
                    <a:pt x="3059895" y="264798"/>
                    <a:pt x="2998645" y="234174"/>
                  </a:cubicBezTo>
                  <a:cubicBezTo>
                    <a:pt x="2967535" y="203064"/>
                    <a:pt x="2953408" y="183419"/>
                    <a:pt x="2914239" y="163835"/>
                  </a:cubicBezTo>
                  <a:cubicBezTo>
                    <a:pt x="2894062" y="153746"/>
                    <a:pt x="2833788" y="140206"/>
                    <a:pt x="2815765" y="135700"/>
                  </a:cubicBezTo>
                  <a:cubicBezTo>
                    <a:pt x="2801697" y="126322"/>
                    <a:pt x="2789012" y="114432"/>
                    <a:pt x="2773562" y="107565"/>
                  </a:cubicBezTo>
                  <a:cubicBezTo>
                    <a:pt x="2746461" y="95520"/>
                    <a:pt x="2717291" y="88808"/>
                    <a:pt x="2689156" y="79429"/>
                  </a:cubicBezTo>
                  <a:cubicBezTo>
                    <a:pt x="2624269" y="57800"/>
                    <a:pt x="2661494" y="68269"/>
                    <a:pt x="2576614" y="51294"/>
                  </a:cubicBezTo>
                  <a:cubicBezTo>
                    <a:pt x="2546791" y="36382"/>
                    <a:pt x="2486368" y="0"/>
                    <a:pt x="2450005" y="9091"/>
                  </a:cubicBezTo>
                  <a:cubicBezTo>
                    <a:pt x="2430704" y="13916"/>
                    <a:pt x="2420749" y="36189"/>
                    <a:pt x="2407802" y="51294"/>
                  </a:cubicBezTo>
                  <a:cubicBezTo>
                    <a:pt x="2400155" y="60216"/>
                    <a:pt x="2346371" y="131954"/>
                    <a:pt x="2337464" y="149768"/>
                  </a:cubicBezTo>
                  <a:cubicBezTo>
                    <a:pt x="2330832" y="163031"/>
                    <a:pt x="2331621" y="179633"/>
                    <a:pt x="2323396" y="191971"/>
                  </a:cubicBezTo>
                  <a:cubicBezTo>
                    <a:pt x="2312360" y="208524"/>
                    <a:pt x="2295261" y="220106"/>
                    <a:pt x="2281193" y="234174"/>
                  </a:cubicBezTo>
                  <a:cubicBezTo>
                    <a:pt x="2276504" y="248242"/>
                    <a:pt x="2274326" y="263414"/>
                    <a:pt x="2267125" y="276377"/>
                  </a:cubicBezTo>
                  <a:cubicBezTo>
                    <a:pt x="2250703" y="305936"/>
                    <a:pt x="2229611" y="332648"/>
                    <a:pt x="2210854" y="360783"/>
                  </a:cubicBezTo>
                  <a:lnTo>
                    <a:pt x="2182719" y="402986"/>
                  </a:lnTo>
                  <a:lnTo>
                    <a:pt x="2154584" y="445189"/>
                  </a:lnTo>
                  <a:lnTo>
                    <a:pt x="2126448" y="487392"/>
                  </a:lnTo>
                  <a:lnTo>
                    <a:pt x="2098313" y="571798"/>
                  </a:lnTo>
                  <a:cubicBezTo>
                    <a:pt x="2083456" y="616370"/>
                    <a:pt x="2087274" y="617250"/>
                    <a:pt x="2056110" y="656205"/>
                  </a:cubicBezTo>
                  <a:cubicBezTo>
                    <a:pt x="2047825" y="666562"/>
                    <a:pt x="2037353" y="674962"/>
                    <a:pt x="2027974" y="684340"/>
                  </a:cubicBezTo>
                  <a:cubicBezTo>
                    <a:pt x="2023285" y="698408"/>
                    <a:pt x="2021536" y="713828"/>
                    <a:pt x="2013907" y="726543"/>
                  </a:cubicBezTo>
                  <a:cubicBezTo>
                    <a:pt x="1935397" y="857392"/>
                    <a:pt x="2042101" y="627948"/>
                    <a:pt x="1957636" y="796881"/>
                  </a:cubicBezTo>
                  <a:cubicBezTo>
                    <a:pt x="1951004" y="810144"/>
                    <a:pt x="1950200" y="825822"/>
                    <a:pt x="1943568" y="839085"/>
                  </a:cubicBezTo>
                  <a:cubicBezTo>
                    <a:pt x="1936007" y="854207"/>
                    <a:pt x="1922994" y="866166"/>
                    <a:pt x="1915433" y="881288"/>
                  </a:cubicBezTo>
                  <a:cubicBezTo>
                    <a:pt x="1908801" y="894551"/>
                    <a:pt x="1907997" y="910228"/>
                    <a:pt x="1901365" y="923491"/>
                  </a:cubicBezTo>
                  <a:cubicBezTo>
                    <a:pt x="1897664" y="930893"/>
                    <a:pt x="1860246" y="989697"/>
                    <a:pt x="1845094" y="993829"/>
                  </a:cubicBezTo>
                  <a:cubicBezTo>
                    <a:pt x="1804127" y="1005002"/>
                    <a:pt x="1760906" y="1006012"/>
                    <a:pt x="1718485" y="1007897"/>
                  </a:cubicBezTo>
                  <a:cubicBezTo>
                    <a:pt x="1549774" y="1015395"/>
                    <a:pt x="1380860" y="1017276"/>
                    <a:pt x="1212048" y="1021965"/>
                  </a:cubicBezTo>
                  <a:cubicBezTo>
                    <a:pt x="1155777" y="1026654"/>
                    <a:pt x="1099206" y="1028569"/>
                    <a:pt x="1043236" y="1036032"/>
                  </a:cubicBezTo>
                  <a:cubicBezTo>
                    <a:pt x="1028537" y="1037992"/>
                    <a:pt x="1015291" y="1046026"/>
                    <a:pt x="1001033" y="1050100"/>
                  </a:cubicBezTo>
                  <a:cubicBezTo>
                    <a:pt x="982443" y="1055412"/>
                    <a:pt x="963352" y="1058857"/>
                    <a:pt x="944762" y="1064168"/>
                  </a:cubicBezTo>
                  <a:cubicBezTo>
                    <a:pt x="930504" y="1068242"/>
                    <a:pt x="917352" y="1077215"/>
                    <a:pt x="902559" y="1078235"/>
                  </a:cubicBezTo>
                  <a:cubicBezTo>
                    <a:pt x="780838" y="1086629"/>
                    <a:pt x="658719" y="1087614"/>
                    <a:pt x="536799" y="1092303"/>
                  </a:cubicBezTo>
                  <a:lnTo>
                    <a:pt x="452393" y="1120438"/>
                  </a:lnTo>
                  <a:cubicBezTo>
                    <a:pt x="438325" y="1125127"/>
                    <a:pt x="424576" y="1130909"/>
                    <a:pt x="410190" y="1134506"/>
                  </a:cubicBezTo>
                  <a:lnTo>
                    <a:pt x="353919" y="1148574"/>
                  </a:lnTo>
                  <a:cubicBezTo>
                    <a:pt x="339851" y="1157952"/>
                    <a:pt x="327166" y="1169842"/>
                    <a:pt x="311716" y="1176709"/>
                  </a:cubicBezTo>
                  <a:cubicBezTo>
                    <a:pt x="284615" y="1188754"/>
                    <a:pt x="227310" y="1204845"/>
                    <a:pt x="227310" y="1204845"/>
                  </a:cubicBezTo>
                  <a:cubicBezTo>
                    <a:pt x="193980" y="1238174"/>
                    <a:pt x="158813" y="1269661"/>
                    <a:pt x="142904" y="1317386"/>
                  </a:cubicBezTo>
                  <a:cubicBezTo>
                    <a:pt x="124642" y="1372172"/>
                    <a:pt x="139321" y="1349103"/>
                    <a:pt x="100701" y="1387725"/>
                  </a:cubicBezTo>
                  <a:lnTo>
                    <a:pt x="58498" y="1514334"/>
                  </a:lnTo>
                  <a:lnTo>
                    <a:pt x="44430" y="1556537"/>
                  </a:lnTo>
                  <a:lnTo>
                    <a:pt x="30362" y="1598740"/>
                  </a:lnTo>
                  <a:cubicBezTo>
                    <a:pt x="35051" y="1655011"/>
                    <a:pt x="44430" y="1711086"/>
                    <a:pt x="44430" y="1767552"/>
                  </a:cubicBezTo>
                  <a:cubicBezTo>
                    <a:pt x="44430" y="1854916"/>
                    <a:pt x="0" y="1764213"/>
                    <a:pt x="58498" y="1851958"/>
                  </a:cubicBezTo>
                  <a:cubicBezTo>
                    <a:pt x="63187" y="1866026"/>
                    <a:pt x="64936" y="1881446"/>
                    <a:pt x="72565" y="1894161"/>
                  </a:cubicBezTo>
                  <a:cubicBezTo>
                    <a:pt x="122560" y="1977486"/>
                    <a:pt x="98574" y="1831517"/>
                    <a:pt x="156971" y="2006703"/>
                  </a:cubicBezTo>
                  <a:cubicBezTo>
                    <a:pt x="171829" y="2051277"/>
                    <a:pt x="168008" y="2052152"/>
                    <a:pt x="199174" y="2091109"/>
                  </a:cubicBezTo>
                  <a:cubicBezTo>
                    <a:pt x="207460" y="2101466"/>
                    <a:pt x="215447" y="2113313"/>
                    <a:pt x="227310" y="2119245"/>
                  </a:cubicBezTo>
                  <a:cubicBezTo>
                    <a:pt x="253836" y="2132508"/>
                    <a:pt x="311716" y="2147380"/>
                    <a:pt x="311716" y="2147380"/>
                  </a:cubicBezTo>
                  <a:cubicBezTo>
                    <a:pt x="452393" y="2142691"/>
                    <a:pt x="593250" y="2141827"/>
                    <a:pt x="733747" y="2133312"/>
                  </a:cubicBezTo>
                  <a:cubicBezTo>
                    <a:pt x="748548" y="2132415"/>
                    <a:pt x="761692" y="2123319"/>
                    <a:pt x="775950" y="2119245"/>
                  </a:cubicBezTo>
                  <a:cubicBezTo>
                    <a:pt x="794540" y="2113934"/>
                    <a:pt x="813702" y="2110733"/>
                    <a:pt x="832221" y="2105177"/>
                  </a:cubicBezTo>
                  <a:cubicBezTo>
                    <a:pt x="860628" y="2096655"/>
                    <a:pt x="916627" y="2077041"/>
                    <a:pt x="916627" y="2077041"/>
                  </a:cubicBezTo>
                  <a:cubicBezTo>
                    <a:pt x="926005" y="2062973"/>
                    <a:pt x="934200" y="2048040"/>
                    <a:pt x="944762" y="2034838"/>
                  </a:cubicBezTo>
                  <a:cubicBezTo>
                    <a:pt x="967670" y="2006204"/>
                    <a:pt x="983767" y="1999457"/>
                    <a:pt x="1015101" y="1978568"/>
                  </a:cubicBezTo>
                  <a:cubicBezTo>
                    <a:pt x="1040109" y="1903541"/>
                    <a:pt x="1008848" y="1959811"/>
                    <a:pt x="1071371" y="1922297"/>
                  </a:cubicBezTo>
                  <a:cubicBezTo>
                    <a:pt x="1082744" y="1915473"/>
                    <a:pt x="1087644" y="1900093"/>
                    <a:pt x="1099507" y="1894161"/>
                  </a:cubicBezTo>
                  <a:cubicBezTo>
                    <a:pt x="1126033" y="1880898"/>
                    <a:pt x="1155778" y="1875404"/>
                    <a:pt x="1183913" y="1866026"/>
                  </a:cubicBezTo>
                  <a:cubicBezTo>
                    <a:pt x="1270827" y="1837055"/>
                    <a:pt x="1211352" y="1853434"/>
                    <a:pt x="1366793" y="1837891"/>
                  </a:cubicBezTo>
                  <a:cubicBezTo>
                    <a:pt x="1455888" y="1842580"/>
                    <a:pt x="1545678" y="1839903"/>
                    <a:pt x="1634079" y="1851958"/>
                  </a:cubicBezTo>
                  <a:cubicBezTo>
                    <a:pt x="1650831" y="1854242"/>
                    <a:pt x="1661160" y="1872533"/>
                    <a:pt x="1676282" y="1880094"/>
                  </a:cubicBezTo>
                  <a:cubicBezTo>
                    <a:pt x="1689545" y="1886726"/>
                    <a:pt x="1704417" y="1889472"/>
                    <a:pt x="1718485" y="1894161"/>
                  </a:cubicBezTo>
                  <a:cubicBezTo>
                    <a:pt x="1596565" y="1898850"/>
                    <a:pt x="1473710" y="1892448"/>
                    <a:pt x="1352725" y="1908229"/>
                  </a:cubicBezTo>
                  <a:cubicBezTo>
                    <a:pt x="1335960" y="1910416"/>
                    <a:pt x="1379478" y="1929498"/>
                    <a:pt x="1394928" y="1936365"/>
                  </a:cubicBezTo>
                  <a:cubicBezTo>
                    <a:pt x="1422029" y="1948410"/>
                    <a:pt x="1479334" y="1964500"/>
                    <a:pt x="1479334" y="1964500"/>
                  </a:cubicBezTo>
                  <a:cubicBezTo>
                    <a:pt x="1516848" y="1959811"/>
                    <a:pt x="1554909" y="1958353"/>
                    <a:pt x="1591876" y="1950432"/>
                  </a:cubicBezTo>
                  <a:cubicBezTo>
                    <a:pt x="1620875" y="1944218"/>
                    <a:pt x="1647510" y="1929490"/>
                    <a:pt x="1676282" y="1922297"/>
                  </a:cubicBezTo>
                  <a:cubicBezTo>
                    <a:pt x="1695039" y="1917608"/>
                    <a:pt x="1713594" y="1912021"/>
                    <a:pt x="1732553" y="1908229"/>
                  </a:cubicBezTo>
                  <a:cubicBezTo>
                    <a:pt x="1826650" y="1889409"/>
                    <a:pt x="1863726" y="1889910"/>
                    <a:pt x="1971704" y="1880094"/>
                  </a:cubicBezTo>
                  <a:cubicBezTo>
                    <a:pt x="2051421" y="1884783"/>
                    <a:pt x="2131670" y="1883833"/>
                    <a:pt x="2210854" y="1894161"/>
                  </a:cubicBezTo>
                  <a:cubicBezTo>
                    <a:pt x="2309057" y="1906970"/>
                    <a:pt x="2271863" y="1917632"/>
                    <a:pt x="2337464" y="1950432"/>
                  </a:cubicBezTo>
                  <a:cubicBezTo>
                    <a:pt x="2350727" y="1957064"/>
                    <a:pt x="2366404" y="1957868"/>
                    <a:pt x="2379667" y="1964500"/>
                  </a:cubicBezTo>
                  <a:cubicBezTo>
                    <a:pt x="2394789" y="1972061"/>
                    <a:pt x="2406748" y="1985074"/>
                    <a:pt x="2421870" y="1992635"/>
                  </a:cubicBezTo>
                  <a:cubicBezTo>
                    <a:pt x="2445510" y="2004455"/>
                    <a:pt x="2497806" y="2014010"/>
                    <a:pt x="2520344" y="2020771"/>
                  </a:cubicBezTo>
                  <a:cubicBezTo>
                    <a:pt x="2548750" y="2029293"/>
                    <a:pt x="2576615" y="2039528"/>
                    <a:pt x="2604750" y="2048906"/>
                  </a:cubicBezTo>
                  <a:cubicBezTo>
                    <a:pt x="2618818" y="2053595"/>
                    <a:pt x="2632412" y="2060066"/>
                    <a:pt x="2646953" y="2062974"/>
                  </a:cubicBezTo>
                  <a:cubicBezTo>
                    <a:pt x="2670399" y="2067663"/>
                    <a:pt x="2693659" y="2073405"/>
                    <a:pt x="2717291" y="2077041"/>
                  </a:cubicBezTo>
                  <a:cubicBezTo>
                    <a:pt x="2806097" y="2090703"/>
                    <a:pt x="2895112" y="2097044"/>
                    <a:pt x="2984578" y="2105177"/>
                  </a:cubicBezTo>
                  <a:cubicBezTo>
                    <a:pt x="3068984" y="2100488"/>
                    <a:pt x="3154109" y="2103064"/>
                    <a:pt x="3237796" y="2091109"/>
                  </a:cubicBezTo>
                  <a:cubicBezTo>
                    <a:pt x="3275916" y="2085663"/>
                    <a:pt x="3288772" y="2044974"/>
                    <a:pt x="3308134" y="2020771"/>
                  </a:cubicBezTo>
                  <a:cubicBezTo>
                    <a:pt x="3316420" y="2010414"/>
                    <a:pt x="3326891" y="2002014"/>
                    <a:pt x="3336270" y="1992635"/>
                  </a:cubicBezTo>
                  <a:cubicBezTo>
                    <a:pt x="3371630" y="1886556"/>
                    <a:pt x="3323932" y="2017311"/>
                    <a:pt x="3378473" y="1908229"/>
                  </a:cubicBezTo>
                  <a:cubicBezTo>
                    <a:pt x="3385105" y="1894966"/>
                    <a:pt x="3385909" y="1879289"/>
                    <a:pt x="3392541" y="1866026"/>
                  </a:cubicBezTo>
                  <a:cubicBezTo>
                    <a:pt x="3447082" y="1756944"/>
                    <a:pt x="3399384" y="1887699"/>
                    <a:pt x="3434744" y="1781620"/>
                  </a:cubicBezTo>
                  <a:cubicBezTo>
                    <a:pt x="3430055" y="1748795"/>
                    <a:pt x="3427179" y="1715660"/>
                    <a:pt x="3420676" y="1683146"/>
                  </a:cubicBezTo>
                  <a:cubicBezTo>
                    <a:pt x="3403642" y="1597979"/>
                    <a:pt x="3406608" y="1677317"/>
                    <a:pt x="3406608" y="1612808"/>
                  </a:cubicBezTo>
                </a:path>
              </a:pathLst>
            </a:cu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6" name="Challenges"/>
          <p:cNvSpPr/>
          <p:nvPr/>
        </p:nvSpPr>
        <p:spPr>
          <a:xfrm>
            <a:off x="251520" y="260648"/>
            <a:ext cx="3347864" cy="92333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sx="75000" sy="75000" algn="tl" rotWithShape="0">
                    <a:srgbClr val="000000">
                      <a:alpha val="70000"/>
                    </a:srgbClr>
                  </a:outerShdw>
                </a:effectLst>
              </a:rPr>
              <a:t>Challenges</a:t>
            </a:r>
            <a:endParaRPr lang="en-US" sz="5400" b="0" u="sng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sx="75000" sy="75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1"/>
          <p:cNvSpPr/>
          <p:nvPr/>
        </p:nvSpPr>
        <p:spPr>
          <a:xfrm>
            <a:off x="867600" y="1700808"/>
            <a:ext cx="1943354" cy="707886"/>
          </a:xfrm>
          <a:prstGeom prst="rect">
            <a:avLst/>
          </a:prstGeom>
          <a:noFill/>
          <a:scene3d>
            <a:camera prst="perspectiveBelow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r>
              <a:rPr lang="en-US" sz="4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 Physics</a:t>
            </a:r>
            <a:endParaRPr lang="en-US" sz="4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1"/>
          <p:cNvSpPr/>
          <p:nvPr/>
        </p:nvSpPr>
        <p:spPr>
          <a:xfrm>
            <a:off x="867600" y="2708920"/>
            <a:ext cx="2267673" cy="707886"/>
          </a:xfrm>
          <a:prstGeom prst="rect">
            <a:avLst/>
          </a:prstGeom>
          <a:noFill/>
          <a:scene3d>
            <a:camera prst="perspectiveBelow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 Graphics</a:t>
            </a:r>
            <a:endParaRPr lang="en-US" sz="4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1"/>
          <p:cNvSpPr/>
          <p:nvPr/>
        </p:nvSpPr>
        <p:spPr>
          <a:xfrm>
            <a:off x="867600" y="3645024"/>
            <a:ext cx="5917197" cy="707886"/>
          </a:xfrm>
          <a:prstGeom prst="rect">
            <a:avLst/>
          </a:prstGeom>
          <a:noFill/>
          <a:scene3d>
            <a:camera prst="perspectiveBelow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 The Integratio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 of the two</a:t>
            </a:r>
            <a:endParaRPr lang="en-US" sz="4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1"/>
          <p:cNvSpPr/>
          <p:nvPr/>
        </p:nvSpPr>
        <p:spPr>
          <a:xfrm>
            <a:off x="925308" y="4581128"/>
            <a:ext cx="4317849" cy="707886"/>
          </a:xfrm>
          <a:prstGeom prst="rect">
            <a:avLst/>
          </a:prstGeom>
          <a:noFill/>
          <a:scene3d>
            <a:camera prst="perspectiveBelow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>
              <a:buFontTx/>
              <a:buChar char="-"/>
            </a:pPr>
            <a:r>
              <a:rPr lang="en-US" sz="4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General Debugging</a:t>
            </a: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Software</a:t>
            </a:r>
            <a:r>
              <a:rPr lang="en-CA" baseline="0" dirty="0" smtClean="0"/>
              <a:t> Architecture</a:t>
            </a:r>
            <a:endParaRPr lang="en-CA" dirty="0"/>
          </a:p>
        </p:txBody>
      </p:sp>
      <p:pic>
        <p:nvPicPr>
          <p:cNvPr id="1036" name="Picture 12" descr="http://images5.fanpop.com/image/photos/24600000/Digital-galaxies-space-24645013-1280-1024.jpg"/>
          <p:cNvPicPr>
            <a:picLocks noChangeAspect="1" noChangeArrowheads="1"/>
          </p:cNvPicPr>
          <p:nvPr/>
        </p:nvPicPr>
        <p:blipFill>
          <a:blip r:embed="rId3" cstate="print"/>
          <a:srcRect b="62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8" name="Overall"/>
          <p:cNvGrpSpPr/>
          <p:nvPr/>
        </p:nvGrpSpPr>
        <p:grpSpPr>
          <a:xfrm>
            <a:off x="-1620688" y="260648"/>
            <a:ext cx="12696105" cy="8652854"/>
            <a:chOff x="-1620688" y="260648"/>
            <a:chExt cx="12696105" cy="8652854"/>
          </a:xfrm>
        </p:grpSpPr>
        <p:pic>
          <p:nvPicPr>
            <p:cNvPr id="6148" name="Overall Class Diagram" descr="C:\Users\Pring\Documents\My Dropbox\ECSE 321\Phase 2\HP - Class Diagrams\Simplified overall diagram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620688" y="260648"/>
              <a:ext cx="12696105" cy="8652854"/>
            </a:xfrm>
            <a:prstGeom prst="rect">
              <a:avLst/>
            </a:prstGeom>
            <a:noFill/>
          </p:spPr>
        </p:pic>
        <p:sp>
          <p:nvSpPr>
            <p:cNvPr id="17" name="Overall Label"/>
            <p:cNvSpPr/>
            <p:nvPr/>
          </p:nvSpPr>
          <p:spPr>
            <a:xfrm>
              <a:off x="1178517" y="5877272"/>
              <a:ext cx="4783297" cy="707886"/>
            </a:xfrm>
            <a:prstGeom prst="rect">
              <a:avLst/>
            </a:prstGeom>
            <a:noFill/>
            <a:scene3d>
              <a:camera prst="perspectiveBelow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Overall Class Diagram</a:t>
              </a:r>
              <a:endParaRPr lang="en-US" sz="4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1" name="Element"/>
          <p:cNvGrpSpPr/>
          <p:nvPr/>
        </p:nvGrpSpPr>
        <p:grpSpPr>
          <a:xfrm>
            <a:off x="-1188640" y="-2043608"/>
            <a:ext cx="14650922" cy="11301781"/>
            <a:chOff x="-1188640" y="-2043608"/>
            <a:chExt cx="14650922" cy="11301781"/>
          </a:xfrm>
        </p:grpSpPr>
        <p:pic>
          <p:nvPicPr>
            <p:cNvPr id="6149" name="Element Class Diagram" descr="C:\Users\Pring\Documents\My Dropbox\ECSE 321\Phase 2\HP - Class Diagrams\Elemen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1188640" y="-2043608"/>
              <a:ext cx="14650922" cy="11301781"/>
            </a:xfrm>
            <a:prstGeom prst="rect">
              <a:avLst/>
            </a:prstGeom>
            <a:noFill/>
          </p:spPr>
        </p:pic>
        <p:sp>
          <p:nvSpPr>
            <p:cNvPr id="20" name="Element Subsystem"/>
            <p:cNvSpPr/>
            <p:nvPr/>
          </p:nvSpPr>
          <p:spPr>
            <a:xfrm>
              <a:off x="1602694" y="6029672"/>
              <a:ext cx="4239750" cy="707886"/>
            </a:xfrm>
            <a:prstGeom prst="rect">
              <a:avLst/>
            </a:prstGeom>
            <a:noFill/>
            <a:scene3d>
              <a:camera prst="perspectiveBelow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Element Subsystem</a:t>
              </a:r>
              <a:endParaRPr lang="en-US" sz="4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3" name="Multiplayer/map"/>
          <p:cNvGrpSpPr/>
          <p:nvPr/>
        </p:nvGrpSpPr>
        <p:grpSpPr>
          <a:xfrm>
            <a:off x="-3852936" y="-747464"/>
            <a:ext cx="17137904" cy="15952837"/>
            <a:chOff x="-3852936" y="-747464"/>
            <a:chExt cx="17137904" cy="15952837"/>
          </a:xfrm>
        </p:grpSpPr>
        <p:pic>
          <p:nvPicPr>
            <p:cNvPr id="6150" name="Map Class Diagram" descr="C:\Users\Pring\Documents\My Dropbox\ECSE 321\Phase 2\HP - Class Diagrams\Multiplayer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3852936" y="-747464"/>
              <a:ext cx="17137904" cy="15952837"/>
            </a:xfrm>
            <a:prstGeom prst="rect">
              <a:avLst/>
            </a:prstGeom>
            <a:noFill/>
          </p:spPr>
        </p:pic>
        <p:sp>
          <p:nvSpPr>
            <p:cNvPr id="22" name="Multiplayer Subsystem"/>
            <p:cNvSpPr/>
            <p:nvPr/>
          </p:nvSpPr>
          <p:spPr>
            <a:xfrm>
              <a:off x="1265969" y="6029672"/>
              <a:ext cx="4913204" cy="707886"/>
            </a:xfrm>
            <a:prstGeom prst="rect">
              <a:avLst/>
            </a:prstGeom>
            <a:noFill/>
            <a:scene3d>
              <a:camera prst="perspectiveBelow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Multiplayer Subsystem</a:t>
              </a:r>
              <a:endParaRPr lang="en-US" sz="4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Gamescore"/>
          <p:cNvGrpSpPr/>
          <p:nvPr/>
        </p:nvGrpSpPr>
        <p:grpSpPr>
          <a:xfrm>
            <a:off x="0" y="1844824"/>
            <a:ext cx="9144000" cy="5508287"/>
            <a:chOff x="0" y="1844824"/>
            <a:chExt cx="9144000" cy="5508287"/>
          </a:xfrm>
        </p:grpSpPr>
        <p:pic>
          <p:nvPicPr>
            <p:cNvPr id="6151" name="GameScore" descr="C:\Users\Pring\Documents\My Dropbox\ECSE 321\Phase 2\HP - Class Diagrams\Scoring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0" y="1844824"/>
              <a:ext cx="9144000" cy="3183113"/>
            </a:xfrm>
            <a:prstGeom prst="rect">
              <a:avLst/>
            </a:prstGeom>
            <a:noFill/>
          </p:spPr>
        </p:pic>
        <p:sp>
          <p:nvSpPr>
            <p:cNvPr id="24" name="Gamescore Subsystem"/>
            <p:cNvSpPr/>
            <p:nvPr/>
          </p:nvSpPr>
          <p:spPr>
            <a:xfrm>
              <a:off x="1291616" y="6029672"/>
              <a:ext cx="4861907" cy="1323439"/>
            </a:xfrm>
            <a:prstGeom prst="rect">
              <a:avLst/>
            </a:prstGeom>
            <a:noFill/>
            <a:scene3d>
              <a:camera prst="perspectiveBelow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Gamescore</a:t>
              </a:r>
              <a:r>
                <a:rPr lang="en-US" sz="4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Subsystem</a:t>
              </a:r>
            </a:p>
            <a:p>
              <a:pPr algn="ctr"/>
              <a:endParaRPr lang="en-US" sz="4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9" name="Graphics"/>
          <p:cNvGrpSpPr/>
          <p:nvPr/>
        </p:nvGrpSpPr>
        <p:grpSpPr>
          <a:xfrm>
            <a:off x="0" y="1436949"/>
            <a:ext cx="9144000" cy="5300609"/>
            <a:chOff x="0" y="1436949"/>
            <a:chExt cx="9144000" cy="5300609"/>
          </a:xfrm>
        </p:grpSpPr>
        <p:sp>
          <p:nvSpPr>
            <p:cNvPr id="27" name="Graphics Subsystem"/>
            <p:cNvSpPr/>
            <p:nvPr/>
          </p:nvSpPr>
          <p:spPr>
            <a:xfrm>
              <a:off x="1559092" y="6029672"/>
              <a:ext cx="4326954" cy="707886"/>
            </a:xfrm>
            <a:prstGeom prst="rect">
              <a:avLst/>
            </a:prstGeom>
            <a:noFill/>
            <a:scene3d>
              <a:camera prst="perspectiveBelow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Graphics Subsystem</a:t>
              </a:r>
            </a:p>
          </p:txBody>
        </p:sp>
        <p:pic>
          <p:nvPicPr>
            <p:cNvPr id="6153" name="Graphics Class Diagram" descr="C:\Users\Pring\Documents\My Dropbox\ECSE 321\Phase 2\HP - Class Diagrams\Graphics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0" y="1436949"/>
              <a:ext cx="9144000" cy="3984102"/>
            </a:xfrm>
            <a:prstGeom prst="rect">
              <a:avLst/>
            </a:prstGeom>
            <a:noFill/>
          </p:spPr>
        </p:pic>
      </p:grpSp>
      <p:grpSp>
        <p:nvGrpSpPr>
          <p:cNvPr id="32" name="Physics"/>
          <p:cNvGrpSpPr/>
          <p:nvPr/>
        </p:nvGrpSpPr>
        <p:grpSpPr>
          <a:xfrm>
            <a:off x="1721251" y="980728"/>
            <a:ext cx="5458804" cy="5756830"/>
            <a:chOff x="1721251" y="980728"/>
            <a:chExt cx="5458804" cy="5756830"/>
          </a:xfrm>
        </p:grpSpPr>
        <p:sp>
          <p:nvSpPr>
            <p:cNvPr id="30" name="Physics Subsystem"/>
            <p:cNvSpPr/>
            <p:nvPr/>
          </p:nvSpPr>
          <p:spPr>
            <a:xfrm>
              <a:off x="1721251" y="6029672"/>
              <a:ext cx="4002634" cy="707886"/>
            </a:xfrm>
            <a:prstGeom prst="rect">
              <a:avLst/>
            </a:prstGeom>
            <a:noFill/>
            <a:scene3d>
              <a:camera prst="perspectiveBelow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Physics Subsystem</a:t>
              </a:r>
              <a:endParaRPr lang="en-US" sz="4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pic>
          <p:nvPicPr>
            <p:cNvPr id="6154" name="Physics Class Diagram" descr="C:\Users\Pring\Documents\My Dropbox\ECSE 321\Phase 2\HP - Class Diagrams\Physics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963946" y="980728"/>
              <a:ext cx="5216109" cy="5348855"/>
            </a:xfrm>
            <a:prstGeom prst="rect">
              <a:avLst/>
            </a:prstGeom>
            <a:noFill/>
          </p:spPr>
        </p:pic>
      </p:grpSp>
      <p:grpSp>
        <p:nvGrpSpPr>
          <p:cNvPr id="36" name="UI"/>
          <p:cNvGrpSpPr/>
          <p:nvPr/>
        </p:nvGrpSpPr>
        <p:grpSpPr>
          <a:xfrm>
            <a:off x="0" y="956611"/>
            <a:ext cx="9144000" cy="5780947"/>
            <a:chOff x="0" y="956611"/>
            <a:chExt cx="9144000" cy="5780947"/>
          </a:xfrm>
        </p:grpSpPr>
        <p:sp>
          <p:nvSpPr>
            <p:cNvPr id="34" name="UI Subsystem"/>
            <p:cNvSpPr/>
            <p:nvPr/>
          </p:nvSpPr>
          <p:spPr>
            <a:xfrm>
              <a:off x="2235111" y="6029672"/>
              <a:ext cx="2974917" cy="707886"/>
            </a:xfrm>
            <a:prstGeom prst="rect">
              <a:avLst/>
            </a:prstGeom>
            <a:noFill/>
            <a:scene3d>
              <a:camera prst="perspectiveBelow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UI Subsystem</a:t>
              </a:r>
            </a:p>
          </p:txBody>
        </p:sp>
        <p:pic>
          <p:nvPicPr>
            <p:cNvPr id="6156" name="UI Class Diagram" descr="C:\Users\Pring\Documents\My Dropbox\ECSE 321\Phase 2\HP - Class Diagrams\GUI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956611"/>
              <a:ext cx="9144000" cy="4944777"/>
            </a:xfrm>
            <a:prstGeom prst="rect">
              <a:avLst/>
            </a:prstGeom>
            <a:noFill/>
          </p:spPr>
        </p:pic>
      </p:grpSp>
      <p:grpSp>
        <p:nvGrpSpPr>
          <p:cNvPr id="4" name="6 Guys Group II"/>
          <p:cNvGrpSpPr/>
          <p:nvPr/>
        </p:nvGrpSpPr>
        <p:grpSpPr>
          <a:xfrm>
            <a:off x="7020272" y="5562611"/>
            <a:ext cx="2618738" cy="1295389"/>
            <a:chOff x="1882844" y="2199537"/>
            <a:chExt cx="4657303" cy="2308828"/>
          </a:xfrm>
        </p:grpSpPr>
        <p:grpSp>
          <p:nvGrpSpPr>
            <p:cNvPr id="5" name="6 Guys Group"/>
            <p:cNvGrpSpPr/>
            <p:nvPr/>
          </p:nvGrpSpPr>
          <p:grpSpPr>
            <a:xfrm>
              <a:off x="3235058" y="2349635"/>
              <a:ext cx="2673885" cy="2158730"/>
              <a:chOff x="3235058" y="2349635"/>
              <a:chExt cx="2673885" cy="2158730"/>
            </a:xfrm>
          </p:grpSpPr>
          <p:pic>
            <p:nvPicPr>
              <p:cNvPr id="7" name="6 Guys Asteroid" descr="C:\Users\Pring\Documents\GitHub\team5\a1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3492635" y="2349635"/>
                <a:ext cx="2158730" cy="2158730"/>
              </a:xfrm>
              <a:prstGeom prst="rect">
                <a:avLst/>
              </a:prstGeom>
              <a:noFill/>
            </p:spPr>
          </p:pic>
          <p:sp>
            <p:nvSpPr>
              <p:cNvPr id="8" name="6 Guys"/>
              <p:cNvSpPr/>
              <p:nvPr/>
            </p:nvSpPr>
            <p:spPr>
              <a:xfrm>
                <a:off x="3235058" y="2967335"/>
                <a:ext cx="2673885" cy="548564"/>
              </a:xfrm>
              <a:prstGeom prst="rect">
                <a:avLst/>
              </a:prstGeom>
              <a:noFill/>
              <a:scene3d>
                <a:camera prst="perspectiveHeroicExtremeRightFacing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0" u="sng" cap="none" spc="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6 Guys, 1 Asteroid</a:t>
                </a:r>
                <a:endParaRPr lang="en-US" sz="1400" b="0" u="sng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pic>
            <p:nvPicPr>
              <p:cNvPr id="9" name="Spaceship" descr="C:\Users\Pring\Documents\GitHub\team5\SpaceShip.png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 rot="10800000">
                <a:off x="4139952" y="2420888"/>
                <a:ext cx="713180" cy="665436"/>
              </a:xfrm>
              <a:prstGeom prst="rect">
                <a:avLst/>
              </a:prstGeom>
              <a:noFill/>
            </p:spPr>
          </p:pic>
        </p:grpSp>
        <p:sp>
          <p:nvSpPr>
            <p:cNvPr id="6" name="6 guys skin">
              <a:hlinkClick r:id="rId13" action="ppaction://hlinksldjump"/>
            </p:cNvPr>
            <p:cNvSpPr/>
            <p:nvPr/>
          </p:nvSpPr>
          <p:spPr>
            <a:xfrm>
              <a:off x="1882844" y="2199537"/>
              <a:ext cx="4657303" cy="2147380"/>
            </a:xfrm>
            <a:custGeom>
              <a:avLst/>
              <a:gdLst>
                <a:gd name="connsiteX0" fmla="*/ 3237796 w 4657303"/>
                <a:gd name="connsiteY0" fmla="*/ 1795688 h 2147380"/>
                <a:gd name="connsiteX1" fmla="*/ 3237796 w 4657303"/>
                <a:gd name="connsiteY1" fmla="*/ 1795688 h 2147380"/>
                <a:gd name="connsiteX2" fmla="*/ 3336270 w 4657303"/>
                <a:gd name="connsiteY2" fmla="*/ 1711281 h 2147380"/>
                <a:gd name="connsiteX3" fmla="*/ 3364405 w 4657303"/>
                <a:gd name="connsiteY3" fmla="*/ 1669078 h 2147380"/>
                <a:gd name="connsiteX4" fmla="*/ 3392541 w 4657303"/>
                <a:gd name="connsiteY4" fmla="*/ 1640943 h 2147380"/>
                <a:gd name="connsiteX5" fmla="*/ 3420676 w 4657303"/>
                <a:gd name="connsiteY5" fmla="*/ 1598740 h 2147380"/>
                <a:gd name="connsiteX6" fmla="*/ 3462879 w 4657303"/>
                <a:gd name="connsiteY6" fmla="*/ 1570605 h 2147380"/>
                <a:gd name="connsiteX7" fmla="*/ 3519150 w 4657303"/>
                <a:gd name="connsiteY7" fmla="*/ 1514334 h 2147380"/>
                <a:gd name="connsiteX8" fmla="*/ 3547285 w 4657303"/>
                <a:gd name="connsiteY8" fmla="*/ 1486198 h 2147380"/>
                <a:gd name="connsiteX9" fmla="*/ 3687962 w 4657303"/>
                <a:gd name="connsiteY9" fmla="*/ 1443995 h 2147380"/>
                <a:gd name="connsiteX10" fmla="*/ 3730165 w 4657303"/>
                <a:gd name="connsiteY10" fmla="*/ 1429928 h 2147380"/>
                <a:gd name="connsiteX11" fmla="*/ 3772368 w 4657303"/>
                <a:gd name="connsiteY11" fmla="*/ 1415860 h 2147380"/>
                <a:gd name="connsiteX12" fmla="*/ 4152196 w 4657303"/>
                <a:gd name="connsiteY12" fmla="*/ 1401792 h 2147380"/>
                <a:gd name="connsiteX13" fmla="*/ 4419482 w 4657303"/>
                <a:gd name="connsiteY13" fmla="*/ 1387725 h 2147380"/>
                <a:gd name="connsiteX14" fmla="*/ 4503888 w 4657303"/>
                <a:gd name="connsiteY14" fmla="*/ 1359589 h 2147380"/>
                <a:gd name="connsiteX15" fmla="*/ 4546091 w 4657303"/>
                <a:gd name="connsiteY15" fmla="*/ 1345521 h 2147380"/>
                <a:gd name="connsiteX16" fmla="*/ 4574227 w 4657303"/>
                <a:gd name="connsiteY16" fmla="*/ 1317386 h 2147380"/>
                <a:gd name="connsiteX17" fmla="*/ 4630498 w 4657303"/>
                <a:gd name="connsiteY17" fmla="*/ 1232980 h 2147380"/>
                <a:gd name="connsiteX18" fmla="*/ 4630498 w 4657303"/>
                <a:gd name="connsiteY18" fmla="*/ 839085 h 2147380"/>
                <a:gd name="connsiteX19" fmla="*/ 4602362 w 4657303"/>
                <a:gd name="connsiteY19" fmla="*/ 754678 h 2147380"/>
                <a:gd name="connsiteX20" fmla="*/ 4588294 w 4657303"/>
                <a:gd name="connsiteY20" fmla="*/ 712475 h 2147380"/>
                <a:gd name="connsiteX21" fmla="*/ 4574227 w 4657303"/>
                <a:gd name="connsiteY21" fmla="*/ 670272 h 2147380"/>
                <a:gd name="connsiteX22" fmla="*/ 4532024 w 4657303"/>
                <a:gd name="connsiteY22" fmla="*/ 656205 h 2147380"/>
                <a:gd name="connsiteX23" fmla="*/ 4489821 w 4657303"/>
                <a:gd name="connsiteY23" fmla="*/ 628069 h 2147380"/>
                <a:gd name="connsiteX24" fmla="*/ 4447618 w 4657303"/>
                <a:gd name="connsiteY24" fmla="*/ 614001 h 2147380"/>
                <a:gd name="connsiteX25" fmla="*/ 3997451 w 4657303"/>
                <a:gd name="connsiteY25" fmla="*/ 628069 h 2147380"/>
                <a:gd name="connsiteX26" fmla="*/ 3870842 w 4657303"/>
                <a:gd name="connsiteY26" fmla="*/ 670272 h 2147380"/>
                <a:gd name="connsiteX27" fmla="*/ 3828639 w 4657303"/>
                <a:gd name="connsiteY27" fmla="*/ 684340 h 2147380"/>
                <a:gd name="connsiteX28" fmla="*/ 3744233 w 4657303"/>
                <a:gd name="connsiteY28" fmla="*/ 726543 h 2147380"/>
                <a:gd name="connsiteX29" fmla="*/ 3575421 w 4657303"/>
                <a:gd name="connsiteY29" fmla="*/ 712475 h 2147380"/>
                <a:gd name="connsiteX30" fmla="*/ 3519150 w 4657303"/>
                <a:gd name="connsiteY30" fmla="*/ 684340 h 2147380"/>
                <a:gd name="connsiteX31" fmla="*/ 3476947 w 4657303"/>
                <a:gd name="connsiteY31" fmla="*/ 670272 h 2147380"/>
                <a:gd name="connsiteX32" fmla="*/ 3448811 w 4657303"/>
                <a:gd name="connsiteY32" fmla="*/ 642137 h 2147380"/>
                <a:gd name="connsiteX33" fmla="*/ 3406608 w 4657303"/>
                <a:gd name="connsiteY33" fmla="*/ 571798 h 2147380"/>
                <a:gd name="connsiteX34" fmla="*/ 3364405 w 4657303"/>
                <a:gd name="connsiteY34" fmla="*/ 501460 h 2147380"/>
                <a:gd name="connsiteX35" fmla="*/ 3336270 w 4657303"/>
                <a:gd name="connsiteY35" fmla="*/ 459257 h 2147380"/>
                <a:gd name="connsiteX36" fmla="*/ 3223728 w 4657303"/>
                <a:gd name="connsiteY36" fmla="*/ 374851 h 2147380"/>
                <a:gd name="connsiteX37" fmla="*/ 3181525 w 4657303"/>
                <a:gd name="connsiteY37" fmla="*/ 360783 h 2147380"/>
                <a:gd name="connsiteX38" fmla="*/ 3139322 w 4657303"/>
                <a:gd name="connsiteY38" fmla="*/ 318580 h 2147380"/>
                <a:gd name="connsiteX39" fmla="*/ 2998645 w 4657303"/>
                <a:gd name="connsiteY39" fmla="*/ 234174 h 2147380"/>
                <a:gd name="connsiteX40" fmla="*/ 2914239 w 4657303"/>
                <a:gd name="connsiteY40" fmla="*/ 163835 h 2147380"/>
                <a:gd name="connsiteX41" fmla="*/ 2815765 w 4657303"/>
                <a:gd name="connsiteY41" fmla="*/ 135700 h 2147380"/>
                <a:gd name="connsiteX42" fmla="*/ 2773562 w 4657303"/>
                <a:gd name="connsiteY42" fmla="*/ 107565 h 2147380"/>
                <a:gd name="connsiteX43" fmla="*/ 2689156 w 4657303"/>
                <a:gd name="connsiteY43" fmla="*/ 79429 h 2147380"/>
                <a:gd name="connsiteX44" fmla="*/ 2576614 w 4657303"/>
                <a:gd name="connsiteY44" fmla="*/ 51294 h 2147380"/>
                <a:gd name="connsiteX45" fmla="*/ 2450005 w 4657303"/>
                <a:gd name="connsiteY45" fmla="*/ 9091 h 2147380"/>
                <a:gd name="connsiteX46" fmla="*/ 2407802 w 4657303"/>
                <a:gd name="connsiteY46" fmla="*/ 51294 h 2147380"/>
                <a:gd name="connsiteX47" fmla="*/ 2337464 w 4657303"/>
                <a:gd name="connsiteY47" fmla="*/ 149768 h 2147380"/>
                <a:gd name="connsiteX48" fmla="*/ 2323396 w 4657303"/>
                <a:gd name="connsiteY48" fmla="*/ 191971 h 2147380"/>
                <a:gd name="connsiteX49" fmla="*/ 2281193 w 4657303"/>
                <a:gd name="connsiteY49" fmla="*/ 234174 h 2147380"/>
                <a:gd name="connsiteX50" fmla="*/ 2267125 w 4657303"/>
                <a:gd name="connsiteY50" fmla="*/ 276377 h 2147380"/>
                <a:gd name="connsiteX51" fmla="*/ 2210854 w 4657303"/>
                <a:gd name="connsiteY51" fmla="*/ 360783 h 2147380"/>
                <a:gd name="connsiteX52" fmla="*/ 2182719 w 4657303"/>
                <a:gd name="connsiteY52" fmla="*/ 402986 h 2147380"/>
                <a:gd name="connsiteX53" fmla="*/ 2154584 w 4657303"/>
                <a:gd name="connsiteY53" fmla="*/ 445189 h 2147380"/>
                <a:gd name="connsiteX54" fmla="*/ 2126448 w 4657303"/>
                <a:gd name="connsiteY54" fmla="*/ 487392 h 2147380"/>
                <a:gd name="connsiteX55" fmla="*/ 2098313 w 4657303"/>
                <a:gd name="connsiteY55" fmla="*/ 571798 h 2147380"/>
                <a:gd name="connsiteX56" fmla="*/ 2056110 w 4657303"/>
                <a:gd name="connsiteY56" fmla="*/ 656205 h 2147380"/>
                <a:gd name="connsiteX57" fmla="*/ 2027974 w 4657303"/>
                <a:gd name="connsiteY57" fmla="*/ 684340 h 2147380"/>
                <a:gd name="connsiteX58" fmla="*/ 2013907 w 4657303"/>
                <a:gd name="connsiteY58" fmla="*/ 726543 h 2147380"/>
                <a:gd name="connsiteX59" fmla="*/ 1957636 w 4657303"/>
                <a:gd name="connsiteY59" fmla="*/ 796881 h 2147380"/>
                <a:gd name="connsiteX60" fmla="*/ 1943568 w 4657303"/>
                <a:gd name="connsiteY60" fmla="*/ 839085 h 2147380"/>
                <a:gd name="connsiteX61" fmla="*/ 1915433 w 4657303"/>
                <a:gd name="connsiteY61" fmla="*/ 881288 h 2147380"/>
                <a:gd name="connsiteX62" fmla="*/ 1901365 w 4657303"/>
                <a:gd name="connsiteY62" fmla="*/ 923491 h 2147380"/>
                <a:gd name="connsiteX63" fmla="*/ 1845094 w 4657303"/>
                <a:gd name="connsiteY63" fmla="*/ 993829 h 2147380"/>
                <a:gd name="connsiteX64" fmla="*/ 1718485 w 4657303"/>
                <a:gd name="connsiteY64" fmla="*/ 1007897 h 2147380"/>
                <a:gd name="connsiteX65" fmla="*/ 1212048 w 4657303"/>
                <a:gd name="connsiteY65" fmla="*/ 1021965 h 2147380"/>
                <a:gd name="connsiteX66" fmla="*/ 1043236 w 4657303"/>
                <a:gd name="connsiteY66" fmla="*/ 1036032 h 2147380"/>
                <a:gd name="connsiteX67" fmla="*/ 1001033 w 4657303"/>
                <a:gd name="connsiteY67" fmla="*/ 1050100 h 2147380"/>
                <a:gd name="connsiteX68" fmla="*/ 944762 w 4657303"/>
                <a:gd name="connsiteY68" fmla="*/ 1064168 h 2147380"/>
                <a:gd name="connsiteX69" fmla="*/ 902559 w 4657303"/>
                <a:gd name="connsiteY69" fmla="*/ 1078235 h 2147380"/>
                <a:gd name="connsiteX70" fmla="*/ 536799 w 4657303"/>
                <a:gd name="connsiteY70" fmla="*/ 1092303 h 2147380"/>
                <a:gd name="connsiteX71" fmla="*/ 452393 w 4657303"/>
                <a:gd name="connsiteY71" fmla="*/ 1120438 h 2147380"/>
                <a:gd name="connsiteX72" fmla="*/ 410190 w 4657303"/>
                <a:gd name="connsiteY72" fmla="*/ 1134506 h 2147380"/>
                <a:gd name="connsiteX73" fmla="*/ 353919 w 4657303"/>
                <a:gd name="connsiteY73" fmla="*/ 1148574 h 2147380"/>
                <a:gd name="connsiteX74" fmla="*/ 311716 w 4657303"/>
                <a:gd name="connsiteY74" fmla="*/ 1176709 h 2147380"/>
                <a:gd name="connsiteX75" fmla="*/ 227310 w 4657303"/>
                <a:gd name="connsiteY75" fmla="*/ 1204845 h 2147380"/>
                <a:gd name="connsiteX76" fmla="*/ 142904 w 4657303"/>
                <a:gd name="connsiteY76" fmla="*/ 1317386 h 2147380"/>
                <a:gd name="connsiteX77" fmla="*/ 100701 w 4657303"/>
                <a:gd name="connsiteY77" fmla="*/ 1387725 h 2147380"/>
                <a:gd name="connsiteX78" fmla="*/ 58498 w 4657303"/>
                <a:gd name="connsiteY78" fmla="*/ 1514334 h 2147380"/>
                <a:gd name="connsiteX79" fmla="*/ 44430 w 4657303"/>
                <a:gd name="connsiteY79" fmla="*/ 1556537 h 2147380"/>
                <a:gd name="connsiteX80" fmla="*/ 30362 w 4657303"/>
                <a:gd name="connsiteY80" fmla="*/ 1598740 h 2147380"/>
                <a:gd name="connsiteX81" fmla="*/ 44430 w 4657303"/>
                <a:gd name="connsiteY81" fmla="*/ 1767552 h 2147380"/>
                <a:gd name="connsiteX82" fmla="*/ 58498 w 4657303"/>
                <a:gd name="connsiteY82" fmla="*/ 1851958 h 2147380"/>
                <a:gd name="connsiteX83" fmla="*/ 72565 w 4657303"/>
                <a:gd name="connsiteY83" fmla="*/ 1894161 h 2147380"/>
                <a:gd name="connsiteX84" fmla="*/ 156971 w 4657303"/>
                <a:gd name="connsiteY84" fmla="*/ 2006703 h 2147380"/>
                <a:gd name="connsiteX85" fmla="*/ 199174 w 4657303"/>
                <a:gd name="connsiteY85" fmla="*/ 2091109 h 2147380"/>
                <a:gd name="connsiteX86" fmla="*/ 227310 w 4657303"/>
                <a:gd name="connsiteY86" fmla="*/ 2119245 h 2147380"/>
                <a:gd name="connsiteX87" fmla="*/ 311716 w 4657303"/>
                <a:gd name="connsiteY87" fmla="*/ 2147380 h 2147380"/>
                <a:gd name="connsiteX88" fmla="*/ 733747 w 4657303"/>
                <a:gd name="connsiteY88" fmla="*/ 2133312 h 2147380"/>
                <a:gd name="connsiteX89" fmla="*/ 775950 w 4657303"/>
                <a:gd name="connsiteY89" fmla="*/ 2119245 h 2147380"/>
                <a:gd name="connsiteX90" fmla="*/ 832221 w 4657303"/>
                <a:gd name="connsiteY90" fmla="*/ 2105177 h 2147380"/>
                <a:gd name="connsiteX91" fmla="*/ 916627 w 4657303"/>
                <a:gd name="connsiteY91" fmla="*/ 2077041 h 2147380"/>
                <a:gd name="connsiteX92" fmla="*/ 944762 w 4657303"/>
                <a:gd name="connsiteY92" fmla="*/ 2034838 h 2147380"/>
                <a:gd name="connsiteX93" fmla="*/ 1015101 w 4657303"/>
                <a:gd name="connsiteY93" fmla="*/ 1978568 h 2147380"/>
                <a:gd name="connsiteX94" fmla="*/ 1071371 w 4657303"/>
                <a:gd name="connsiteY94" fmla="*/ 1922297 h 2147380"/>
                <a:gd name="connsiteX95" fmla="*/ 1099507 w 4657303"/>
                <a:gd name="connsiteY95" fmla="*/ 1894161 h 2147380"/>
                <a:gd name="connsiteX96" fmla="*/ 1183913 w 4657303"/>
                <a:gd name="connsiteY96" fmla="*/ 1866026 h 2147380"/>
                <a:gd name="connsiteX97" fmla="*/ 1366793 w 4657303"/>
                <a:gd name="connsiteY97" fmla="*/ 1837891 h 2147380"/>
                <a:gd name="connsiteX98" fmla="*/ 1634079 w 4657303"/>
                <a:gd name="connsiteY98" fmla="*/ 1851958 h 2147380"/>
                <a:gd name="connsiteX99" fmla="*/ 1676282 w 4657303"/>
                <a:gd name="connsiteY99" fmla="*/ 1880094 h 2147380"/>
                <a:gd name="connsiteX100" fmla="*/ 1718485 w 4657303"/>
                <a:gd name="connsiteY100" fmla="*/ 1894161 h 2147380"/>
                <a:gd name="connsiteX101" fmla="*/ 1352725 w 4657303"/>
                <a:gd name="connsiteY101" fmla="*/ 1908229 h 2147380"/>
                <a:gd name="connsiteX102" fmla="*/ 1394928 w 4657303"/>
                <a:gd name="connsiteY102" fmla="*/ 1936365 h 2147380"/>
                <a:gd name="connsiteX103" fmla="*/ 1479334 w 4657303"/>
                <a:gd name="connsiteY103" fmla="*/ 1964500 h 2147380"/>
                <a:gd name="connsiteX104" fmla="*/ 1591876 w 4657303"/>
                <a:gd name="connsiteY104" fmla="*/ 1950432 h 2147380"/>
                <a:gd name="connsiteX105" fmla="*/ 1676282 w 4657303"/>
                <a:gd name="connsiteY105" fmla="*/ 1922297 h 2147380"/>
                <a:gd name="connsiteX106" fmla="*/ 1732553 w 4657303"/>
                <a:gd name="connsiteY106" fmla="*/ 1908229 h 2147380"/>
                <a:gd name="connsiteX107" fmla="*/ 1971704 w 4657303"/>
                <a:gd name="connsiteY107" fmla="*/ 1880094 h 2147380"/>
                <a:gd name="connsiteX108" fmla="*/ 2210854 w 4657303"/>
                <a:gd name="connsiteY108" fmla="*/ 1894161 h 2147380"/>
                <a:gd name="connsiteX109" fmla="*/ 2337464 w 4657303"/>
                <a:gd name="connsiteY109" fmla="*/ 1950432 h 2147380"/>
                <a:gd name="connsiteX110" fmla="*/ 2379667 w 4657303"/>
                <a:gd name="connsiteY110" fmla="*/ 1964500 h 2147380"/>
                <a:gd name="connsiteX111" fmla="*/ 2421870 w 4657303"/>
                <a:gd name="connsiteY111" fmla="*/ 1992635 h 2147380"/>
                <a:gd name="connsiteX112" fmla="*/ 2520344 w 4657303"/>
                <a:gd name="connsiteY112" fmla="*/ 2020771 h 2147380"/>
                <a:gd name="connsiteX113" fmla="*/ 2604750 w 4657303"/>
                <a:gd name="connsiteY113" fmla="*/ 2048906 h 2147380"/>
                <a:gd name="connsiteX114" fmla="*/ 2646953 w 4657303"/>
                <a:gd name="connsiteY114" fmla="*/ 2062974 h 2147380"/>
                <a:gd name="connsiteX115" fmla="*/ 2717291 w 4657303"/>
                <a:gd name="connsiteY115" fmla="*/ 2077041 h 2147380"/>
                <a:gd name="connsiteX116" fmla="*/ 2984578 w 4657303"/>
                <a:gd name="connsiteY116" fmla="*/ 2105177 h 2147380"/>
                <a:gd name="connsiteX117" fmla="*/ 3237796 w 4657303"/>
                <a:gd name="connsiteY117" fmla="*/ 2091109 h 2147380"/>
                <a:gd name="connsiteX118" fmla="*/ 3308134 w 4657303"/>
                <a:gd name="connsiteY118" fmla="*/ 2020771 h 2147380"/>
                <a:gd name="connsiteX119" fmla="*/ 3336270 w 4657303"/>
                <a:gd name="connsiteY119" fmla="*/ 1992635 h 2147380"/>
                <a:gd name="connsiteX120" fmla="*/ 3378473 w 4657303"/>
                <a:gd name="connsiteY120" fmla="*/ 1908229 h 2147380"/>
                <a:gd name="connsiteX121" fmla="*/ 3392541 w 4657303"/>
                <a:gd name="connsiteY121" fmla="*/ 1866026 h 2147380"/>
                <a:gd name="connsiteX122" fmla="*/ 3434744 w 4657303"/>
                <a:gd name="connsiteY122" fmla="*/ 1781620 h 2147380"/>
                <a:gd name="connsiteX123" fmla="*/ 3420676 w 4657303"/>
                <a:gd name="connsiteY123" fmla="*/ 1683146 h 2147380"/>
                <a:gd name="connsiteX124" fmla="*/ 3406608 w 4657303"/>
                <a:gd name="connsiteY124" fmla="*/ 1612808 h 2147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4657303" h="2147380">
                  <a:moveTo>
                    <a:pt x="3237796" y="1795688"/>
                  </a:moveTo>
                  <a:lnTo>
                    <a:pt x="3237796" y="1795688"/>
                  </a:lnTo>
                  <a:cubicBezTo>
                    <a:pt x="3270621" y="1767552"/>
                    <a:pt x="3305700" y="1741851"/>
                    <a:pt x="3336270" y="1711281"/>
                  </a:cubicBezTo>
                  <a:cubicBezTo>
                    <a:pt x="3348225" y="1699326"/>
                    <a:pt x="3353843" y="1682280"/>
                    <a:pt x="3364405" y="1669078"/>
                  </a:cubicBezTo>
                  <a:cubicBezTo>
                    <a:pt x="3372691" y="1658721"/>
                    <a:pt x="3384255" y="1651300"/>
                    <a:pt x="3392541" y="1640943"/>
                  </a:cubicBezTo>
                  <a:cubicBezTo>
                    <a:pt x="3403103" y="1627741"/>
                    <a:pt x="3408721" y="1610695"/>
                    <a:pt x="3420676" y="1598740"/>
                  </a:cubicBezTo>
                  <a:cubicBezTo>
                    <a:pt x="3432631" y="1586785"/>
                    <a:pt x="3450042" y="1581608"/>
                    <a:pt x="3462879" y="1570605"/>
                  </a:cubicBezTo>
                  <a:cubicBezTo>
                    <a:pt x="3483019" y="1553342"/>
                    <a:pt x="3500393" y="1533091"/>
                    <a:pt x="3519150" y="1514334"/>
                  </a:cubicBezTo>
                  <a:cubicBezTo>
                    <a:pt x="3528528" y="1504955"/>
                    <a:pt x="3534418" y="1489415"/>
                    <a:pt x="3547285" y="1486198"/>
                  </a:cubicBezTo>
                  <a:cubicBezTo>
                    <a:pt x="3632334" y="1464937"/>
                    <a:pt x="3585204" y="1478248"/>
                    <a:pt x="3687962" y="1443995"/>
                  </a:cubicBezTo>
                  <a:lnTo>
                    <a:pt x="3730165" y="1429928"/>
                  </a:lnTo>
                  <a:cubicBezTo>
                    <a:pt x="3744233" y="1425239"/>
                    <a:pt x="3757550" y="1416409"/>
                    <a:pt x="3772368" y="1415860"/>
                  </a:cubicBezTo>
                  <a:lnTo>
                    <a:pt x="4152196" y="1401792"/>
                  </a:lnTo>
                  <a:lnTo>
                    <a:pt x="4419482" y="1387725"/>
                  </a:lnTo>
                  <a:lnTo>
                    <a:pt x="4503888" y="1359589"/>
                  </a:lnTo>
                  <a:lnTo>
                    <a:pt x="4546091" y="1345521"/>
                  </a:lnTo>
                  <a:cubicBezTo>
                    <a:pt x="4555470" y="1336143"/>
                    <a:pt x="4566269" y="1327997"/>
                    <a:pt x="4574227" y="1317386"/>
                  </a:cubicBezTo>
                  <a:cubicBezTo>
                    <a:pt x="4594516" y="1290335"/>
                    <a:pt x="4630498" y="1232980"/>
                    <a:pt x="4630498" y="1232980"/>
                  </a:cubicBezTo>
                  <a:cubicBezTo>
                    <a:pt x="4651843" y="1062210"/>
                    <a:pt x="4657303" y="1071393"/>
                    <a:pt x="4630498" y="839085"/>
                  </a:cubicBezTo>
                  <a:cubicBezTo>
                    <a:pt x="4627099" y="809623"/>
                    <a:pt x="4611741" y="782814"/>
                    <a:pt x="4602362" y="754678"/>
                  </a:cubicBezTo>
                  <a:lnTo>
                    <a:pt x="4588294" y="712475"/>
                  </a:lnTo>
                  <a:cubicBezTo>
                    <a:pt x="4583605" y="698407"/>
                    <a:pt x="4588295" y="674961"/>
                    <a:pt x="4574227" y="670272"/>
                  </a:cubicBezTo>
                  <a:lnTo>
                    <a:pt x="4532024" y="656205"/>
                  </a:lnTo>
                  <a:cubicBezTo>
                    <a:pt x="4517956" y="646826"/>
                    <a:pt x="4504943" y="635630"/>
                    <a:pt x="4489821" y="628069"/>
                  </a:cubicBezTo>
                  <a:cubicBezTo>
                    <a:pt x="4476558" y="621437"/>
                    <a:pt x="4462447" y="614001"/>
                    <a:pt x="4447618" y="614001"/>
                  </a:cubicBezTo>
                  <a:cubicBezTo>
                    <a:pt x="4297489" y="614001"/>
                    <a:pt x="4147507" y="623380"/>
                    <a:pt x="3997451" y="628069"/>
                  </a:cubicBezTo>
                  <a:lnTo>
                    <a:pt x="3870842" y="670272"/>
                  </a:lnTo>
                  <a:cubicBezTo>
                    <a:pt x="3856774" y="674961"/>
                    <a:pt x="3840977" y="676115"/>
                    <a:pt x="3828639" y="684340"/>
                  </a:cubicBezTo>
                  <a:cubicBezTo>
                    <a:pt x="3774098" y="720700"/>
                    <a:pt x="3802476" y="707128"/>
                    <a:pt x="3744233" y="726543"/>
                  </a:cubicBezTo>
                  <a:cubicBezTo>
                    <a:pt x="3687962" y="721854"/>
                    <a:pt x="3630920" y="722881"/>
                    <a:pt x="3575421" y="712475"/>
                  </a:cubicBezTo>
                  <a:cubicBezTo>
                    <a:pt x="3554809" y="708610"/>
                    <a:pt x="3538425" y="692601"/>
                    <a:pt x="3519150" y="684340"/>
                  </a:cubicBezTo>
                  <a:cubicBezTo>
                    <a:pt x="3505520" y="678499"/>
                    <a:pt x="3491015" y="674961"/>
                    <a:pt x="3476947" y="670272"/>
                  </a:cubicBezTo>
                  <a:cubicBezTo>
                    <a:pt x="3467568" y="660894"/>
                    <a:pt x="3455635" y="653510"/>
                    <a:pt x="3448811" y="642137"/>
                  </a:cubicBezTo>
                  <a:cubicBezTo>
                    <a:pt x="3394023" y="550824"/>
                    <a:pt x="3477901" y="643091"/>
                    <a:pt x="3406608" y="571798"/>
                  </a:cubicBezTo>
                  <a:cubicBezTo>
                    <a:pt x="3382178" y="498506"/>
                    <a:pt x="3408544" y="556633"/>
                    <a:pt x="3364405" y="501460"/>
                  </a:cubicBezTo>
                  <a:cubicBezTo>
                    <a:pt x="3353843" y="488258"/>
                    <a:pt x="3346832" y="472459"/>
                    <a:pt x="3336270" y="459257"/>
                  </a:cubicBezTo>
                  <a:cubicBezTo>
                    <a:pt x="3312031" y="428958"/>
                    <a:pt x="3248277" y="383034"/>
                    <a:pt x="3223728" y="374851"/>
                  </a:cubicBezTo>
                  <a:lnTo>
                    <a:pt x="3181525" y="360783"/>
                  </a:lnTo>
                  <a:cubicBezTo>
                    <a:pt x="3167457" y="346715"/>
                    <a:pt x="3155026" y="330794"/>
                    <a:pt x="3139322" y="318580"/>
                  </a:cubicBezTo>
                  <a:cubicBezTo>
                    <a:pt x="3078207" y="271046"/>
                    <a:pt x="3059895" y="264798"/>
                    <a:pt x="2998645" y="234174"/>
                  </a:cubicBezTo>
                  <a:cubicBezTo>
                    <a:pt x="2967535" y="203064"/>
                    <a:pt x="2953408" y="183419"/>
                    <a:pt x="2914239" y="163835"/>
                  </a:cubicBezTo>
                  <a:cubicBezTo>
                    <a:pt x="2894062" y="153746"/>
                    <a:pt x="2833788" y="140206"/>
                    <a:pt x="2815765" y="135700"/>
                  </a:cubicBezTo>
                  <a:cubicBezTo>
                    <a:pt x="2801697" y="126322"/>
                    <a:pt x="2789012" y="114432"/>
                    <a:pt x="2773562" y="107565"/>
                  </a:cubicBezTo>
                  <a:cubicBezTo>
                    <a:pt x="2746461" y="95520"/>
                    <a:pt x="2717291" y="88808"/>
                    <a:pt x="2689156" y="79429"/>
                  </a:cubicBezTo>
                  <a:cubicBezTo>
                    <a:pt x="2624269" y="57800"/>
                    <a:pt x="2661494" y="68269"/>
                    <a:pt x="2576614" y="51294"/>
                  </a:cubicBezTo>
                  <a:cubicBezTo>
                    <a:pt x="2546791" y="36382"/>
                    <a:pt x="2486368" y="0"/>
                    <a:pt x="2450005" y="9091"/>
                  </a:cubicBezTo>
                  <a:cubicBezTo>
                    <a:pt x="2430704" y="13916"/>
                    <a:pt x="2420749" y="36189"/>
                    <a:pt x="2407802" y="51294"/>
                  </a:cubicBezTo>
                  <a:cubicBezTo>
                    <a:pt x="2400155" y="60216"/>
                    <a:pt x="2346371" y="131954"/>
                    <a:pt x="2337464" y="149768"/>
                  </a:cubicBezTo>
                  <a:cubicBezTo>
                    <a:pt x="2330832" y="163031"/>
                    <a:pt x="2331621" y="179633"/>
                    <a:pt x="2323396" y="191971"/>
                  </a:cubicBezTo>
                  <a:cubicBezTo>
                    <a:pt x="2312360" y="208524"/>
                    <a:pt x="2295261" y="220106"/>
                    <a:pt x="2281193" y="234174"/>
                  </a:cubicBezTo>
                  <a:cubicBezTo>
                    <a:pt x="2276504" y="248242"/>
                    <a:pt x="2274326" y="263414"/>
                    <a:pt x="2267125" y="276377"/>
                  </a:cubicBezTo>
                  <a:cubicBezTo>
                    <a:pt x="2250703" y="305936"/>
                    <a:pt x="2229611" y="332648"/>
                    <a:pt x="2210854" y="360783"/>
                  </a:cubicBezTo>
                  <a:lnTo>
                    <a:pt x="2182719" y="402986"/>
                  </a:lnTo>
                  <a:lnTo>
                    <a:pt x="2154584" y="445189"/>
                  </a:lnTo>
                  <a:lnTo>
                    <a:pt x="2126448" y="487392"/>
                  </a:lnTo>
                  <a:lnTo>
                    <a:pt x="2098313" y="571798"/>
                  </a:lnTo>
                  <a:cubicBezTo>
                    <a:pt x="2083456" y="616370"/>
                    <a:pt x="2087274" y="617250"/>
                    <a:pt x="2056110" y="656205"/>
                  </a:cubicBezTo>
                  <a:cubicBezTo>
                    <a:pt x="2047825" y="666562"/>
                    <a:pt x="2037353" y="674962"/>
                    <a:pt x="2027974" y="684340"/>
                  </a:cubicBezTo>
                  <a:cubicBezTo>
                    <a:pt x="2023285" y="698408"/>
                    <a:pt x="2021536" y="713828"/>
                    <a:pt x="2013907" y="726543"/>
                  </a:cubicBezTo>
                  <a:cubicBezTo>
                    <a:pt x="1935397" y="857392"/>
                    <a:pt x="2042101" y="627948"/>
                    <a:pt x="1957636" y="796881"/>
                  </a:cubicBezTo>
                  <a:cubicBezTo>
                    <a:pt x="1951004" y="810144"/>
                    <a:pt x="1950200" y="825822"/>
                    <a:pt x="1943568" y="839085"/>
                  </a:cubicBezTo>
                  <a:cubicBezTo>
                    <a:pt x="1936007" y="854207"/>
                    <a:pt x="1922994" y="866166"/>
                    <a:pt x="1915433" y="881288"/>
                  </a:cubicBezTo>
                  <a:cubicBezTo>
                    <a:pt x="1908801" y="894551"/>
                    <a:pt x="1907997" y="910228"/>
                    <a:pt x="1901365" y="923491"/>
                  </a:cubicBezTo>
                  <a:cubicBezTo>
                    <a:pt x="1897664" y="930893"/>
                    <a:pt x="1860246" y="989697"/>
                    <a:pt x="1845094" y="993829"/>
                  </a:cubicBezTo>
                  <a:cubicBezTo>
                    <a:pt x="1804127" y="1005002"/>
                    <a:pt x="1760906" y="1006012"/>
                    <a:pt x="1718485" y="1007897"/>
                  </a:cubicBezTo>
                  <a:cubicBezTo>
                    <a:pt x="1549774" y="1015395"/>
                    <a:pt x="1380860" y="1017276"/>
                    <a:pt x="1212048" y="1021965"/>
                  </a:cubicBezTo>
                  <a:cubicBezTo>
                    <a:pt x="1155777" y="1026654"/>
                    <a:pt x="1099206" y="1028569"/>
                    <a:pt x="1043236" y="1036032"/>
                  </a:cubicBezTo>
                  <a:cubicBezTo>
                    <a:pt x="1028537" y="1037992"/>
                    <a:pt x="1015291" y="1046026"/>
                    <a:pt x="1001033" y="1050100"/>
                  </a:cubicBezTo>
                  <a:cubicBezTo>
                    <a:pt x="982443" y="1055412"/>
                    <a:pt x="963352" y="1058857"/>
                    <a:pt x="944762" y="1064168"/>
                  </a:cubicBezTo>
                  <a:cubicBezTo>
                    <a:pt x="930504" y="1068242"/>
                    <a:pt x="917352" y="1077215"/>
                    <a:pt x="902559" y="1078235"/>
                  </a:cubicBezTo>
                  <a:cubicBezTo>
                    <a:pt x="780838" y="1086629"/>
                    <a:pt x="658719" y="1087614"/>
                    <a:pt x="536799" y="1092303"/>
                  </a:cubicBezTo>
                  <a:lnTo>
                    <a:pt x="452393" y="1120438"/>
                  </a:lnTo>
                  <a:cubicBezTo>
                    <a:pt x="438325" y="1125127"/>
                    <a:pt x="424576" y="1130909"/>
                    <a:pt x="410190" y="1134506"/>
                  </a:cubicBezTo>
                  <a:lnTo>
                    <a:pt x="353919" y="1148574"/>
                  </a:lnTo>
                  <a:cubicBezTo>
                    <a:pt x="339851" y="1157952"/>
                    <a:pt x="327166" y="1169842"/>
                    <a:pt x="311716" y="1176709"/>
                  </a:cubicBezTo>
                  <a:cubicBezTo>
                    <a:pt x="284615" y="1188754"/>
                    <a:pt x="227310" y="1204845"/>
                    <a:pt x="227310" y="1204845"/>
                  </a:cubicBezTo>
                  <a:cubicBezTo>
                    <a:pt x="193980" y="1238174"/>
                    <a:pt x="158813" y="1269661"/>
                    <a:pt x="142904" y="1317386"/>
                  </a:cubicBezTo>
                  <a:cubicBezTo>
                    <a:pt x="124642" y="1372172"/>
                    <a:pt x="139321" y="1349103"/>
                    <a:pt x="100701" y="1387725"/>
                  </a:cubicBezTo>
                  <a:lnTo>
                    <a:pt x="58498" y="1514334"/>
                  </a:lnTo>
                  <a:lnTo>
                    <a:pt x="44430" y="1556537"/>
                  </a:lnTo>
                  <a:lnTo>
                    <a:pt x="30362" y="1598740"/>
                  </a:lnTo>
                  <a:cubicBezTo>
                    <a:pt x="35051" y="1655011"/>
                    <a:pt x="44430" y="1711086"/>
                    <a:pt x="44430" y="1767552"/>
                  </a:cubicBezTo>
                  <a:cubicBezTo>
                    <a:pt x="44430" y="1854916"/>
                    <a:pt x="0" y="1764213"/>
                    <a:pt x="58498" y="1851958"/>
                  </a:cubicBezTo>
                  <a:cubicBezTo>
                    <a:pt x="63187" y="1866026"/>
                    <a:pt x="64936" y="1881446"/>
                    <a:pt x="72565" y="1894161"/>
                  </a:cubicBezTo>
                  <a:cubicBezTo>
                    <a:pt x="122560" y="1977486"/>
                    <a:pt x="98574" y="1831517"/>
                    <a:pt x="156971" y="2006703"/>
                  </a:cubicBezTo>
                  <a:cubicBezTo>
                    <a:pt x="171829" y="2051277"/>
                    <a:pt x="168008" y="2052152"/>
                    <a:pt x="199174" y="2091109"/>
                  </a:cubicBezTo>
                  <a:cubicBezTo>
                    <a:pt x="207460" y="2101466"/>
                    <a:pt x="215447" y="2113313"/>
                    <a:pt x="227310" y="2119245"/>
                  </a:cubicBezTo>
                  <a:cubicBezTo>
                    <a:pt x="253836" y="2132508"/>
                    <a:pt x="311716" y="2147380"/>
                    <a:pt x="311716" y="2147380"/>
                  </a:cubicBezTo>
                  <a:cubicBezTo>
                    <a:pt x="452393" y="2142691"/>
                    <a:pt x="593250" y="2141827"/>
                    <a:pt x="733747" y="2133312"/>
                  </a:cubicBezTo>
                  <a:cubicBezTo>
                    <a:pt x="748548" y="2132415"/>
                    <a:pt x="761692" y="2123319"/>
                    <a:pt x="775950" y="2119245"/>
                  </a:cubicBezTo>
                  <a:cubicBezTo>
                    <a:pt x="794540" y="2113934"/>
                    <a:pt x="813702" y="2110733"/>
                    <a:pt x="832221" y="2105177"/>
                  </a:cubicBezTo>
                  <a:cubicBezTo>
                    <a:pt x="860628" y="2096655"/>
                    <a:pt x="916627" y="2077041"/>
                    <a:pt x="916627" y="2077041"/>
                  </a:cubicBezTo>
                  <a:cubicBezTo>
                    <a:pt x="926005" y="2062973"/>
                    <a:pt x="934200" y="2048040"/>
                    <a:pt x="944762" y="2034838"/>
                  </a:cubicBezTo>
                  <a:cubicBezTo>
                    <a:pt x="967670" y="2006204"/>
                    <a:pt x="983767" y="1999457"/>
                    <a:pt x="1015101" y="1978568"/>
                  </a:cubicBezTo>
                  <a:cubicBezTo>
                    <a:pt x="1040109" y="1903541"/>
                    <a:pt x="1008848" y="1959811"/>
                    <a:pt x="1071371" y="1922297"/>
                  </a:cubicBezTo>
                  <a:cubicBezTo>
                    <a:pt x="1082744" y="1915473"/>
                    <a:pt x="1087644" y="1900093"/>
                    <a:pt x="1099507" y="1894161"/>
                  </a:cubicBezTo>
                  <a:cubicBezTo>
                    <a:pt x="1126033" y="1880898"/>
                    <a:pt x="1155778" y="1875404"/>
                    <a:pt x="1183913" y="1866026"/>
                  </a:cubicBezTo>
                  <a:cubicBezTo>
                    <a:pt x="1270827" y="1837055"/>
                    <a:pt x="1211352" y="1853434"/>
                    <a:pt x="1366793" y="1837891"/>
                  </a:cubicBezTo>
                  <a:cubicBezTo>
                    <a:pt x="1455888" y="1842580"/>
                    <a:pt x="1545678" y="1839903"/>
                    <a:pt x="1634079" y="1851958"/>
                  </a:cubicBezTo>
                  <a:cubicBezTo>
                    <a:pt x="1650831" y="1854242"/>
                    <a:pt x="1661160" y="1872533"/>
                    <a:pt x="1676282" y="1880094"/>
                  </a:cubicBezTo>
                  <a:cubicBezTo>
                    <a:pt x="1689545" y="1886726"/>
                    <a:pt x="1704417" y="1889472"/>
                    <a:pt x="1718485" y="1894161"/>
                  </a:cubicBezTo>
                  <a:cubicBezTo>
                    <a:pt x="1596565" y="1898850"/>
                    <a:pt x="1473710" y="1892448"/>
                    <a:pt x="1352725" y="1908229"/>
                  </a:cubicBezTo>
                  <a:cubicBezTo>
                    <a:pt x="1335960" y="1910416"/>
                    <a:pt x="1379478" y="1929498"/>
                    <a:pt x="1394928" y="1936365"/>
                  </a:cubicBezTo>
                  <a:cubicBezTo>
                    <a:pt x="1422029" y="1948410"/>
                    <a:pt x="1479334" y="1964500"/>
                    <a:pt x="1479334" y="1964500"/>
                  </a:cubicBezTo>
                  <a:cubicBezTo>
                    <a:pt x="1516848" y="1959811"/>
                    <a:pt x="1554909" y="1958353"/>
                    <a:pt x="1591876" y="1950432"/>
                  </a:cubicBezTo>
                  <a:cubicBezTo>
                    <a:pt x="1620875" y="1944218"/>
                    <a:pt x="1647510" y="1929490"/>
                    <a:pt x="1676282" y="1922297"/>
                  </a:cubicBezTo>
                  <a:cubicBezTo>
                    <a:pt x="1695039" y="1917608"/>
                    <a:pt x="1713594" y="1912021"/>
                    <a:pt x="1732553" y="1908229"/>
                  </a:cubicBezTo>
                  <a:cubicBezTo>
                    <a:pt x="1826650" y="1889409"/>
                    <a:pt x="1863726" y="1889910"/>
                    <a:pt x="1971704" y="1880094"/>
                  </a:cubicBezTo>
                  <a:cubicBezTo>
                    <a:pt x="2051421" y="1884783"/>
                    <a:pt x="2131670" y="1883833"/>
                    <a:pt x="2210854" y="1894161"/>
                  </a:cubicBezTo>
                  <a:cubicBezTo>
                    <a:pt x="2309057" y="1906970"/>
                    <a:pt x="2271863" y="1917632"/>
                    <a:pt x="2337464" y="1950432"/>
                  </a:cubicBezTo>
                  <a:cubicBezTo>
                    <a:pt x="2350727" y="1957064"/>
                    <a:pt x="2366404" y="1957868"/>
                    <a:pt x="2379667" y="1964500"/>
                  </a:cubicBezTo>
                  <a:cubicBezTo>
                    <a:pt x="2394789" y="1972061"/>
                    <a:pt x="2406748" y="1985074"/>
                    <a:pt x="2421870" y="1992635"/>
                  </a:cubicBezTo>
                  <a:cubicBezTo>
                    <a:pt x="2445510" y="2004455"/>
                    <a:pt x="2497806" y="2014010"/>
                    <a:pt x="2520344" y="2020771"/>
                  </a:cubicBezTo>
                  <a:cubicBezTo>
                    <a:pt x="2548750" y="2029293"/>
                    <a:pt x="2576615" y="2039528"/>
                    <a:pt x="2604750" y="2048906"/>
                  </a:cubicBezTo>
                  <a:cubicBezTo>
                    <a:pt x="2618818" y="2053595"/>
                    <a:pt x="2632412" y="2060066"/>
                    <a:pt x="2646953" y="2062974"/>
                  </a:cubicBezTo>
                  <a:cubicBezTo>
                    <a:pt x="2670399" y="2067663"/>
                    <a:pt x="2693659" y="2073405"/>
                    <a:pt x="2717291" y="2077041"/>
                  </a:cubicBezTo>
                  <a:cubicBezTo>
                    <a:pt x="2806097" y="2090703"/>
                    <a:pt x="2895112" y="2097044"/>
                    <a:pt x="2984578" y="2105177"/>
                  </a:cubicBezTo>
                  <a:cubicBezTo>
                    <a:pt x="3068984" y="2100488"/>
                    <a:pt x="3154109" y="2103064"/>
                    <a:pt x="3237796" y="2091109"/>
                  </a:cubicBezTo>
                  <a:cubicBezTo>
                    <a:pt x="3275916" y="2085663"/>
                    <a:pt x="3288772" y="2044974"/>
                    <a:pt x="3308134" y="2020771"/>
                  </a:cubicBezTo>
                  <a:cubicBezTo>
                    <a:pt x="3316420" y="2010414"/>
                    <a:pt x="3326891" y="2002014"/>
                    <a:pt x="3336270" y="1992635"/>
                  </a:cubicBezTo>
                  <a:cubicBezTo>
                    <a:pt x="3371630" y="1886556"/>
                    <a:pt x="3323932" y="2017311"/>
                    <a:pt x="3378473" y="1908229"/>
                  </a:cubicBezTo>
                  <a:cubicBezTo>
                    <a:pt x="3385105" y="1894966"/>
                    <a:pt x="3385909" y="1879289"/>
                    <a:pt x="3392541" y="1866026"/>
                  </a:cubicBezTo>
                  <a:cubicBezTo>
                    <a:pt x="3447082" y="1756944"/>
                    <a:pt x="3399384" y="1887699"/>
                    <a:pt x="3434744" y="1781620"/>
                  </a:cubicBezTo>
                  <a:cubicBezTo>
                    <a:pt x="3430055" y="1748795"/>
                    <a:pt x="3427179" y="1715660"/>
                    <a:pt x="3420676" y="1683146"/>
                  </a:cubicBezTo>
                  <a:cubicBezTo>
                    <a:pt x="3403642" y="1597979"/>
                    <a:pt x="3406608" y="1677317"/>
                    <a:pt x="3406608" y="1612808"/>
                  </a:cubicBezTo>
                </a:path>
              </a:pathLst>
            </a:cu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" name="Software"/>
          <p:cNvSpPr/>
          <p:nvPr/>
        </p:nvSpPr>
        <p:spPr>
          <a:xfrm>
            <a:off x="251520" y="188640"/>
            <a:ext cx="63511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Below"/>
              <a:lightRig rig="threePt" dir="t"/>
            </a:scene3d>
          </a:bodyPr>
          <a:lstStyle/>
          <a:p>
            <a:pPr algn="ctr"/>
            <a:r>
              <a:rPr lang="en-US" sz="5400" b="0" u="sng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Software Architecture</a:t>
            </a:r>
            <a:endParaRPr lang="en-US" sz="5400" b="0" u="sng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Gameplay</a:t>
            </a:r>
            <a:endParaRPr lang="en-CA" dirty="0"/>
          </a:p>
        </p:txBody>
      </p:sp>
      <p:pic>
        <p:nvPicPr>
          <p:cNvPr id="1036" name="Picture 12" descr="http://images5.fanpop.com/image/photos/24600000/Digital-galaxies-space-24645013-1280-1024.jpg"/>
          <p:cNvPicPr>
            <a:picLocks noChangeAspect="1" noChangeArrowheads="1"/>
          </p:cNvPicPr>
          <p:nvPr/>
        </p:nvPicPr>
        <p:blipFill>
          <a:blip r:embed="rId3" cstate="print"/>
          <a:srcRect b="62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4" name="6 Guys Group II"/>
          <p:cNvGrpSpPr/>
          <p:nvPr/>
        </p:nvGrpSpPr>
        <p:grpSpPr>
          <a:xfrm>
            <a:off x="7020272" y="5562611"/>
            <a:ext cx="2618738" cy="1295389"/>
            <a:chOff x="1882844" y="2199537"/>
            <a:chExt cx="4657303" cy="2308828"/>
          </a:xfrm>
        </p:grpSpPr>
        <p:grpSp>
          <p:nvGrpSpPr>
            <p:cNvPr id="5" name="6 Guys Group"/>
            <p:cNvGrpSpPr/>
            <p:nvPr/>
          </p:nvGrpSpPr>
          <p:grpSpPr>
            <a:xfrm>
              <a:off x="3235058" y="2349635"/>
              <a:ext cx="2673885" cy="2158730"/>
              <a:chOff x="3235058" y="2349635"/>
              <a:chExt cx="2673885" cy="2158730"/>
            </a:xfrm>
          </p:grpSpPr>
          <p:pic>
            <p:nvPicPr>
              <p:cNvPr id="7" name="6 Guys Asteroid" descr="C:\Users\Pring\Documents\GitHub\team5\a1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492635" y="2349635"/>
                <a:ext cx="2158730" cy="2158730"/>
              </a:xfrm>
              <a:prstGeom prst="rect">
                <a:avLst/>
              </a:prstGeom>
              <a:noFill/>
            </p:spPr>
          </p:pic>
          <p:sp>
            <p:nvSpPr>
              <p:cNvPr id="8" name="6 Guys"/>
              <p:cNvSpPr/>
              <p:nvPr/>
            </p:nvSpPr>
            <p:spPr>
              <a:xfrm>
                <a:off x="3235058" y="2967335"/>
                <a:ext cx="2673885" cy="548564"/>
              </a:xfrm>
              <a:prstGeom prst="rect">
                <a:avLst/>
              </a:prstGeom>
              <a:noFill/>
              <a:scene3d>
                <a:camera prst="perspectiveHeroicExtremeRightFacing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0" u="sng" cap="none" spc="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6 Guys, 1 Asteroid</a:t>
                </a:r>
                <a:endParaRPr lang="en-US" sz="1400" b="0" u="sng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pic>
            <p:nvPicPr>
              <p:cNvPr id="9" name="Spaceship" descr="C:\Users\Pring\Documents\GitHub\team5\SpaceShip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rot="10800000">
                <a:off x="4139952" y="2420888"/>
                <a:ext cx="713180" cy="665436"/>
              </a:xfrm>
              <a:prstGeom prst="rect">
                <a:avLst/>
              </a:prstGeom>
              <a:noFill/>
            </p:spPr>
          </p:pic>
        </p:grpSp>
        <p:sp>
          <p:nvSpPr>
            <p:cNvPr id="6" name="6 guys skin">
              <a:hlinkClick r:id="rId6" action="ppaction://hlinksldjump"/>
            </p:cNvPr>
            <p:cNvSpPr/>
            <p:nvPr/>
          </p:nvSpPr>
          <p:spPr>
            <a:xfrm>
              <a:off x="1882844" y="2199537"/>
              <a:ext cx="4657303" cy="2147380"/>
            </a:xfrm>
            <a:custGeom>
              <a:avLst/>
              <a:gdLst>
                <a:gd name="connsiteX0" fmla="*/ 3237796 w 4657303"/>
                <a:gd name="connsiteY0" fmla="*/ 1795688 h 2147380"/>
                <a:gd name="connsiteX1" fmla="*/ 3237796 w 4657303"/>
                <a:gd name="connsiteY1" fmla="*/ 1795688 h 2147380"/>
                <a:gd name="connsiteX2" fmla="*/ 3336270 w 4657303"/>
                <a:gd name="connsiteY2" fmla="*/ 1711281 h 2147380"/>
                <a:gd name="connsiteX3" fmla="*/ 3364405 w 4657303"/>
                <a:gd name="connsiteY3" fmla="*/ 1669078 h 2147380"/>
                <a:gd name="connsiteX4" fmla="*/ 3392541 w 4657303"/>
                <a:gd name="connsiteY4" fmla="*/ 1640943 h 2147380"/>
                <a:gd name="connsiteX5" fmla="*/ 3420676 w 4657303"/>
                <a:gd name="connsiteY5" fmla="*/ 1598740 h 2147380"/>
                <a:gd name="connsiteX6" fmla="*/ 3462879 w 4657303"/>
                <a:gd name="connsiteY6" fmla="*/ 1570605 h 2147380"/>
                <a:gd name="connsiteX7" fmla="*/ 3519150 w 4657303"/>
                <a:gd name="connsiteY7" fmla="*/ 1514334 h 2147380"/>
                <a:gd name="connsiteX8" fmla="*/ 3547285 w 4657303"/>
                <a:gd name="connsiteY8" fmla="*/ 1486198 h 2147380"/>
                <a:gd name="connsiteX9" fmla="*/ 3687962 w 4657303"/>
                <a:gd name="connsiteY9" fmla="*/ 1443995 h 2147380"/>
                <a:gd name="connsiteX10" fmla="*/ 3730165 w 4657303"/>
                <a:gd name="connsiteY10" fmla="*/ 1429928 h 2147380"/>
                <a:gd name="connsiteX11" fmla="*/ 3772368 w 4657303"/>
                <a:gd name="connsiteY11" fmla="*/ 1415860 h 2147380"/>
                <a:gd name="connsiteX12" fmla="*/ 4152196 w 4657303"/>
                <a:gd name="connsiteY12" fmla="*/ 1401792 h 2147380"/>
                <a:gd name="connsiteX13" fmla="*/ 4419482 w 4657303"/>
                <a:gd name="connsiteY13" fmla="*/ 1387725 h 2147380"/>
                <a:gd name="connsiteX14" fmla="*/ 4503888 w 4657303"/>
                <a:gd name="connsiteY14" fmla="*/ 1359589 h 2147380"/>
                <a:gd name="connsiteX15" fmla="*/ 4546091 w 4657303"/>
                <a:gd name="connsiteY15" fmla="*/ 1345521 h 2147380"/>
                <a:gd name="connsiteX16" fmla="*/ 4574227 w 4657303"/>
                <a:gd name="connsiteY16" fmla="*/ 1317386 h 2147380"/>
                <a:gd name="connsiteX17" fmla="*/ 4630498 w 4657303"/>
                <a:gd name="connsiteY17" fmla="*/ 1232980 h 2147380"/>
                <a:gd name="connsiteX18" fmla="*/ 4630498 w 4657303"/>
                <a:gd name="connsiteY18" fmla="*/ 839085 h 2147380"/>
                <a:gd name="connsiteX19" fmla="*/ 4602362 w 4657303"/>
                <a:gd name="connsiteY19" fmla="*/ 754678 h 2147380"/>
                <a:gd name="connsiteX20" fmla="*/ 4588294 w 4657303"/>
                <a:gd name="connsiteY20" fmla="*/ 712475 h 2147380"/>
                <a:gd name="connsiteX21" fmla="*/ 4574227 w 4657303"/>
                <a:gd name="connsiteY21" fmla="*/ 670272 h 2147380"/>
                <a:gd name="connsiteX22" fmla="*/ 4532024 w 4657303"/>
                <a:gd name="connsiteY22" fmla="*/ 656205 h 2147380"/>
                <a:gd name="connsiteX23" fmla="*/ 4489821 w 4657303"/>
                <a:gd name="connsiteY23" fmla="*/ 628069 h 2147380"/>
                <a:gd name="connsiteX24" fmla="*/ 4447618 w 4657303"/>
                <a:gd name="connsiteY24" fmla="*/ 614001 h 2147380"/>
                <a:gd name="connsiteX25" fmla="*/ 3997451 w 4657303"/>
                <a:gd name="connsiteY25" fmla="*/ 628069 h 2147380"/>
                <a:gd name="connsiteX26" fmla="*/ 3870842 w 4657303"/>
                <a:gd name="connsiteY26" fmla="*/ 670272 h 2147380"/>
                <a:gd name="connsiteX27" fmla="*/ 3828639 w 4657303"/>
                <a:gd name="connsiteY27" fmla="*/ 684340 h 2147380"/>
                <a:gd name="connsiteX28" fmla="*/ 3744233 w 4657303"/>
                <a:gd name="connsiteY28" fmla="*/ 726543 h 2147380"/>
                <a:gd name="connsiteX29" fmla="*/ 3575421 w 4657303"/>
                <a:gd name="connsiteY29" fmla="*/ 712475 h 2147380"/>
                <a:gd name="connsiteX30" fmla="*/ 3519150 w 4657303"/>
                <a:gd name="connsiteY30" fmla="*/ 684340 h 2147380"/>
                <a:gd name="connsiteX31" fmla="*/ 3476947 w 4657303"/>
                <a:gd name="connsiteY31" fmla="*/ 670272 h 2147380"/>
                <a:gd name="connsiteX32" fmla="*/ 3448811 w 4657303"/>
                <a:gd name="connsiteY32" fmla="*/ 642137 h 2147380"/>
                <a:gd name="connsiteX33" fmla="*/ 3406608 w 4657303"/>
                <a:gd name="connsiteY33" fmla="*/ 571798 h 2147380"/>
                <a:gd name="connsiteX34" fmla="*/ 3364405 w 4657303"/>
                <a:gd name="connsiteY34" fmla="*/ 501460 h 2147380"/>
                <a:gd name="connsiteX35" fmla="*/ 3336270 w 4657303"/>
                <a:gd name="connsiteY35" fmla="*/ 459257 h 2147380"/>
                <a:gd name="connsiteX36" fmla="*/ 3223728 w 4657303"/>
                <a:gd name="connsiteY36" fmla="*/ 374851 h 2147380"/>
                <a:gd name="connsiteX37" fmla="*/ 3181525 w 4657303"/>
                <a:gd name="connsiteY37" fmla="*/ 360783 h 2147380"/>
                <a:gd name="connsiteX38" fmla="*/ 3139322 w 4657303"/>
                <a:gd name="connsiteY38" fmla="*/ 318580 h 2147380"/>
                <a:gd name="connsiteX39" fmla="*/ 2998645 w 4657303"/>
                <a:gd name="connsiteY39" fmla="*/ 234174 h 2147380"/>
                <a:gd name="connsiteX40" fmla="*/ 2914239 w 4657303"/>
                <a:gd name="connsiteY40" fmla="*/ 163835 h 2147380"/>
                <a:gd name="connsiteX41" fmla="*/ 2815765 w 4657303"/>
                <a:gd name="connsiteY41" fmla="*/ 135700 h 2147380"/>
                <a:gd name="connsiteX42" fmla="*/ 2773562 w 4657303"/>
                <a:gd name="connsiteY42" fmla="*/ 107565 h 2147380"/>
                <a:gd name="connsiteX43" fmla="*/ 2689156 w 4657303"/>
                <a:gd name="connsiteY43" fmla="*/ 79429 h 2147380"/>
                <a:gd name="connsiteX44" fmla="*/ 2576614 w 4657303"/>
                <a:gd name="connsiteY44" fmla="*/ 51294 h 2147380"/>
                <a:gd name="connsiteX45" fmla="*/ 2450005 w 4657303"/>
                <a:gd name="connsiteY45" fmla="*/ 9091 h 2147380"/>
                <a:gd name="connsiteX46" fmla="*/ 2407802 w 4657303"/>
                <a:gd name="connsiteY46" fmla="*/ 51294 h 2147380"/>
                <a:gd name="connsiteX47" fmla="*/ 2337464 w 4657303"/>
                <a:gd name="connsiteY47" fmla="*/ 149768 h 2147380"/>
                <a:gd name="connsiteX48" fmla="*/ 2323396 w 4657303"/>
                <a:gd name="connsiteY48" fmla="*/ 191971 h 2147380"/>
                <a:gd name="connsiteX49" fmla="*/ 2281193 w 4657303"/>
                <a:gd name="connsiteY49" fmla="*/ 234174 h 2147380"/>
                <a:gd name="connsiteX50" fmla="*/ 2267125 w 4657303"/>
                <a:gd name="connsiteY50" fmla="*/ 276377 h 2147380"/>
                <a:gd name="connsiteX51" fmla="*/ 2210854 w 4657303"/>
                <a:gd name="connsiteY51" fmla="*/ 360783 h 2147380"/>
                <a:gd name="connsiteX52" fmla="*/ 2182719 w 4657303"/>
                <a:gd name="connsiteY52" fmla="*/ 402986 h 2147380"/>
                <a:gd name="connsiteX53" fmla="*/ 2154584 w 4657303"/>
                <a:gd name="connsiteY53" fmla="*/ 445189 h 2147380"/>
                <a:gd name="connsiteX54" fmla="*/ 2126448 w 4657303"/>
                <a:gd name="connsiteY54" fmla="*/ 487392 h 2147380"/>
                <a:gd name="connsiteX55" fmla="*/ 2098313 w 4657303"/>
                <a:gd name="connsiteY55" fmla="*/ 571798 h 2147380"/>
                <a:gd name="connsiteX56" fmla="*/ 2056110 w 4657303"/>
                <a:gd name="connsiteY56" fmla="*/ 656205 h 2147380"/>
                <a:gd name="connsiteX57" fmla="*/ 2027974 w 4657303"/>
                <a:gd name="connsiteY57" fmla="*/ 684340 h 2147380"/>
                <a:gd name="connsiteX58" fmla="*/ 2013907 w 4657303"/>
                <a:gd name="connsiteY58" fmla="*/ 726543 h 2147380"/>
                <a:gd name="connsiteX59" fmla="*/ 1957636 w 4657303"/>
                <a:gd name="connsiteY59" fmla="*/ 796881 h 2147380"/>
                <a:gd name="connsiteX60" fmla="*/ 1943568 w 4657303"/>
                <a:gd name="connsiteY60" fmla="*/ 839085 h 2147380"/>
                <a:gd name="connsiteX61" fmla="*/ 1915433 w 4657303"/>
                <a:gd name="connsiteY61" fmla="*/ 881288 h 2147380"/>
                <a:gd name="connsiteX62" fmla="*/ 1901365 w 4657303"/>
                <a:gd name="connsiteY62" fmla="*/ 923491 h 2147380"/>
                <a:gd name="connsiteX63" fmla="*/ 1845094 w 4657303"/>
                <a:gd name="connsiteY63" fmla="*/ 993829 h 2147380"/>
                <a:gd name="connsiteX64" fmla="*/ 1718485 w 4657303"/>
                <a:gd name="connsiteY64" fmla="*/ 1007897 h 2147380"/>
                <a:gd name="connsiteX65" fmla="*/ 1212048 w 4657303"/>
                <a:gd name="connsiteY65" fmla="*/ 1021965 h 2147380"/>
                <a:gd name="connsiteX66" fmla="*/ 1043236 w 4657303"/>
                <a:gd name="connsiteY66" fmla="*/ 1036032 h 2147380"/>
                <a:gd name="connsiteX67" fmla="*/ 1001033 w 4657303"/>
                <a:gd name="connsiteY67" fmla="*/ 1050100 h 2147380"/>
                <a:gd name="connsiteX68" fmla="*/ 944762 w 4657303"/>
                <a:gd name="connsiteY68" fmla="*/ 1064168 h 2147380"/>
                <a:gd name="connsiteX69" fmla="*/ 902559 w 4657303"/>
                <a:gd name="connsiteY69" fmla="*/ 1078235 h 2147380"/>
                <a:gd name="connsiteX70" fmla="*/ 536799 w 4657303"/>
                <a:gd name="connsiteY70" fmla="*/ 1092303 h 2147380"/>
                <a:gd name="connsiteX71" fmla="*/ 452393 w 4657303"/>
                <a:gd name="connsiteY71" fmla="*/ 1120438 h 2147380"/>
                <a:gd name="connsiteX72" fmla="*/ 410190 w 4657303"/>
                <a:gd name="connsiteY72" fmla="*/ 1134506 h 2147380"/>
                <a:gd name="connsiteX73" fmla="*/ 353919 w 4657303"/>
                <a:gd name="connsiteY73" fmla="*/ 1148574 h 2147380"/>
                <a:gd name="connsiteX74" fmla="*/ 311716 w 4657303"/>
                <a:gd name="connsiteY74" fmla="*/ 1176709 h 2147380"/>
                <a:gd name="connsiteX75" fmla="*/ 227310 w 4657303"/>
                <a:gd name="connsiteY75" fmla="*/ 1204845 h 2147380"/>
                <a:gd name="connsiteX76" fmla="*/ 142904 w 4657303"/>
                <a:gd name="connsiteY76" fmla="*/ 1317386 h 2147380"/>
                <a:gd name="connsiteX77" fmla="*/ 100701 w 4657303"/>
                <a:gd name="connsiteY77" fmla="*/ 1387725 h 2147380"/>
                <a:gd name="connsiteX78" fmla="*/ 58498 w 4657303"/>
                <a:gd name="connsiteY78" fmla="*/ 1514334 h 2147380"/>
                <a:gd name="connsiteX79" fmla="*/ 44430 w 4657303"/>
                <a:gd name="connsiteY79" fmla="*/ 1556537 h 2147380"/>
                <a:gd name="connsiteX80" fmla="*/ 30362 w 4657303"/>
                <a:gd name="connsiteY80" fmla="*/ 1598740 h 2147380"/>
                <a:gd name="connsiteX81" fmla="*/ 44430 w 4657303"/>
                <a:gd name="connsiteY81" fmla="*/ 1767552 h 2147380"/>
                <a:gd name="connsiteX82" fmla="*/ 58498 w 4657303"/>
                <a:gd name="connsiteY82" fmla="*/ 1851958 h 2147380"/>
                <a:gd name="connsiteX83" fmla="*/ 72565 w 4657303"/>
                <a:gd name="connsiteY83" fmla="*/ 1894161 h 2147380"/>
                <a:gd name="connsiteX84" fmla="*/ 156971 w 4657303"/>
                <a:gd name="connsiteY84" fmla="*/ 2006703 h 2147380"/>
                <a:gd name="connsiteX85" fmla="*/ 199174 w 4657303"/>
                <a:gd name="connsiteY85" fmla="*/ 2091109 h 2147380"/>
                <a:gd name="connsiteX86" fmla="*/ 227310 w 4657303"/>
                <a:gd name="connsiteY86" fmla="*/ 2119245 h 2147380"/>
                <a:gd name="connsiteX87" fmla="*/ 311716 w 4657303"/>
                <a:gd name="connsiteY87" fmla="*/ 2147380 h 2147380"/>
                <a:gd name="connsiteX88" fmla="*/ 733747 w 4657303"/>
                <a:gd name="connsiteY88" fmla="*/ 2133312 h 2147380"/>
                <a:gd name="connsiteX89" fmla="*/ 775950 w 4657303"/>
                <a:gd name="connsiteY89" fmla="*/ 2119245 h 2147380"/>
                <a:gd name="connsiteX90" fmla="*/ 832221 w 4657303"/>
                <a:gd name="connsiteY90" fmla="*/ 2105177 h 2147380"/>
                <a:gd name="connsiteX91" fmla="*/ 916627 w 4657303"/>
                <a:gd name="connsiteY91" fmla="*/ 2077041 h 2147380"/>
                <a:gd name="connsiteX92" fmla="*/ 944762 w 4657303"/>
                <a:gd name="connsiteY92" fmla="*/ 2034838 h 2147380"/>
                <a:gd name="connsiteX93" fmla="*/ 1015101 w 4657303"/>
                <a:gd name="connsiteY93" fmla="*/ 1978568 h 2147380"/>
                <a:gd name="connsiteX94" fmla="*/ 1071371 w 4657303"/>
                <a:gd name="connsiteY94" fmla="*/ 1922297 h 2147380"/>
                <a:gd name="connsiteX95" fmla="*/ 1099507 w 4657303"/>
                <a:gd name="connsiteY95" fmla="*/ 1894161 h 2147380"/>
                <a:gd name="connsiteX96" fmla="*/ 1183913 w 4657303"/>
                <a:gd name="connsiteY96" fmla="*/ 1866026 h 2147380"/>
                <a:gd name="connsiteX97" fmla="*/ 1366793 w 4657303"/>
                <a:gd name="connsiteY97" fmla="*/ 1837891 h 2147380"/>
                <a:gd name="connsiteX98" fmla="*/ 1634079 w 4657303"/>
                <a:gd name="connsiteY98" fmla="*/ 1851958 h 2147380"/>
                <a:gd name="connsiteX99" fmla="*/ 1676282 w 4657303"/>
                <a:gd name="connsiteY99" fmla="*/ 1880094 h 2147380"/>
                <a:gd name="connsiteX100" fmla="*/ 1718485 w 4657303"/>
                <a:gd name="connsiteY100" fmla="*/ 1894161 h 2147380"/>
                <a:gd name="connsiteX101" fmla="*/ 1352725 w 4657303"/>
                <a:gd name="connsiteY101" fmla="*/ 1908229 h 2147380"/>
                <a:gd name="connsiteX102" fmla="*/ 1394928 w 4657303"/>
                <a:gd name="connsiteY102" fmla="*/ 1936365 h 2147380"/>
                <a:gd name="connsiteX103" fmla="*/ 1479334 w 4657303"/>
                <a:gd name="connsiteY103" fmla="*/ 1964500 h 2147380"/>
                <a:gd name="connsiteX104" fmla="*/ 1591876 w 4657303"/>
                <a:gd name="connsiteY104" fmla="*/ 1950432 h 2147380"/>
                <a:gd name="connsiteX105" fmla="*/ 1676282 w 4657303"/>
                <a:gd name="connsiteY105" fmla="*/ 1922297 h 2147380"/>
                <a:gd name="connsiteX106" fmla="*/ 1732553 w 4657303"/>
                <a:gd name="connsiteY106" fmla="*/ 1908229 h 2147380"/>
                <a:gd name="connsiteX107" fmla="*/ 1971704 w 4657303"/>
                <a:gd name="connsiteY107" fmla="*/ 1880094 h 2147380"/>
                <a:gd name="connsiteX108" fmla="*/ 2210854 w 4657303"/>
                <a:gd name="connsiteY108" fmla="*/ 1894161 h 2147380"/>
                <a:gd name="connsiteX109" fmla="*/ 2337464 w 4657303"/>
                <a:gd name="connsiteY109" fmla="*/ 1950432 h 2147380"/>
                <a:gd name="connsiteX110" fmla="*/ 2379667 w 4657303"/>
                <a:gd name="connsiteY110" fmla="*/ 1964500 h 2147380"/>
                <a:gd name="connsiteX111" fmla="*/ 2421870 w 4657303"/>
                <a:gd name="connsiteY111" fmla="*/ 1992635 h 2147380"/>
                <a:gd name="connsiteX112" fmla="*/ 2520344 w 4657303"/>
                <a:gd name="connsiteY112" fmla="*/ 2020771 h 2147380"/>
                <a:gd name="connsiteX113" fmla="*/ 2604750 w 4657303"/>
                <a:gd name="connsiteY113" fmla="*/ 2048906 h 2147380"/>
                <a:gd name="connsiteX114" fmla="*/ 2646953 w 4657303"/>
                <a:gd name="connsiteY114" fmla="*/ 2062974 h 2147380"/>
                <a:gd name="connsiteX115" fmla="*/ 2717291 w 4657303"/>
                <a:gd name="connsiteY115" fmla="*/ 2077041 h 2147380"/>
                <a:gd name="connsiteX116" fmla="*/ 2984578 w 4657303"/>
                <a:gd name="connsiteY116" fmla="*/ 2105177 h 2147380"/>
                <a:gd name="connsiteX117" fmla="*/ 3237796 w 4657303"/>
                <a:gd name="connsiteY117" fmla="*/ 2091109 h 2147380"/>
                <a:gd name="connsiteX118" fmla="*/ 3308134 w 4657303"/>
                <a:gd name="connsiteY118" fmla="*/ 2020771 h 2147380"/>
                <a:gd name="connsiteX119" fmla="*/ 3336270 w 4657303"/>
                <a:gd name="connsiteY119" fmla="*/ 1992635 h 2147380"/>
                <a:gd name="connsiteX120" fmla="*/ 3378473 w 4657303"/>
                <a:gd name="connsiteY120" fmla="*/ 1908229 h 2147380"/>
                <a:gd name="connsiteX121" fmla="*/ 3392541 w 4657303"/>
                <a:gd name="connsiteY121" fmla="*/ 1866026 h 2147380"/>
                <a:gd name="connsiteX122" fmla="*/ 3434744 w 4657303"/>
                <a:gd name="connsiteY122" fmla="*/ 1781620 h 2147380"/>
                <a:gd name="connsiteX123" fmla="*/ 3420676 w 4657303"/>
                <a:gd name="connsiteY123" fmla="*/ 1683146 h 2147380"/>
                <a:gd name="connsiteX124" fmla="*/ 3406608 w 4657303"/>
                <a:gd name="connsiteY124" fmla="*/ 1612808 h 2147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4657303" h="2147380">
                  <a:moveTo>
                    <a:pt x="3237796" y="1795688"/>
                  </a:moveTo>
                  <a:lnTo>
                    <a:pt x="3237796" y="1795688"/>
                  </a:lnTo>
                  <a:cubicBezTo>
                    <a:pt x="3270621" y="1767552"/>
                    <a:pt x="3305700" y="1741851"/>
                    <a:pt x="3336270" y="1711281"/>
                  </a:cubicBezTo>
                  <a:cubicBezTo>
                    <a:pt x="3348225" y="1699326"/>
                    <a:pt x="3353843" y="1682280"/>
                    <a:pt x="3364405" y="1669078"/>
                  </a:cubicBezTo>
                  <a:cubicBezTo>
                    <a:pt x="3372691" y="1658721"/>
                    <a:pt x="3384255" y="1651300"/>
                    <a:pt x="3392541" y="1640943"/>
                  </a:cubicBezTo>
                  <a:cubicBezTo>
                    <a:pt x="3403103" y="1627741"/>
                    <a:pt x="3408721" y="1610695"/>
                    <a:pt x="3420676" y="1598740"/>
                  </a:cubicBezTo>
                  <a:cubicBezTo>
                    <a:pt x="3432631" y="1586785"/>
                    <a:pt x="3450042" y="1581608"/>
                    <a:pt x="3462879" y="1570605"/>
                  </a:cubicBezTo>
                  <a:cubicBezTo>
                    <a:pt x="3483019" y="1553342"/>
                    <a:pt x="3500393" y="1533091"/>
                    <a:pt x="3519150" y="1514334"/>
                  </a:cubicBezTo>
                  <a:cubicBezTo>
                    <a:pt x="3528528" y="1504955"/>
                    <a:pt x="3534418" y="1489415"/>
                    <a:pt x="3547285" y="1486198"/>
                  </a:cubicBezTo>
                  <a:cubicBezTo>
                    <a:pt x="3632334" y="1464937"/>
                    <a:pt x="3585204" y="1478248"/>
                    <a:pt x="3687962" y="1443995"/>
                  </a:cubicBezTo>
                  <a:lnTo>
                    <a:pt x="3730165" y="1429928"/>
                  </a:lnTo>
                  <a:cubicBezTo>
                    <a:pt x="3744233" y="1425239"/>
                    <a:pt x="3757550" y="1416409"/>
                    <a:pt x="3772368" y="1415860"/>
                  </a:cubicBezTo>
                  <a:lnTo>
                    <a:pt x="4152196" y="1401792"/>
                  </a:lnTo>
                  <a:lnTo>
                    <a:pt x="4419482" y="1387725"/>
                  </a:lnTo>
                  <a:lnTo>
                    <a:pt x="4503888" y="1359589"/>
                  </a:lnTo>
                  <a:lnTo>
                    <a:pt x="4546091" y="1345521"/>
                  </a:lnTo>
                  <a:cubicBezTo>
                    <a:pt x="4555470" y="1336143"/>
                    <a:pt x="4566269" y="1327997"/>
                    <a:pt x="4574227" y="1317386"/>
                  </a:cubicBezTo>
                  <a:cubicBezTo>
                    <a:pt x="4594516" y="1290335"/>
                    <a:pt x="4630498" y="1232980"/>
                    <a:pt x="4630498" y="1232980"/>
                  </a:cubicBezTo>
                  <a:cubicBezTo>
                    <a:pt x="4651843" y="1062210"/>
                    <a:pt x="4657303" y="1071393"/>
                    <a:pt x="4630498" y="839085"/>
                  </a:cubicBezTo>
                  <a:cubicBezTo>
                    <a:pt x="4627099" y="809623"/>
                    <a:pt x="4611741" y="782814"/>
                    <a:pt x="4602362" y="754678"/>
                  </a:cubicBezTo>
                  <a:lnTo>
                    <a:pt x="4588294" y="712475"/>
                  </a:lnTo>
                  <a:cubicBezTo>
                    <a:pt x="4583605" y="698407"/>
                    <a:pt x="4588295" y="674961"/>
                    <a:pt x="4574227" y="670272"/>
                  </a:cubicBezTo>
                  <a:lnTo>
                    <a:pt x="4532024" y="656205"/>
                  </a:lnTo>
                  <a:cubicBezTo>
                    <a:pt x="4517956" y="646826"/>
                    <a:pt x="4504943" y="635630"/>
                    <a:pt x="4489821" y="628069"/>
                  </a:cubicBezTo>
                  <a:cubicBezTo>
                    <a:pt x="4476558" y="621437"/>
                    <a:pt x="4462447" y="614001"/>
                    <a:pt x="4447618" y="614001"/>
                  </a:cubicBezTo>
                  <a:cubicBezTo>
                    <a:pt x="4297489" y="614001"/>
                    <a:pt x="4147507" y="623380"/>
                    <a:pt x="3997451" y="628069"/>
                  </a:cubicBezTo>
                  <a:lnTo>
                    <a:pt x="3870842" y="670272"/>
                  </a:lnTo>
                  <a:cubicBezTo>
                    <a:pt x="3856774" y="674961"/>
                    <a:pt x="3840977" y="676115"/>
                    <a:pt x="3828639" y="684340"/>
                  </a:cubicBezTo>
                  <a:cubicBezTo>
                    <a:pt x="3774098" y="720700"/>
                    <a:pt x="3802476" y="707128"/>
                    <a:pt x="3744233" y="726543"/>
                  </a:cubicBezTo>
                  <a:cubicBezTo>
                    <a:pt x="3687962" y="721854"/>
                    <a:pt x="3630920" y="722881"/>
                    <a:pt x="3575421" y="712475"/>
                  </a:cubicBezTo>
                  <a:cubicBezTo>
                    <a:pt x="3554809" y="708610"/>
                    <a:pt x="3538425" y="692601"/>
                    <a:pt x="3519150" y="684340"/>
                  </a:cubicBezTo>
                  <a:cubicBezTo>
                    <a:pt x="3505520" y="678499"/>
                    <a:pt x="3491015" y="674961"/>
                    <a:pt x="3476947" y="670272"/>
                  </a:cubicBezTo>
                  <a:cubicBezTo>
                    <a:pt x="3467568" y="660894"/>
                    <a:pt x="3455635" y="653510"/>
                    <a:pt x="3448811" y="642137"/>
                  </a:cubicBezTo>
                  <a:cubicBezTo>
                    <a:pt x="3394023" y="550824"/>
                    <a:pt x="3477901" y="643091"/>
                    <a:pt x="3406608" y="571798"/>
                  </a:cubicBezTo>
                  <a:cubicBezTo>
                    <a:pt x="3382178" y="498506"/>
                    <a:pt x="3408544" y="556633"/>
                    <a:pt x="3364405" y="501460"/>
                  </a:cubicBezTo>
                  <a:cubicBezTo>
                    <a:pt x="3353843" y="488258"/>
                    <a:pt x="3346832" y="472459"/>
                    <a:pt x="3336270" y="459257"/>
                  </a:cubicBezTo>
                  <a:cubicBezTo>
                    <a:pt x="3312031" y="428958"/>
                    <a:pt x="3248277" y="383034"/>
                    <a:pt x="3223728" y="374851"/>
                  </a:cubicBezTo>
                  <a:lnTo>
                    <a:pt x="3181525" y="360783"/>
                  </a:lnTo>
                  <a:cubicBezTo>
                    <a:pt x="3167457" y="346715"/>
                    <a:pt x="3155026" y="330794"/>
                    <a:pt x="3139322" y="318580"/>
                  </a:cubicBezTo>
                  <a:cubicBezTo>
                    <a:pt x="3078207" y="271046"/>
                    <a:pt x="3059895" y="264798"/>
                    <a:pt x="2998645" y="234174"/>
                  </a:cubicBezTo>
                  <a:cubicBezTo>
                    <a:pt x="2967535" y="203064"/>
                    <a:pt x="2953408" y="183419"/>
                    <a:pt x="2914239" y="163835"/>
                  </a:cubicBezTo>
                  <a:cubicBezTo>
                    <a:pt x="2894062" y="153746"/>
                    <a:pt x="2833788" y="140206"/>
                    <a:pt x="2815765" y="135700"/>
                  </a:cubicBezTo>
                  <a:cubicBezTo>
                    <a:pt x="2801697" y="126322"/>
                    <a:pt x="2789012" y="114432"/>
                    <a:pt x="2773562" y="107565"/>
                  </a:cubicBezTo>
                  <a:cubicBezTo>
                    <a:pt x="2746461" y="95520"/>
                    <a:pt x="2717291" y="88808"/>
                    <a:pt x="2689156" y="79429"/>
                  </a:cubicBezTo>
                  <a:cubicBezTo>
                    <a:pt x="2624269" y="57800"/>
                    <a:pt x="2661494" y="68269"/>
                    <a:pt x="2576614" y="51294"/>
                  </a:cubicBezTo>
                  <a:cubicBezTo>
                    <a:pt x="2546791" y="36382"/>
                    <a:pt x="2486368" y="0"/>
                    <a:pt x="2450005" y="9091"/>
                  </a:cubicBezTo>
                  <a:cubicBezTo>
                    <a:pt x="2430704" y="13916"/>
                    <a:pt x="2420749" y="36189"/>
                    <a:pt x="2407802" y="51294"/>
                  </a:cubicBezTo>
                  <a:cubicBezTo>
                    <a:pt x="2400155" y="60216"/>
                    <a:pt x="2346371" y="131954"/>
                    <a:pt x="2337464" y="149768"/>
                  </a:cubicBezTo>
                  <a:cubicBezTo>
                    <a:pt x="2330832" y="163031"/>
                    <a:pt x="2331621" y="179633"/>
                    <a:pt x="2323396" y="191971"/>
                  </a:cubicBezTo>
                  <a:cubicBezTo>
                    <a:pt x="2312360" y="208524"/>
                    <a:pt x="2295261" y="220106"/>
                    <a:pt x="2281193" y="234174"/>
                  </a:cubicBezTo>
                  <a:cubicBezTo>
                    <a:pt x="2276504" y="248242"/>
                    <a:pt x="2274326" y="263414"/>
                    <a:pt x="2267125" y="276377"/>
                  </a:cubicBezTo>
                  <a:cubicBezTo>
                    <a:pt x="2250703" y="305936"/>
                    <a:pt x="2229611" y="332648"/>
                    <a:pt x="2210854" y="360783"/>
                  </a:cubicBezTo>
                  <a:lnTo>
                    <a:pt x="2182719" y="402986"/>
                  </a:lnTo>
                  <a:lnTo>
                    <a:pt x="2154584" y="445189"/>
                  </a:lnTo>
                  <a:lnTo>
                    <a:pt x="2126448" y="487392"/>
                  </a:lnTo>
                  <a:lnTo>
                    <a:pt x="2098313" y="571798"/>
                  </a:lnTo>
                  <a:cubicBezTo>
                    <a:pt x="2083456" y="616370"/>
                    <a:pt x="2087274" y="617250"/>
                    <a:pt x="2056110" y="656205"/>
                  </a:cubicBezTo>
                  <a:cubicBezTo>
                    <a:pt x="2047825" y="666562"/>
                    <a:pt x="2037353" y="674962"/>
                    <a:pt x="2027974" y="684340"/>
                  </a:cubicBezTo>
                  <a:cubicBezTo>
                    <a:pt x="2023285" y="698408"/>
                    <a:pt x="2021536" y="713828"/>
                    <a:pt x="2013907" y="726543"/>
                  </a:cubicBezTo>
                  <a:cubicBezTo>
                    <a:pt x="1935397" y="857392"/>
                    <a:pt x="2042101" y="627948"/>
                    <a:pt x="1957636" y="796881"/>
                  </a:cubicBezTo>
                  <a:cubicBezTo>
                    <a:pt x="1951004" y="810144"/>
                    <a:pt x="1950200" y="825822"/>
                    <a:pt x="1943568" y="839085"/>
                  </a:cubicBezTo>
                  <a:cubicBezTo>
                    <a:pt x="1936007" y="854207"/>
                    <a:pt x="1922994" y="866166"/>
                    <a:pt x="1915433" y="881288"/>
                  </a:cubicBezTo>
                  <a:cubicBezTo>
                    <a:pt x="1908801" y="894551"/>
                    <a:pt x="1907997" y="910228"/>
                    <a:pt x="1901365" y="923491"/>
                  </a:cubicBezTo>
                  <a:cubicBezTo>
                    <a:pt x="1897664" y="930893"/>
                    <a:pt x="1860246" y="989697"/>
                    <a:pt x="1845094" y="993829"/>
                  </a:cubicBezTo>
                  <a:cubicBezTo>
                    <a:pt x="1804127" y="1005002"/>
                    <a:pt x="1760906" y="1006012"/>
                    <a:pt x="1718485" y="1007897"/>
                  </a:cubicBezTo>
                  <a:cubicBezTo>
                    <a:pt x="1549774" y="1015395"/>
                    <a:pt x="1380860" y="1017276"/>
                    <a:pt x="1212048" y="1021965"/>
                  </a:cubicBezTo>
                  <a:cubicBezTo>
                    <a:pt x="1155777" y="1026654"/>
                    <a:pt x="1099206" y="1028569"/>
                    <a:pt x="1043236" y="1036032"/>
                  </a:cubicBezTo>
                  <a:cubicBezTo>
                    <a:pt x="1028537" y="1037992"/>
                    <a:pt x="1015291" y="1046026"/>
                    <a:pt x="1001033" y="1050100"/>
                  </a:cubicBezTo>
                  <a:cubicBezTo>
                    <a:pt x="982443" y="1055412"/>
                    <a:pt x="963352" y="1058857"/>
                    <a:pt x="944762" y="1064168"/>
                  </a:cubicBezTo>
                  <a:cubicBezTo>
                    <a:pt x="930504" y="1068242"/>
                    <a:pt x="917352" y="1077215"/>
                    <a:pt x="902559" y="1078235"/>
                  </a:cubicBezTo>
                  <a:cubicBezTo>
                    <a:pt x="780838" y="1086629"/>
                    <a:pt x="658719" y="1087614"/>
                    <a:pt x="536799" y="1092303"/>
                  </a:cubicBezTo>
                  <a:lnTo>
                    <a:pt x="452393" y="1120438"/>
                  </a:lnTo>
                  <a:cubicBezTo>
                    <a:pt x="438325" y="1125127"/>
                    <a:pt x="424576" y="1130909"/>
                    <a:pt x="410190" y="1134506"/>
                  </a:cubicBezTo>
                  <a:lnTo>
                    <a:pt x="353919" y="1148574"/>
                  </a:lnTo>
                  <a:cubicBezTo>
                    <a:pt x="339851" y="1157952"/>
                    <a:pt x="327166" y="1169842"/>
                    <a:pt x="311716" y="1176709"/>
                  </a:cubicBezTo>
                  <a:cubicBezTo>
                    <a:pt x="284615" y="1188754"/>
                    <a:pt x="227310" y="1204845"/>
                    <a:pt x="227310" y="1204845"/>
                  </a:cubicBezTo>
                  <a:cubicBezTo>
                    <a:pt x="193980" y="1238174"/>
                    <a:pt x="158813" y="1269661"/>
                    <a:pt x="142904" y="1317386"/>
                  </a:cubicBezTo>
                  <a:cubicBezTo>
                    <a:pt x="124642" y="1372172"/>
                    <a:pt x="139321" y="1349103"/>
                    <a:pt x="100701" y="1387725"/>
                  </a:cubicBezTo>
                  <a:lnTo>
                    <a:pt x="58498" y="1514334"/>
                  </a:lnTo>
                  <a:lnTo>
                    <a:pt x="44430" y="1556537"/>
                  </a:lnTo>
                  <a:lnTo>
                    <a:pt x="30362" y="1598740"/>
                  </a:lnTo>
                  <a:cubicBezTo>
                    <a:pt x="35051" y="1655011"/>
                    <a:pt x="44430" y="1711086"/>
                    <a:pt x="44430" y="1767552"/>
                  </a:cubicBezTo>
                  <a:cubicBezTo>
                    <a:pt x="44430" y="1854916"/>
                    <a:pt x="0" y="1764213"/>
                    <a:pt x="58498" y="1851958"/>
                  </a:cubicBezTo>
                  <a:cubicBezTo>
                    <a:pt x="63187" y="1866026"/>
                    <a:pt x="64936" y="1881446"/>
                    <a:pt x="72565" y="1894161"/>
                  </a:cubicBezTo>
                  <a:cubicBezTo>
                    <a:pt x="122560" y="1977486"/>
                    <a:pt x="98574" y="1831517"/>
                    <a:pt x="156971" y="2006703"/>
                  </a:cubicBezTo>
                  <a:cubicBezTo>
                    <a:pt x="171829" y="2051277"/>
                    <a:pt x="168008" y="2052152"/>
                    <a:pt x="199174" y="2091109"/>
                  </a:cubicBezTo>
                  <a:cubicBezTo>
                    <a:pt x="207460" y="2101466"/>
                    <a:pt x="215447" y="2113313"/>
                    <a:pt x="227310" y="2119245"/>
                  </a:cubicBezTo>
                  <a:cubicBezTo>
                    <a:pt x="253836" y="2132508"/>
                    <a:pt x="311716" y="2147380"/>
                    <a:pt x="311716" y="2147380"/>
                  </a:cubicBezTo>
                  <a:cubicBezTo>
                    <a:pt x="452393" y="2142691"/>
                    <a:pt x="593250" y="2141827"/>
                    <a:pt x="733747" y="2133312"/>
                  </a:cubicBezTo>
                  <a:cubicBezTo>
                    <a:pt x="748548" y="2132415"/>
                    <a:pt x="761692" y="2123319"/>
                    <a:pt x="775950" y="2119245"/>
                  </a:cubicBezTo>
                  <a:cubicBezTo>
                    <a:pt x="794540" y="2113934"/>
                    <a:pt x="813702" y="2110733"/>
                    <a:pt x="832221" y="2105177"/>
                  </a:cubicBezTo>
                  <a:cubicBezTo>
                    <a:pt x="860628" y="2096655"/>
                    <a:pt x="916627" y="2077041"/>
                    <a:pt x="916627" y="2077041"/>
                  </a:cubicBezTo>
                  <a:cubicBezTo>
                    <a:pt x="926005" y="2062973"/>
                    <a:pt x="934200" y="2048040"/>
                    <a:pt x="944762" y="2034838"/>
                  </a:cubicBezTo>
                  <a:cubicBezTo>
                    <a:pt x="967670" y="2006204"/>
                    <a:pt x="983767" y="1999457"/>
                    <a:pt x="1015101" y="1978568"/>
                  </a:cubicBezTo>
                  <a:cubicBezTo>
                    <a:pt x="1040109" y="1903541"/>
                    <a:pt x="1008848" y="1959811"/>
                    <a:pt x="1071371" y="1922297"/>
                  </a:cubicBezTo>
                  <a:cubicBezTo>
                    <a:pt x="1082744" y="1915473"/>
                    <a:pt x="1087644" y="1900093"/>
                    <a:pt x="1099507" y="1894161"/>
                  </a:cubicBezTo>
                  <a:cubicBezTo>
                    <a:pt x="1126033" y="1880898"/>
                    <a:pt x="1155778" y="1875404"/>
                    <a:pt x="1183913" y="1866026"/>
                  </a:cubicBezTo>
                  <a:cubicBezTo>
                    <a:pt x="1270827" y="1837055"/>
                    <a:pt x="1211352" y="1853434"/>
                    <a:pt x="1366793" y="1837891"/>
                  </a:cubicBezTo>
                  <a:cubicBezTo>
                    <a:pt x="1455888" y="1842580"/>
                    <a:pt x="1545678" y="1839903"/>
                    <a:pt x="1634079" y="1851958"/>
                  </a:cubicBezTo>
                  <a:cubicBezTo>
                    <a:pt x="1650831" y="1854242"/>
                    <a:pt x="1661160" y="1872533"/>
                    <a:pt x="1676282" y="1880094"/>
                  </a:cubicBezTo>
                  <a:cubicBezTo>
                    <a:pt x="1689545" y="1886726"/>
                    <a:pt x="1704417" y="1889472"/>
                    <a:pt x="1718485" y="1894161"/>
                  </a:cubicBezTo>
                  <a:cubicBezTo>
                    <a:pt x="1596565" y="1898850"/>
                    <a:pt x="1473710" y="1892448"/>
                    <a:pt x="1352725" y="1908229"/>
                  </a:cubicBezTo>
                  <a:cubicBezTo>
                    <a:pt x="1335960" y="1910416"/>
                    <a:pt x="1379478" y="1929498"/>
                    <a:pt x="1394928" y="1936365"/>
                  </a:cubicBezTo>
                  <a:cubicBezTo>
                    <a:pt x="1422029" y="1948410"/>
                    <a:pt x="1479334" y="1964500"/>
                    <a:pt x="1479334" y="1964500"/>
                  </a:cubicBezTo>
                  <a:cubicBezTo>
                    <a:pt x="1516848" y="1959811"/>
                    <a:pt x="1554909" y="1958353"/>
                    <a:pt x="1591876" y="1950432"/>
                  </a:cubicBezTo>
                  <a:cubicBezTo>
                    <a:pt x="1620875" y="1944218"/>
                    <a:pt x="1647510" y="1929490"/>
                    <a:pt x="1676282" y="1922297"/>
                  </a:cubicBezTo>
                  <a:cubicBezTo>
                    <a:pt x="1695039" y="1917608"/>
                    <a:pt x="1713594" y="1912021"/>
                    <a:pt x="1732553" y="1908229"/>
                  </a:cubicBezTo>
                  <a:cubicBezTo>
                    <a:pt x="1826650" y="1889409"/>
                    <a:pt x="1863726" y="1889910"/>
                    <a:pt x="1971704" y="1880094"/>
                  </a:cubicBezTo>
                  <a:cubicBezTo>
                    <a:pt x="2051421" y="1884783"/>
                    <a:pt x="2131670" y="1883833"/>
                    <a:pt x="2210854" y="1894161"/>
                  </a:cubicBezTo>
                  <a:cubicBezTo>
                    <a:pt x="2309057" y="1906970"/>
                    <a:pt x="2271863" y="1917632"/>
                    <a:pt x="2337464" y="1950432"/>
                  </a:cubicBezTo>
                  <a:cubicBezTo>
                    <a:pt x="2350727" y="1957064"/>
                    <a:pt x="2366404" y="1957868"/>
                    <a:pt x="2379667" y="1964500"/>
                  </a:cubicBezTo>
                  <a:cubicBezTo>
                    <a:pt x="2394789" y="1972061"/>
                    <a:pt x="2406748" y="1985074"/>
                    <a:pt x="2421870" y="1992635"/>
                  </a:cubicBezTo>
                  <a:cubicBezTo>
                    <a:pt x="2445510" y="2004455"/>
                    <a:pt x="2497806" y="2014010"/>
                    <a:pt x="2520344" y="2020771"/>
                  </a:cubicBezTo>
                  <a:cubicBezTo>
                    <a:pt x="2548750" y="2029293"/>
                    <a:pt x="2576615" y="2039528"/>
                    <a:pt x="2604750" y="2048906"/>
                  </a:cubicBezTo>
                  <a:cubicBezTo>
                    <a:pt x="2618818" y="2053595"/>
                    <a:pt x="2632412" y="2060066"/>
                    <a:pt x="2646953" y="2062974"/>
                  </a:cubicBezTo>
                  <a:cubicBezTo>
                    <a:pt x="2670399" y="2067663"/>
                    <a:pt x="2693659" y="2073405"/>
                    <a:pt x="2717291" y="2077041"/>
                  </a:cubicBezTo>
                  <a:cubicBezTo>
                    <a:pt x="2806097" y="2090703"/>
                    <a:pt x="2895112" y="2097044"/>
                    <a:pt x="2984578" y="2105177"/>
                  </a:cubicBezTo>
                  <a:cubicBezTo>
                    <a:pt x="3068984" y="2100488"/>
                    <a:pt x="3154109" y="2103064"/>
                    <a:pt x="3237796" y="2091109"/>
                  </a:cubicBezTo>
                  <a:cubicBezTo>
                    <a:pt x="3275916" y="2085663"/>
                    <a:pt x="3288772" y="2044974"/>
                    <a:pt x="3308134" y="2020771"/>
                  </a:cubicBezTo>
                  <a:cubicBezTo>
                    <a:pt x="3316420" y="2010414"/>
                    <a:pt x="3326891" y="2002014"/>
                    <a:pt x="3336270" y="1992635"/>
                  </a:cubicBezTo>
                  <a:cubicBezTo>
                    <a:pt x="3371630" y="1886556"/>
                    <a:pt x="3323932" y="2017311"/>
                    <a:pt x="3378473" y="1908229"/>
                  </a:cubicBezTo>
                  <a:cubicBezTo>
                    <a:pt x="3385105" y="1894966"/>
                    <a:pt x="3385909" y="1879289"/>
                    <a:pt x="3392541" y="1866026"/>
                  </a:cubicBezTo>
                  <a:cubicBezTo>
                    <a:pt x="3447082" y="1756944"/>
                    <a:pt x="3399384" y="1887699"/>
                    <a:pt x="3434744" y="1781620"/>
                  </a:cubicBezTo>
                  <a:cubicBezTo>
                    <a:pt x="3430055" y="1748795"/>
                    <a:pt x="3427179" y="1715660"/>
                    <a:pt x="3420676" y="1683146"/>
                  </a:cubicBezTo>
                  <a:cubicBezTo>
                    <a:pt x="3403642" y="1597979"/>
                    <a:pt x="3406608" y="1677317"/>
                    <a:pt x="3406608" y="1612808"/>
                  </a:cubicBezTo>
                </a:path>
              </a:pathLst>
            </a:cu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" name="Gameplay"/>
          <p:cNvSpPr/>
          <p:nvPr/>
        </p:nvSpPr>
        <p:spPr>
          <a:xfrm>
            <a:off x="277846" y="260648"/>
            <a:ext cx="3007555" cy="92333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lIns="91440" tIns="45720" rIns="91440" bIns="45720">
            <a:spAutoFit/>
            <a:scene3d>
              <a:camera prst="isometricOffAxis1Left"/>
              <a:lightRig rig="threePt" dir="t"/>
            </a:scene3d>
          </a:bodyPr>
          <a:lstStyle/>
          <a:p>
            <a:pPr algn="ctr"/>
            <a:r>
              <a:rPr lang="en-US" sz="5400" b="0" u="sng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sx="75000" sy="75000" algn="tl" rotWithShape="0">
                    <a:srgbClr val="000000">
                      <a:alpha val="70000"/>
                    </a:srgbClr>
                  </a:outerShdw>
                </a:effectLst>
              </a:rPr>
              <a:t>Gameplay</a:t>
            </a:r>
            <a:endParaRPr lang="en-US" sz="5400" b="0" u="sng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sx="75000" sy="75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55576" y="1844824"/>
            <a:ext cx="7848872" cy="4392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Breakable Asteroids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Alien Ships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 Score List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Sounds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Multiplayer Mode ~ Alternating Turns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Different Difficulties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Weapon Upgrades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Save and Load Game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Lives for Players</a:t>
            </a:r>
            <a:endParaRPr kumimoji="0" lang="en-CA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Improvements</a:t>
            </a:r>
            <a:endParaRPr lang="en-CA" dirty="0"/>
          </a:p>
        </p:txBody>
      </p:sp>
      <p:pic>
        <p:nvPicPr>
          <p:cNvPr id="1036" name="Picture 12" descr="http://images5.fanpop.com/image/photos/24600000/Digital-galaxies-space-24645013-1280-1024.jpg"/>
          <p:cNvPicPr>
            <a:picLocks noChangeAspect="1" noChangeArrowheads="1"/>
          </p:cNvPicPr>
          <p:nvPr/>
        </p:nvPicPr>
        <p:blipFill>
          <a:blip r:embed="rId3" cstate="print"/>
          <a:srcRect b="62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4" name="6 Guys Group II"/>
          <p:cNvGrpSpPr/>
          <p:nvPr/>
        </p:nvGrpSpPr>
        <p:grpSpPr>
          <a:xfrm>
            <a:off x="7020272" y="5562611"/>
            <a:ext cx="2618738" cy="1295389"/>
            <a:chOff x="1882844" y="2199537"/>
            <a:chExt cx="4657303" cy="2308828"/>
          </a:xfrm>
        </p:grpSpPr>
        <p:grpSp>
          <p:nvGrpSpPr>
            <p:cNvPr id="5" name="6 Guys Group"/>
            <p:cNvGrpSpPr/>
            <p:nvPr/>
          </p:nvGrpSpPr>
          <p:grpSpPr>
            <a:xfrm>
              <a:off x="3235058" y="2349635"/>
              <a:ext cx="2673885" cy="2158730"/>
              <a:chOff x="3235058" y="2349635"/>
              <a:chExt cx="2673885" cy="2158730"/>
            </a:xfrm>
          </p:grpSpPr>
          <p:pic>
            <p:nvPicPr>
              <p:cNvPr id="7" name="6 Guys Asteroid" descr="C:\Users\Pring\Documents\GitHub\team5\a1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492635" y="2349635"/>
                <a:ext cx="2158730" cy="2158730"/>
              </a:xfrm>
              <a:prstGeom prst="rect">
                <a:avLst/>
              </a:prstGeom>
              <a:noFill/>
            </p:spPr>
          </p:pic>
          <p:sp>
            <p:nvSpPr>
              <p:cNvPr id="8" name="6 Guys"/>
              <p:cNvSpPr/>
              <p:nvPr/>
            </p:nvSpPr>
            <p:spPr>
              <a:xfrm>
                <a:off x="3235058" y="2967335"/>
                <a:ext cx="2673885" cy="548564"/>
              </a:xfrm>
              <a:prstGeom prst="rect">
                <a:avLst/>
              </a:prstGeom>
              <a:noFill/>
              <a:scene3d>
                <a:camera prst="perspectiveHeroicExtremeRightFacing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0" u="sng" cap="none" spc="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6 Guys, 1 Asteroid</a:t>
                </a:r>
                <a:endParaRPr lang="en-US" sz="1400" b="0" u="sng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pic>
            <p:nvPicPr>
              <p:cNvPr id="9" name="Spaceship" descr="C:\Users\Pring\Documents\GitHub\team5\SpaceShip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rot="10800000">
                <a:off x="4139952" y="2420888"/>
                <a:ext cx="713180" cy="665436"/>
              </a:xfrm>
              <a:prstGeom prst="rect">
                <a:avLst/>
              </a:prstGeom>
              <a:noFill/>
            </p:spPr>
          </p:pic>
        </p:grpSp>
        <p:sp>
          <p:nvSpPr>
            <p:cNvPr id="6" name="6 guys skin">
              <a:hlinkClick r:id="rId6" action="ppaction://hlinksldjump"/>
            </p:cNvPr>
            <p:cNvSpPr/>
            <p:nvPr/>
          </p:nvSpPr>
          <p:spPr>
            <a:xfrm>
              <a:off x="1882844" y="2199537"/>
              <a:ext cx="4657303" cy="2147380"/>
            </a:xfrm>
            <a:custGeom>
              <a:avLst/>
              <a:gdLst>
                <a:gd name="connsiteX0" fmla="*/ 3237796 w 4657303"/>
                <a:gd name="connsiteY0" fmla="*/ 1795688 h 2147380"/>
                <a:gd name="connsiteX1" fmla="*/ 3237796 w 4657303"/>
                <a:gd name="connsiteY1" fmla="*/ 1795688 h 2147380"/>
                <a:gd name="connsiteX2" fmla="*/ 3336270 w 4657303"/>
                <a:gd name="connsiteY2" fmla="*/ 1711281 h 2147380"/>
                <a:gd name="connsiteX3" fmla="*/ 3364405 w 4657303"/>
                <a:gd name="connsiteY3" fmla="*/ 1669078 h 2147380"/>
                <a:gd name="connsiteX4" fmla="*/ 3392541 w 4657303"/>
                <a:gd name="connsiteY4" fmla="*/ 1640943 h 2147380"/>
                <a:gd name="connsiteX5" fmla="*/ 3420676 w 4657303"/>
                <a:gd name="connsiteY5" fmla="*/ 1598740 h 2147380"/>
                <a:gd name="connsiteX6" fmla="*/ 3462879 w 4657303"/>
                <a:gd name="connsiteY6" fmla="*/ 1570605 h 2147380"/>
                <a:gd name="connsiteX7" fmla="*/ 3519150 w 4657303"/>
                <a:gd name="connsiteY7" fmla="*/ 1514334 h 2147380"/>
                <a:gd name="connsiteX8" fmla="*/ 3547285 w 4657303"/>
                <a:gd name="connsiteY8" fmla="*/ 1486198 h 2147380"/>
                <a:gd name="connsiteX9" fmla="*/ 3687962 w 4657303"/>
                <a:gd name="connsiteY9" fmla="*/ 1443995 h 2147380"/>
                <a:gd name="connsiteX10" fmla="*/ 3730165 w 4657303"/>
                <a:gd name="connsiteY10" fmla="*/ 1429928 h 2147380"/>
                <a:gd name="connsiteX11" fmla="*/ 3772368 w 4657303"/>
                <a:gd name="connsiteY11" fmla="*/ 1415860 h 2147380"/>
                <a:gd name="connsiteX12" fmla="*/ 4152196 w 4657303"/>
                <a:gd name="connsiteY12" fmla="*/ 1401792 h 2147380"/>
                <a:gd name="connsiteX13" fmla="*/ 4419482 w 4657303"/>
                <a:gd name="connsiteY13" fmla="*/ 1387725 h 2147380"/>
                <a:gd name="connsiteX14" fmla="*/ 4503888 w 4657303"/>
                <a:gd name="connsiteY14" fmla="*/ 1359589 h 2147380"/>
                <a:gd name="connsiteX15" fmla="*/ 4546091 w 4657303"/>
                <a:gd name="connsiteY15" fmla="*/ 1345521 h 2147380"/>
                <a:gd name="connsiteX16" fmla="*/ 4574227 w 4657303"/>
                <a:gd name="connsiteY16" fmla="*/ 1317386 h 2147380"/>
                <a:gd name="connsiteX17" fmla="*/ 4630498 w 4657303"/>
                <a:gd name="connsiteY17" fmla="*/ 1232980 h 2147380"/>
                <a:gd name="connsiteX18" fmla="*/ 4630498 w 4657303"/>
                <a:gd name="connsiteY18" fmla="*/ 839085 h 2147380"/>
                <a:gd name="connsiteX19" fmla="*/ 4602362 w 4657303"/>
                <a:gd name="connsiteY19" fmla="*/ 754678 h 2147380"/>
                <a:gd name="connsiteX20" fmla="*/ 4588294 w 4657303"/>
                <a:gd name="connsiteY20" fmla="*/ 712475 h 2147380"/>
                <a:gd name="connsiteX21" fmla="*/ 4574227 w 4657303"/>
                <a:gd name="connsiteY21" fmla="*/ 670272 h 2147380"/>
                <a:gd name="connsiteX22" fmla="*/ 4532024 w 4657303"/>
                <a:gd name="connsiteY22" fmla="*/ 656205 h 2147380"/>
                <a:gd name="connsiteX23" fmla="*/ 4489821 w 4657303"/>
                <a:gd name="connsiteY23" fmla="*/ 628069 h 2147380"/>
                <a:gd name="connsiteX24" fmla="*/ 4447618 w 4657303"/>
                <a:gd name="connsiteY24" fmla="*/ 614001 h 2147380"/>
                <a:gd name="connsiteX25" fmla="*/ 3997451 w 4657303"/>
                <a:gd name="connsiteY25" fmla="*/ 628069 h 2147380"/>
                <a:gd name="connsiteX26" fmla="*/ 3870842 w 4657303"/>
                <a:gd name="connsiteY26" fmla="*/ 670272 h 2147380"/>
                <a:gd name="connsiteX27" fmla="*/ 3828639 w 4657303"/>
                <a:gd name="connsiteY27" fmla="*/ 684340 h 2147380"/>
                <a:gd name="connsiteX28" fmla="*/ 3744233 w 4657303"/>
                <a:gd name="connsiteY28" fmla="*/ 726543 h 2147380"/>
                <a:gd name="connsiteX29" fmla="*/ 3575421 w 4657303"/>
                <a:gd name="connsiteY29" fmla="*/ 712475 h 2147380"/>
                <a:gd name="connsiteX30" fmla="*/ 3519150 w 4657303"/>
                <a:gd name="connsiteY30" fmla="*/ 684340 h 2147380"/>
                <a:gd name="connsiteX31" fmla="*/ 3476947 w 4657303"/>
                <a:gd name="connsiteY31" fmla="*/ 670272 h 2147380"/>
                <a:gd name="connsiteX32" fmla="*/ 3448811 w 4657303"/>
                <a:gd name="connsiteY32" fmla="*/ 642137 h 2147380"/>
                <a:gd name="connsiteX33" fmla="*/ 3406608 w 4657303"/>
                <a:gd name="connsiteY33" fmla="*/ 571798 h 2147380"/>
                <a:gd name="connsiteX34" fmla="*/ 3364405 w 4657303"/>
                <a:gd name="connsiteY34" fmla="*/ 501460 h 2147380"/>
                <a:gd name="connsiteX35" fmla="*/ 3336270 w 4657303"/>
                <a:gd name="connsiteY35" fmla="*/ 459257 h 2147380"/>
                <a:gd name="connsiteX36" fmla="*/ 3223728 w 4657303"/>
                <a:gd name="connsiteY36" fmla="*/ 374851 h 2147380"/>
                <a:gd name="connsiteX37" fmla="*/ 3181525 w 4657303"/>
                <a:gd name="connsiteY37" fmla="*/ 360783 h 2147380"/>
                <a:gd name="connsiteX38" fmla="*/ 3139322 w 4657303"/>
                <a:gd name="connsiteY38" fmla="*/ 318580 h 2147380"/>
                <a:gd name="connsiteX39" fmla="*/ 2998645 w 4657303"/>
                <a:gd name="connsiteY39" fmla="*/ 234174 h 2147380"/>
                <a:gd name="connsiteX40" fmla="*/ 2914239 w 4657303"/>
                <a:gd name="connsiteY40" fmla="*/ 163835 h 2147380"/>
                <a:gd name="connsiteX41" fmla="*/ 2815765 w 4657303"/>
                <a:gd name="connsiteY41" fmla="*/ 135700 h 2147380"/>
                <a:gd name="connsiteX42" fmla="*/ 2773562 w 4657303"/>
                <a:gd name="connsiteY42" fmla="*/ 107565 h 2147380"/>
                <a:gd name="connsiteX43" fmla="*/ 2689156 w 4657303"/>
                <a:gd name="connsiteY43" fmla="*/ 79429 h 2147380"/>
                <a:gd name="connsiteX44" fmla="*/ 2576614 w 4657303"/>
                <a:gd name="connsiteY44" fmla="*/ 51294 h 2147380"/>
                <a:gd name="connsiteX45" fmla="*/ 2450005 w 4657303"/>
                <a:gd name="connsiteY45" fmla="*/ 9091 h 2147380"/>
                <a:gd name="connsiteX46" fmla="*/ 2407802 w 4657303"/>
                <a:gd name="connsiteY46" fmla="*/ 51294 h 2147380"/>
                <a:gd name="connsiteX47" fmla="*/ 2337464 w 4657303"/>
                <a:gd name="connsiteY47" fmla="*/ 149768 h 2147380"/>
                <a:gd name="connsiteX48" fmla="*/ 2323396 w 4657303"/>
                <a:gd name="connsiteY48" fmla="*/ 191971 h 2147380"/>
                <a:gd name="connsiteX49" fmla="*/ 2281193 w 4657303"/>
                <a:gd name="connsiteY49" fmla="*/ 234174 h 2147380"/>
                <a:gd name="connsiteX50" fmla="*/ 2267125 w 4657303"/>
                <a:gd name="connsiteY50" fmla="*/ 276377 h 2147380"/>
                <a:gd name="connsiteX51" fmla="*/ 2210854 w 4657303"/>
                <a:gd name="connsiteY51" fmla="*/ 360783 h 2147380"/>
                <a:gd name="connsiteX52" fmla="*/ 2182719 w 4657303"/>
                <a:gd name="connsiteY52" fmla="*/ 402986 h 2147380"/>
                <a:gd name="connsiteX53" fmla="*/ 2154584 w 4657303"/>
                <a:gd name="connsiteY53" fmla="*/ 445189 h 2147380"/>
                <a:gd name="connsiteX54" fmla="*/ 2126448 w 4657303"/>
                <a:gd name="connsiteY54" fmla="*/ 487392 h 2147380"/>
                <a:gd name="connsiteX55" fmla="*/ 2098313 w 4657303"/>
                <a:gd name="connsiteY55" fmla="*/ 571798 h 2147380"/>
                <a:gd name="connsiteX56" fmla="*/ 2056110 w 4657303"/>
                <a:gd name="connsiteY56" fmla="*/ 656205 h 2147380"/>
                <a:gd name="connsiteX57" fmla="*/ 2027974 w 4657303"/>
                <a:gd name="connsiteY57" fmla="*/ 684340 h 2147380"/>
                <a:gd name="connsiteX58" fmla="*/ 2013907 w 4657303"/>
                <a:gd name="connsiteY58" fmla="*/ 726543 h 2147380"/>
                <a:gd name="connsiteX59" fmla="*/ 1957636 w 4657303"/>
                <a:gd name="connsiteY59" fmla="*/ 796881 h 2147380"/>
                <a:gd name="connsiteX60" fmla="*/ 1943568 w 4657303"/>
                <a:gd name="connsiteY60" fmla="*/ 839085 h 2147380"/>
                <a:gd name="connsiteX61" fmla="*/ 1915433 w 4657303"/>
                <a:gd name="connsiteY61" fmla="*/ 881288 h 2147380"/>
                <a:gd name="connsiteX62" fmla="*/ 1901365 w 4657303"/>
                <a:gd name="connsiteY62" fmla="*/ 923491 h 2147380"/>
                <a:gd name="connsiteX63" fmla="*/ 1845094 w 4657303"/>
                <a:gd name="connsiteY63" fmla="*/ 993829 h 2147380"/>
                <a:gd name="connsiteX64" fmla="*/ 1718485 w 4657303"/>
                <a:gd name="connsiteY64" fmla="*/ 1007897 h 2147380"/>
                <a:gd name="connsiteX65" fmla="*/ 1212048 w 4657303"/>
                <a:gd name="connsiteY65" fmla="*/ 1021965 h 2147380"/>
                <a:gd name="connsiteX66" fmla="*/ 1043236 w 4657303"/>
                <a:gd name="connsiteY66" fmla="*/ 1036032 h 2147380"/>
                <a:gd name="connsiteX67" fmla="*/ 1001033 w 4657303"/>
                <a:gd name="connsiteY67" fmla="*/ 1050100 h 2147380"/>
                <a:gd name="connsiteX68" fmla="*/ 944762 w 4657303"/>
                <a:gd name="connsiteY68" fmla="*/ 1064168 h 2147380"/>
                <a:gd name="connsiteX69" fmla="*/ 902559 w 4657303"/>
                <a:gd name="connsiteY69" fmla="*/ 1078235 h 2147380"/>
                <a:gd name="connsiteX70" fmla="*/ 536799 w 4657303"/>
                <a:gd name="connsiteY70" fmla="*/ 1092303 h 2147380"/>
                <a:gd name="connsiteX71" fmla="*/ 452393 w 4657303"/>
                <a:gd name="connsiteY71" fmla="*/ 1120438 h 2147380"/>
                <a:gd name="connsiteX72" fmla="*/ 410190 w 4657303"/>
                <a:gd name="connsiteY72" fmla="*/ 1134506 h 2147380"/>
                <a:gd name="connsiteX73" fmla="*/ 353919 w 4657303"/>
                <a:gd name="connsiteY73" fmla="*/ 1148574 h 2147380"/>
                <a:gd name="connsiteX74" fmla="*/ 311716 w 4657303"/>
                <a:gd name="connsiteY74" fmla="*/ 1176709 h 2147380"/>
                <a:gd name="connsiteX75" fmla="*/ 227310 w 4657303"/>
                <a:gd name="connsiteY75" fmla="*/ 1204845 h 2147380"/>
                <a:gd name="connsiteX76" fmla="*/ 142904 w 4657303"/>
                <a:gd name="connsiteY76" fmla="*/ 1317386 h 2147380"/>
                <a:gd name="connsiteX77" fmla="*/ 100701 w 4657303"/>
                <a:gd name="connsiteY77" fmla="*/ 1387725 h 2147380"/>
                <a:gd name="connsiteX78" fmla="*/ 58498 w 4657303"/>
                <a:gd name="connsiteY78" fmla="*/ 1514334 h 2147380"/>
                <a:gd name="connsiteX79" fmla="*/ 44430 w 4657303"/>
                <a:gd name="connsiteY79" fmla="*/ 1556537 h 2147380"/>
                <a:gd name="connsiteX80" fmla="*/ 30362 w 4657303"/>
                <a:gd name="connsiteY80" fmla="*/ 1598740 h 2147380"/>
                <a:gd name="connsiteX81" fmla="*/ 44430 w 4657303"/>
                <a:gd name="connsiteY81" fmla="*/ 1767552 h 2147380"/>
                <a:gd name="connsiteX82" fmla="*/ 58498 w 4657303"/>
                <a:gd name="connsiteY82" fmla="*/ 1851958 h 2147380"/>
                <a:gd name="connsiteX83" fmla="*/ 72565 w 4657303"/>
                <a:gd name="connsiteY83" fmla="*/ 1894161 h 2147380"/>
                <a:gd name="connsiteX84" fmla="*/ 156971 w 4657303"/>
                <a:gd name="connsiteY84" fmla="*/ 2006703 h 2147380"/>
                <a:gd name="connsiteX85" fmla="*/ 199174 w 4657303"/>
                <a:gd name="connsiteY85" fmla="*/ 2091109 h 2147380"/>
                <a:gd name="connsiteX86" fmla="*/ 227310 w 4657303"/>
                <a:gd name="connsiteY86" fmla="*/ 2119245 h 2147380"/>
                <a:gd name="connsiteX87" fmla="*/ 311716 w 4657303"/>
                <a:gd name="connsiteY87" fmla="*/ 2147380 h 2147380"/>
                <a:gd name="connsiteX88" fmla="*/ 733747 w 4657303"/>
                <a:gd name="connsiteY88" fmla="*/ 2133312 h 2147380"/>
                <a:gd name="connsiteX89" fmla="*/ 775950 w 4657303"/>
                <a:gd name="connsiteY89" fmla="*/ 2119245 h 2147380"/>
                <a:gd name="connsiteX90" fmla="*/ 832221 w 4657303"/>
                <a:gd name="connsiteY90" fmla="*/ 2105177 h 2147380"/>
                <a:gd name="connsiteX91" fmla="*/ 916627 w 4657303"/>
                <a:gd name="connsiteY91" fmla="*/ 2077041 h 2147380"/>
                <a:gd name="connsiteX92" fmla="*/ 944762 w 4657303"/>
                <a:gd name="connsiteY92" fmla="*/ 2034838 h 2147380"/>
                <a:gd name="connsiteX93" fmla="*/ 1015101 w 4657303"/>
                <a:gd name="connsiteY93" fmla="*/ 1978568 h 2147380"/>
                <a:gd name="connsiteX94" fmla="*/ 1071371 w 4657303"/>
                <a:gd name="connsiteY94" fmla="*/ 1922297 h 2147380"/>
                <a:gd name="connsiteX95" fmla="*/ 1099507 w 4657303"/>
                <a:gd name="connsiteY95" fmla="*/ 1894161 h 2147380"/>
                <a:gd name="connsiteX96" fmla="*/ 1183913 w 4657303"/>
                <a:gd name="connsiteY96" fmla="*/ 1866026 h 2147380"/>
                <a:gd name="connsiteX97" fmla="*/ 1366793 w 4657303"/>
                <a:gd name="connsiteY97" fmla="*/ 1837891 h 2147380"/>
                <a:gd name="connsiteX98" fmla="*/ 1634079 w 4657303"/>
                <a:gd name="connsiteY98" fmla="*/ 1851958 h 2147380"/>
                <a:gd name="connsiteX99" fmla="*/ 1676282 w 4657303"/>
                <a:gd name="connsiteY99" fmla="*/ 1880094 h 2147380"/>
                <a:gd name="connsiteX100" fmla="*/ 1718485 w 4657303"/>
                <a:gd name="connsiteY100" fmla="*/ 1894161 h 2147380"/>
                <a:gd name="connsiteX101" fmla="*/ 1352725 w 4657303"/>
                <a:gd name="connsiteY101" fmla="*/ 1908229 h 2147380"/>
                <a:gd name="connsiteX102" fmla="*/ 1394928 w 4657303"/>
                <a:gd name="connsiteY102" fmla="*/ 1936365 h 2147380"/>
                <a:gd name="connsiteX103" fmla="*/ 1479334 w 4657303"/>
                <a:gd name="connsiteY103" fmla="*/ 1964500 h 2147380"/>
                <a:gd name="connsiteX104" fmla="*/ 1591876 w 4657303"/>
                <a:gd name="connsiteY104" fmla="*/ 1950432 h 2147380"/>
                <a:gd name="connsiteX105" fmla="*/ 1676282 w 4657303"/>
                <a:gd name="connsiteY105" fmla="*/ 1922297 h 2147380"/>
                <a:gd name="connsiteX106" fmla="*/ 1732553 w 4657303"/>
                <a:gd name="connsiteY106" fmla="*/ 1908229 h 2147380"/>
                <a:gd name="connsiteX107" fmla="*/ 1971704 w 4657303"/>
                <a:gd name="connsiteY107" fmla="*/ 1880094 h 2147380"/>
                <a:gd name="connsiteX108" fmla="*/ 2210854 w 4657303"/>
                <a:gd name="connsiteY108" fmla="*/ 1894161 h 2147380"/>
                <a:gd name="connsiteX109" fmla="*/ 2337464 w 4657303"/>
                <a:gd name="connsiteY109" fmla="*/ 1950432 h 2147380"/>
                <a:gd name="connsiteX110" fmla="*/ 2379667 w 4657303"/>
                <a:gd name="connsiteY110" fmla="*/ 1964500 h 2147380"/>
                <a:gd name="connsiteX111" fmla="*/ 2421870 w 4657303"/>
                <a:gd name="connsiteY111" fmla="*/ 1992635 h 2147380"/>
                <a:gd name="connsiteX112" fmla="*/ 2520344 w 4657303"/>
                <a:gd name="connsiteY112" fmla="*/ 2020771 h 2147380"/>
                <a:gd name="connsiteX113" fmla="*/ 2604750 w 4657303"/>
                <a:gd name="connsiteY113" fmla="*/ 2048906 h 2147380"/>
                <a:gd name="connsiteX114" fmla="*/ 2646953 w 4657303"/>
                <a:gd name="connsiteY114" fmla="*/ 2062974 h 2147380"/>
                <a:gd name="connsiteX115" fmla="*/ 2717291 w 4657303"/>
                <a:gd name="connsiteY115" fmla="*/ 2077041 h 2147380"/>
                <a:gd name="connsiteX116" fmla="*/ 2984578 w 4657303"/>
                <a:gd name="connsiteY116" fmla="*/ 2105177 h 2147380"/>
                <a:gd name="connsiteX117" fmla="*/ 3237796 w 4657303"/>
                <a:gd name="connsiteY117" fmla="*/ 2091109 h 2147380"/>
                <a:gd name="connsiteX118" fmla="*/ 3308134 w 4657303"/>
                <a:gd name="connsiteY118" fmla="*/ 2020771 h 2147380"/>
                <a:gd name="connsiteX119" fmla="*/ 3336270 w 4657303"/>
                <a:gd name="connsiteY119" fmla="*/ 1992635 h 2147380"/>
                <a:gd name="connsiteX120" fmla="*/ 3378473 w 4657303"/>
                <a:gd name="connsiteY120" fmla="*/ 1908229 h 2147380"/>
                <a:gd name="connsiteX121" fmla="*/ 3392541 w 4657303"/>
                <a:gd name="connsiteY121" fmla="*/ 1866026 h 2147380"/>
                <a:gd name="connsiteX122" fmla="*/ 3434744 w 4657303"/>
                <a:gd name="connsiteY122" fmla="*/ 1781620 h 2147380"/>
                <a:gd name="connsiteX123" fmla="*/ 3420676 w 4657303"/>
                <a:gd name="connsiteY123" fmla="*/ 1683146 h 2147380"/>
                <a:gd name="connsiteX124" fmla="*/ 3406608 w 4657303"/>
                <a:gd name="connsiteY124" fmla="*/ 1612808 h 2147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4657303" h="2147380">
                  <a:moveTo>
                    <a:pt x="3237796" y="1795688"/>
                  </a:moveTo>
                  <a:lnTo>
                    <a:pt x="3237796" y="1795688"/>
                  </a:lnTo>
                  <a:cubicBezTo>
                    <a:pt x="3270621" y="1767552"/>
                    <a:pt x="3305700" y="1741851"/>
                    <a:pt x="3336270" y="1711281"/>
                  </a:cubicBezTo>
                  <a:cubicBezTo>
                    <a:pt x="3348225" y="1699326"/>
                    <a:pt x="3353843" y="1682280"/>
                    <a:pt x="3364405" y="1669078"/>
                  </a:cubicBezTo>
                  <a:cubicBezTo>
                    <a:pt x="3372691" y="1658721"/>
                    <a:pt x="3384255" y="1651300"/>
                    <a:pt x="3392541" y="1640943"/>
                  </a:cubicBezTo>
                  <a:cubicBezTo>
                    <a:pt x="3403103" y="1627741"/>
                    <a:pt x="3408721" y="1610695"/>
                    <a:pt x="3420676" y="1598740"/>
                  </a:cubicBezTo>
                  <a:cubicBezTo>
                    <a:pt x="3432631" y="1586785"/>
                    <a:pt x="3450042" y="1581608"/>
                    <a:pt x="3462879" y="1570605"/>
                  </a:cubicBezTo>
                  <a:cubicBezTo>
                    <a:pt x="3483019" y="1553342"/>
                    <a:pt x="3500393" y="1533091"/>
                    <a:pt x="3519150" y="1514334"/>
                  </a:cubicBezTo>
                  <a:cubicBezTo>
                    <a:pt x="3528528" y="1504955"/>
                    <a:pt x="3534418" y="1489415"/>
                    <a:pt x="3547285" y="1486198"/>
                  </a:cubicBezTo>
                  <a:cubicBezTo>
                    <a:pt x="3632334" y="1464937"/>
                    <a:pt x="3585204" y="1478248"/>
                    <a:pt x="3687962" y="1443995"/>
                  </a:cubicBezTo>
                  <a:lnTo>
                    <a:pt x="3730165" y="1429928"/>
                  </a:lnTo>
                  <a:cubicBezTo>
                    <a:pt x="3744233" y="1425239"/>
                    <a:pt x="3757550" y="1416409"/>
                    <a:pt x="3772368" y="1415860"/>
                  </a:cubicBezTo>
                  <a:lnTo>
                    <a:pt x="4152196" y="1401792"/>
                  </a:lnTo>
                  <a:lnTo>
                    <a:pt x="4419482" y="1387725"/>
                  </a:lnTo>
                  <a:lnTo>
                    <a:pt x="4503888" y="1359589"/>
                  </a:lnTo>
                  <a:lnTo>
                    <a:pt x="4546091" y="1345521"/>
                  </a:lnTo>
                  <a:cubicBezTo>
                    <a:pt x="4555470" y="1336143"/>
                    <a:pt x="4566269" y="1327997"/>
                    <a:pt x="4574227" y="1317386"/>
                  </a:cubicBezTo>
                  <a:cubicBezTo>
                    <a:pt x="4594516" y="1290335"/>
                    <a:pt x="4630498" y="1232980"/>
                    <a:pt x="4630498" y="1232980"/>
                  </a:cubicBezTo>
                  <a:cubicBezTo>
                    <a:pt x="4651843" y="1062210"/>
                    <a:pt x="4657303" y="1071393"/>
                    <a:pt x="4630498" y="839085"/>
                  </a:cubicBezTo>
                  <a:cubicBezTo>
                    <a:pt x="4627099" y="809623"/>
                    <a:pt x="4611741" y="782814"/>
                    <a:pt x="4602362" y="754678"/>
                  </a:cubicBezTo>
                  <a:lnTo>
                    <a:pt x="4588294" y="712475"/>
                  </a:lnTo>
                  <a:cubicBezTo>
                    <a:pt x="4583605" y="698407"/>
                    <a:pt x="4588295" y="674961"/>
                    <a:pt x="4574227" y="670272"/>
                  </a:cubicBezTo>
                  <a:lnTo>
                    <a:pt x="4532024" y="656205"/>
                  </a:lnTo>
                  <a:cubicBezTo>
                    <a:pt x="4517956" y="646826"/>
                    <a:pt x="4504943" y="635630"/>
                    <a:pt x="4489821" y="628069"/>
                  </a:cubicBezTo>
                  <a:cubicBezTo>
                    <a:pt x="4476558" y="621437"/>
                    <a:pt x="4462447" y="614001"/>
                    <a:pt x="4447618" y="614001"/>
                  </a:cubicBezTo>
                  <a:cubicBezTo>
                    <a:pt x="4297489" y="614001"/>
                    <a:pt x="4147507" y="623380"/>
                    <a:pt x="3997451" y="628069"/>
                  </a:cubicBezTo>
                  <a:lnTo>
                    <a:pt x="3870842" y="670272"/>
                  </a:lnTo>
                  <a:cubicBezTo>
                    <a:pt x="3856774" y="674961"/>
                    <a:pt x="3840977" y="676115"/>
                    <a:pt x="3828639" y="684340"/>
                  </a:cubicBezTo>
                  <a:cubicBezTo>
                    <a:pt x="3774098" y="720700"/>
                    <a:pt x="3802476" y="707128"/>
                    <a:pt x="3744233" y="726543"/>
                  </a:cubicBezTo>
                  <a:cubicBezTo>
                    <a:pt x="3687962" y="721854"/>
                    <a:pt x="3630920" y="722881"/>
                    <a:pt x="3575421" y="712475"/>
                  </a:cubicBezTo>
                  <a:cubicBezTo>
                    <a:pt x="3554809" y="708610"/>
                    <a:pt x="3538425" y="692601"/>
                    <a:pt x="3519150" y="684340"/>
                  </a:cubicBezTo>
                  <a:cubicBezTo>
                    <a:pt x="3505520" y="678499"/>
                    <a:pt x="3491015" y="674961"/>
                    <a:pt x="3476947" y="670272"/>
                  </a:cubicBezTo>
                  <a:cubicBezTo>
                    <a:pt x="3467568" y="660894"/>
                    <a:pt x="3455635" y="653510"/>
                    <a:pt x="3448811" y="642137"/>
                  </a:cubicBezTo>
                  <a:cubicBezTo>
                    <a:pt x="3394023" y="550824"/>
                    <a:pt x="3477901" y="643091"/>
                    <a:pt x="3406608" y="571798"/>
                  </a:cubicBezTo>
                  <a:cubicBezTo>
                    <a:pt x="3382178" y="498506"/>
                    <a:pt x="3408544" y="556633"/>
                    <a:pt x="3364405" y="501460"/>
                  </a:cubicBezTo>
                  <a:cubicBezTo>
                    <a:pt x="3353843" y="488258"/>
                    <a:pt x="3346832" y="472459"/>
                    <a:pt x="3336270" y="459257"/>
                  </a:cubicBezTo>
                  <a:cubicBezTo>
                    <a:pt x="3312031" y="428958"/>
                    <a:pt x="3248277" y="383034"/>
                    <a:pt x="3223728" y="374851"/>
                  </a:cubicBezTo>
                  <a:lnTo>
                    <a:pt x="3181525" y="360783"/>
                  </a:lnTo>
                  <a:cubicBezTo>
                    <a:pt x="3167457" y="346715"/>
                    <a:pt x="3155026" y="330794"/>
                    <a:pt x="3139322" y="318580"/>
                  </a:cubicBezTo>
                  <a:cubicBezTo>
                    <a:pt x="3078207" y="271046"/>
                    <a:pt x="3059895" y="264798"/>
                    <a:pt x="2998645" y="234174"/>
                  </a:cubicBezTo>
                  <a:cubicBezTo>
                    <a:pt x="2967535" y="203064"/>
                    <a:pt x="2953408" y="183419"/>
                    <a:pt x="2914239" y="163835"/>
                  </a:cubicBezTo>
                  <a:cubicBezTo>
                    <a:pt x="2894062" y="153746"/>
                    <a:pt x="2833788" y="140206"/>
                    <a:pt x="2815765" y="135700"/>
                  </a:cubicBezTo>
                  <a:cubicBezTo>
                    <a:pt x="2801697" y="126322"/>
                    <a:pt x="2789012" y="114432"/>
                    <a:pt x="2773562" y="107565"/>
                  </a:cubicBezTo>
                  <a:cubicBezTo>
                    <a:pt x="2746461" y="95520"/>
                    <a:pt x="2717291" y="88808"/>
                    <a:pt x="2689156" y="79429"/>
                  </a:cubicBezTo>
                  <a:cubicBezTo>
                    <a:pt x="2624269" y="57800"/>
                    <a:pt x="2661494" y="68269"/>
                    <a:pt x="2576614" y="51294"/>
                  </a:cubicBezTo>
                  <a:cubicBezTo>
                    <a:pt x="2546791" y="36382"/>
                    <a:pt x="2486368" y="0"/>
                    <a:pt x="2450005" y="9091"/>
                  </a:cubicBezTo>
                  <a:cubicBezTo>
                    <a:pt x="2430704" y="13916"/>
                    <a:pt x="2420749" y="36189"/>
                    <a:pt x="2407802" y="51294"/>
                  </a:cubicBezTo>
                  <a:cubicBezTo>
                    <a:pt x="2400155" y="60216"/>
                    <a:pt x="2346371" y="131954"/>
                    <a:pt x="2337464" y="149768"/>
                  </a:cubicBezTo>
                  <a:cubicBezTo>
                    <a:pt x="2330832" y="163031"/>
                    <a:pt x="2331621" y="179633"/>
                    <a:pt x="2323396" y="191971"/>
                  </a:cubicBezTo>
                  <a:cubicBezTo>
                    <a:pt x="2312360" y="208524"/>
                    <a:pt x="2295261" y="220106"/>
                    <a:pt x="2281193" y="234174"/>
                  </a:cubicBezTo>
                  <a:cubicBezTo>
                    <a:pt x="2276504" y="248242"/>
                    <a:pt x="2274326" y="263414"/>
                    <a:pt x="2267125" y="276377"/>
                  </a:cubicBezTo>
                  <a:cubicBezTo>
                    <a:pt x="2250703" y="305936"/>
                    <a:pt x="2229611" y="332648"/>
                    <a:pt x="2210854" y="360783"/>
                  </a:cubicBezTo>
                  <a:lnTo>
                    <a:pt x="2182719" y="402986"/>
                  </a:lnTo>
                  <a:lnTo>
                    <a:pt x="2154584" y="445189"/>
                  </a:lnTo>
                  <a:lnTo>
                    <a:pt x="2126448" y="487392"/>
                  </a:lnTo>
                  <a:lnTo>
                    <a:pt x="2098313" y="571798"/>
                  </a:lnTo>
                  <a:cubicBezTo>
                    <a:pt x="2083456" y="616370"/>
                    <a:pt x="2087274" y="617250"/>
                    <a:pt x="2056110" y="656205"/>
                  </a:cubicBezTo>
                  <a:cubicBezTo>
                    <a:pt x="2047825" y="666562"/>
                    <a:pt x="2037353" y="674962"/>
                    <a:pt x="2027974" y="684340"/>
                  </a:cubicBezTo>
                  <a:cubicBezTo>
                    <a:pt x="2023285" y="698408"/>
                    <a:pt x="2021536" y="713828"/>
                    <a:pt x="2013907" y="726543"/>
                  </a:cubicBezTo>
                  <a:cubicBezTo>
                    <a:pt x="1935397" y="857392"/>
                    <a:pt x="2042101" y="627948"/>
                    <a:pt x="1957636" y="796881"/>
                  </a:cubicBezTo>
                  <a:cubicBezTo>
                    <a:pt x="1951004" y="810144"/>
                    <a:pt x="1950200" y="825822"/>
                    <a:pt x="1943568" y="839085"/>
                  </a:cubicBezTo>
                  <a:cubicBezTo>
                    <a:pt x="1936007" y="854207"/>
                    <a:pt x="1922994" y="866166"/>
                    <a:pt x="1915433" y="881288"/>
                  </a:cubicBezTo>
                  <a:cubicBezTo>
                    <a:pt x="1908801" y="894551"/>
                    <a:pt x="1907997" y="910228"/>
                    <a:pt x="1901365" y="923491"/>
                  </a:cubicBezTo>
                  <a:cubicBezTo>
                    <a:pt x="1897664" y="930893"/>
                    <a:pt x="1860246" y="989697"/>
                    <a:pt x="1845094" y="993829"/>
                  </a:cubicBezTo>
                  <a:cubicBezTo>
                    <a:pt x="1804127" y="1005002"/>
                    <a:pt x="1760906" y="1006012"/>
                    <a:pt x="1718485" y="1007897"/>
                  </a:cubicBezTo>
                  <a:cubicBezTo>
                    <a:pt x="1549774" y="1015395"/>
                    <a:pt x="1380860" y="1017276"/>
                    <a:pt x="1212048" y="1021965"/>
                  </a:cubicBezTo>
                  <a:cubicBezTo>
                    <a:pt x="1155777" y="1026654"/>
                    <a:pt x="1099206" y="1028569"/>
                    <a:pt x="1043236" y="1036032"/>
                  </a:cubicBezTo>
                  <a:cubicBezTo>
                    <a:pt x="1028537" y="1037992"/>
                    <a:pt x="1015291" y="1046026"/>
                    <a:pt x="1001033" y="1050100"/>
                  </a:cubicBezTo>
                  <a:cubicBezTo>
                    <a:pt x="982443" y="1055412"/>
                    <a:pt x="963352" y="1058857"/>
                    <a:pt x="944762" y="1064168"/>
                  </a:cubicBezTo>
                  <a:cubicBezTo>
                    <a:pt x="930504" y="1068242"/>
                    <a:pt x="917352" y="1077215"/>
                    <a:pt x="902559" y="1078235"/>
                  </a:cubicBezTo>
                  <a:cubicBezTo>
                    <a:pt x="780838" y="1086629"/>
                    <a:pt x="658719" y="1087614"/>
                    <a:pt x="536799" y="1092303"/>
                  </a:cubicBezTo>
                  <a:lnTo>
                    <a:pt x="452393" y="1120438"/>
                  </a:lnTo>
                  <a:cubicBezTo>
                    <a:pt x="438325" y="1125127"/>
                    <a:pt x="424576" y="1130909"/>
                    <a:pt x="410190" y="1134506"/>
                  </a:cubicBezTo>
                  <a:lnTo>
                    <a:pt x="353919" y="1148574"/>
                  </a:lnTo>
                  <a:cubicBezTo>
                    <a:pt x="339851" y="1157952"/>
                    <a:pt x="327166" y="1169842"/>
                    <a:pt x="311716" y="1176709"/>
                  </a:cubicBezTo>
                  <a:cubicBezTo>
                    <a:pt x="284615" y="1188754"/>
                    <a:pt x="227310" y="1204845"/>
                    <a:pt x="227310" y="1204845"/>
                  </a:cubicBezTo>
                  <a:cubicBezTo>
                    <a:pt x="193980" y="1238174"/>
                    <a:pt x="158813" y="1269661"/>
                    <a:pt x="142904" y="1317386"/>
                  </a:cubicBezTo>
                  <a:cubicBezTo>
                    <a:pt x="124642" y="1372172"/>
                    <a:pt x="139321" y="1349103"/>
                    <a:pt x="100701" y="1387725"/>
                  </a:cubicBezTo>
                  <a:lnTo>
                    <a:pt x="58498" y="1514334"/>
                  </a:lnTo>
                  <a:lnTo>
                    <a:pt x="44430" y="1556537"/>
                  </a:lnTo>
                  <a:lnTo>
                    <a:pt x="30362" y="1598740"/>
                  </a:lnTo>
                  <a:cubicBezTo>
                    <a:pt x="35051" y="1655011"/>
                    <a:pt x="44430" y="1711086"/>
                    <a:pt x="44430" y="1767552"/>
                  </a:cubicBezTo>
                  <a:cubicBezTo>
                    <a:pt x="44430" y="1854916"/>
                    <a:pt x="0" y="1764213"/>
                    <a:pt x="58498" y="1851958"/>
                  </a:cubicBezTo>
                  <a:cubicBezTo>
                    <a:pt x="63187" y="1866026"/>
                    <a:pt x="64936" y="1881446"/>
                    <a:pt x="72565" y="1894161"/>
                  </a:cubicBezTo>
                  <a:cubicBezTo>
                    <a:pt x="122560" y="1977486"/>
                    <a:pt x="98574" y="1831517"/>
                    <a:pt x="156971" y="2006703"/>
                  </a:cubicBezTo>
                  <a:cubicBezTo>
                    <a:pt x="171829" y="2051277"/>
                    <a:pt x="168008" y="2052152"/>
                    <a:pt x="199174" y="2091109"/>
                  </a:cubicBezTo>
                  <a:cubicBezTo>
                    <a:pt x="207460" y="2101466"/>
                    <a:pt x="215447" y="2113313"/>
                    <a:pt x="227310" y="2119245"/>
                  </a:cubicBezTo>
                  <a:cubicBezTo>
                    <a:pt x="253836" y="2132508"/>
                    <a:pt x="311716" y="2147380"/>
                    <a:pt x="311716" y="2147380"/>
                  </a:cubicBezTo>
                  <a:cubicBezTo>
                    <a:pt x="452393" y="2142691"/>
                    <a:pt x="593250" y="2141827"/>
                    <a:pt x="733747" y="2133312"/>
                  </a:cubicBezTo>
                  <a:cubicBezTo>
                    <a:pt x="748548" y="2132415"/>
                    <a:pt x="761692" y="2123319"/>
                    <a:pt x="775950" y="2119245"/>
                  </a:cubicBezTo>
                  <a:cubicBezTo>
                    <a:pt x="794540" y="2113934"/>
                    <a:pt x="813702" y="2110733"/>
                    <a:pt x="832221" y="2105177"/>
                  </a:cubicBezTo>
                  <a:cubicBezTo>
                    <a:pt x="860628" y="2096655"/>
                    <a:pt x="916627" y="2077041"/>
                    <a:pt x="916627" y="2077041"/>
                  </a:cubicBezTo>
                  <a:cubicBezTo>
                    <a:pt x="926005" y="2062973"/>
                    <a:pt x="934200" y="2048040"/>
                    <a:pt x="944762" y="2034838"/>
                  </a:cubicBezTo>
                  <a:cubicBezTo>
                    <a:pt x="967670" y="2006204"/>
                    <a:pt x="983767" y="1999457"/>
                    <a:pt x="1015101" y="1978568"/>
                  </a:cubicBezTo>
                  <a:cubicBezTo>
                    <a:pt x="1040109" y="1903541"/>
                    <a:pt x="1008848" y="1959811"/>
                    <a:pt x="1071371" y="1922297"/>
                  </a:cubicBezTo>
                  <a:cubicBezTo>
                    <a:pt x="1082744" y="1915473"/>
                    <a:pt x="1087644" y="1900093"/>
                    <a:pt x="1099507" y="1894161"/>
                  </a:cubicBezTo>
                  <a:cubicBezTo>
                    <a:pt x="1126033" y="1880898"/>
                    <a:pt x="1155778" y="1875404"/>
                    <a:pt x="1183913" y="1866026"/>
                  </a:cubicBezTo>
                  <a:cubicBezTo>
                    <a:pt x="1270827" y="1837055"/>
                    <a:pt x="1211352" y="1853434"/>
                    <a:pt x="1366793" y="1837891"/>
                  </a:cubicBezTo>
                  <a:cubicBezTo>
                    <a:pt x="1455888" y="1842580"/>
                    <a:pt x="1545678" y="1839903"/>
                    <a:pt x="1634079" y="1851958"/>
                  </a:cubicBezTo>
                  <a:cubicBezTo>
                    <a:pt x="1650831" y="1854242"/>
                    <a:pt x="1661160" y="1872533"/>
                    <a:pt x="1676282" y="1880094"/>
                  </a:cubicBezTo>
                  <a:cubicBezTo>
                    <a:pt x="1689545" y="1886726"/>
                    <a:pt x="1704417" y="1889472"/>
                    <a:pt x="1718485" y="1894161"/>
                  </a:cubicBezTo>
                  <a:cubicBezTo>
                    <a:pt x="1596565" y="1898850"/>
                    <a:pt x="1473710" y="1892448"/>
                    <a:pt x="1352725" y="1908229"/>
                  </a:cubicBezTo>
                  <a:cubicBezTo>
                    <a:pt x="1335960" y="1910416"/>
                    <a:pt x="1379478" y="1929498"/>
                    <a:pt x="1394928" y="1936365"/>
                  </a:cubicBezTo>
                  <a:cubicBezTo>
                    <a:pt x="1422029" y="1948410"/>
                    <a:pt x="1479334" y="1964500"/>
                    <a:pt x="1479334" y="1964500"/>
                  </a:cubicBezTo>
                  <a:cubicBezTo>
                    <a:pt x="1516848" y="1959811"/>
                    <a:pt x="1554909" y="1958353"/>
                    <a:pt x="1591876" y="1950432"/>
                  </a:cubicBezTo>
                  <a:cubicBezTo>
                    <a:pt x="1620875" y="1944218"/>
                    <a:pt x="1647510" y="1929490"/>
                    <a:pt x="1676282" y="1922297"/>
                  </a:cubicBezTo>
                  <a:cubicBezTo>
                    <a:pt x="1695039" y="1917608"/>
                    <a:pt x="1713594" y="1912021"/>
                    <a:pt x="1732553" y="1908229"/>
                  </a:cubicBezTo>
                  <a:cubicBezTo>
                    <a:pt x="1826650" y="1889409"/>
                    <a:pt x="1863726" y="1889910"/>
                    <a:pt x="1971704" y="1880094"/>
                  </a:cubicBezTo>
                  <a:cubicBezTo>
                    <a:pt x="2051421" y="1884783"/>
                    <a:pt x="2131670" y="1883833"/>
                    <a:pt x="2210854" y="1894161"/>
                  </a:cubicBezTo>
                  <a:cubicBezTo>
                    <a:pt x="2309057" y="1906970"/>
                    <a:pt x="2271863" y="1917632"/>
                    <a:pt x="2337464" y="1950432"/>
                  </a:cubicBezTo>
                  <a:cubicBezTo>
                    <a:pt x="2350727" y="1957064"/>
                    <a:pt x="2366404" y="1957868"/>
                    <a:pt x="2379667" y="1964500"/>
                  </a:cubicBezTo>
                  <a:cubicBezTo>
                    <a:pt x="2394789" y="1972061"/>
                    <a:pt x="2406748" y="1985074"/>
                    <a:pt x="2421870" y="1992635"/>
                  </a:cubicBezTo>
                  <a:cubicBezTo>
                    <a:pt x="2445510" y="2004455"/>
                    <a:pt x="2497806" y="2014010"/>
                    <a:pt x="2520344" y="2020771"/>
                  </a:cubicBezTo>
                  <a:cubicBezTo>
                    <a:pt x="2548750" y="2029293"/>
                    <a:pt x="2576615" y="2039528"/>
                    <a:pt x="2604750" y="2048906"/>
                  </a:cubicBezTo>
                  <a:cubicBezTo>
                    <a:pt x="2618818" y="2053595"/>
                    <a:pt x="2632412" y="2060066"/>
                    <a:pt x="2646953" y="2062974"/>
                  </a:cubicBezTo>
                  <a:cubicBezTo>
                    <a:pt x="2670399" y="2067663"/>
                    <a:pt x="2693659" y="2073405"/>
                    <a:pt x="2717291" y="2077041"/>
                  </a:cubicBezTo>
                  <a:cubicBezTo>
                    <a:pt x="2806097" y="2090703"/>
                    <a:pt x="2895112" y="2097044"/>
                    <a:pt x="2984578" y="2105177"/>
                  </a:cubicBezTo>
                  <a:cubicBezTo>
                    <a:pt x="3068984" y="2100488"/>
                    <a:pt x="3154109" y="2103064"/>
                    <a:pt x="3237796" y="2091109"/>
                  </a:cubicBezTo>
                  <a:cubicBezTo>
                    <a:pt x="3275916" y="2085663"/>
                    <a:pt x="3288772" y="2044974"/>
                    <a:pt x="3308134" y="2020771"/>
                  </a:cubicBezTo>
                  <a:cubicBezTo>
                    <a:pt x="3316420" y="2010414"/>
                    <a:pt x="3326891" y="2002014"/>
                    <a:pt x="3336270" y="1992635"/>
                  </a:cubicBezTo>
                  <a:cubicBezTo>
                    <a:pt x="3371630" y="1886556"/>
                    <a:pt x="3323932" y="2017311"/>
                    <a:pt x="3378473" y="1908229"/>
                  </a:cubicBezTo>
                  <a:cubicBezTo>
                    <a:pt x="3385105" y="1894966"/>
                    <a:pt x="3385909" y="1879289"/>
                    <a:pt x="3392541" y="1866026"/>
                  </a:cubicBezTo>
                  <a:cubicBezTo>
                    <a:pt x="3447082" y="1756944"/>
                    <a:pt x="3399384" y="1887699"/>
                    <a:pt x="3434744" y="1781620"/>
                  </a:cubicBezTo>
                  <a:cubicBezTo>
                    <a:pt x="3430055" y="1748795"/>
                    <a:pt x="3427179" y="1715660"/>
                    <a:pt x="3420676" y="1683146"/>
                  </a:cubicBezTo>
                  <a:cubicBezTo>
                    <a:pt x="3403642" y="1597979"/>
                    <a:pt x="3406608" y="1677317"/>
                    <a:pt x="3406608" y="1612808"/>
                  </a:cubicBezTo>
                </a:path>
              </a:pathLst>
            </a:cu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" name="Improvements"/>
          <p:cNvSpPr/>
          <p:nvPr/>
        </p:nvSpPr>
        <p:spPr>
          <a:xfrm>
            <a:off x="0" y="0"/>
            <a:ext cx="69878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sz="5400" b="0" u="sng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Future Implementations</a:t>
            </a:r>
            <a:endParaRPr lang="en-US" sz="5400" b="0" u="sng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3528" y="1772816"/>
            <a:ext cx="73448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Bonus, weapons, health etc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 alien difficulties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Health bar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Limited ammo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Various asteroid speeds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Boss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CA" sz="3200" noProof="0" dirty="0" smtClean="0">
                <a:solidFill>
                  <a:schemeClr val="bg1"/>
                </a:solidFill>
              </a:rPr>
              <a:t>2 Player Team up with Simultaneous play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Fire rate control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CA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CA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3916" y="1825625"/>
            <a:ext cx="2451434" cy="4351338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Simple shapes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No collision detection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Poor navigation ~ No deceleration 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No environment wrap around</a:t>
            </a:r>
          </a:p>
          <a:p>
            <a:r>
              <a:rPr lang="en-CA" dirty="0">
                <a:solidFill>
                  <a:schemeClr val="bg1"/>
                </a:solidFill>
              </a:rPr>
              <a:t>N</a:t>
            </a:r>
            <a:r>
              <a:rPr lang="en-CA" dirty="0" smtClean="0">
                <a:solidFill>
                  <a:schemeClr val="bg1"/>
                </a:solidFill>
              </a:rPr>
              <a:t>o sounds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No alien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5" name="Old1 Screensho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25625"/>
            <a:ext cx="584196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stA="47000" endPos="12000" dist="50800" dir="5400000" sy="-100000" algn="bl" rotWithShape="0"/>
            <a:softEdge rad="190500"/>
          </a:effectLst>
        </p:spPr>
      </p:pic>
      <p:sp>
        <p:nvSpPr>
          <p:cNvPr id="7" name="Evolution">
            <a:hlinkClick r:id="" action="ppaction://hlinkshowjump?jump=nextslide"/>
          </p:cNvPr>
          <p:cNvSpPr/>
          <p:nvPr/>
        </p:nvSpPr>
        <p:spPr>
          <a:xfrm>
            <a:off x="395536" y="260648"/>
            <a:ext cx="2821413" cy="92333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sz="5400" b="0" u="sng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sx="75000" sy="75000" algn="tl" rotWithShape="0">
                    <a:srgbClr val="000000">
                      <a:alpha val="70000"/>
                    </a:srgbClr>
                  </a:outerShdw>
                </a:effectLst>
              </a:rPr>
              <a:t>Evolution</a:t>
            </a:r>
            <a:endParaRPr lang="en-US" sz="5400" b="0" u="sng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sx="75000" sy="75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8" name="6 Guys Group II"/>
          <p:cNvGrpSpPr/>
          <p:nvPr/>
        </p:nvGrpSpPr>
        <p:grpSpPr>
          <a:xfrm>
            <a:off x="7020272" y="5562611"/>
            <a:ext cx="2618738" cy="1295389"/>
            <a:chOff x="1882844" y="2199537"/>
            <a:chExt cx="4657303" cy="2308828"/>
          </a:xfrm>
        </p:grpSpPr>
        <p:grpSp>
          <p:nvGrpSpPr>
            <p:cNvPr id="9" name="6 Guys Group"/>
            <p:cNvGrpSpPr/>
            <p:nvPr/>
          </p:nvGrpSpPr>
          <p:grpSpPr>
            <a:xfrm>
              <a:off x="3235058" y="2349635"/>
              <a:ext cx="2673885" cy="2158730"/>
              <a:chOff x="3235058" y="2349635"/>
              <a:chExt cx="2673885" cy="2158730"/>
            </a:xfrm>
          </p:grpSpPr>
          <p:pic>
            <p:nvPicPr>
              <p:cNvPr id="11" name="6 Guys Asteroid" descr="C:\Users\Pring\Documents\GitHub\team5\a1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492635" y="2349635"/>
                <a:ext cx="2158730" cy="2158730"/>
              </a:xfrm>
              <a:prstGeom prst="rect">
                <a:avLst/>
              </a:prstGeom>
              <a:noFill/>
            </p:spPr>
          </p:pic>
          <p:sp>
            <p:nvSpPr>
              <p:cNvPr id="12" name="6 Guys"/>
              <p:cNvSpPr/>
              <p:nvPr/>
            </p:nvSpPr>
            <p:spPr>
              <a:xfrm>
                <a:off x="3235058" y="2967335"/>
                <a:ext cx="2673885" cy="548564"/>
              </a:xfrm>
              <a:prstGeom prst="rect">
                <a:avLst/>
              </a:prstGeom>
              <a:noFill/>
              <a:scene3d>
                <a:camera prst="perspectiveHeroicExtremeRightFacing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0" u="sng" cap="none" spc="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6 Guys, 1 Asteroid</a:t>
                </a:r>
                <a:endParaRPr lang="en-US" sz="1400" b="0" u="sng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pic>
            <p:nvPicPr>
              <p:cNvPr id="13" name="Spaceship" descr="C:\Users\Pring\Documents\GitHub\team5\SpaceShip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rot="10800000">
                <a:off x="4139952" y="2420888"/>
                <a:ext cx="713180" cy="665436"/>
              </a:xfrm>
              <a:prstGeom prst="rect">
                <a:avLst/>
              </a:prstGeom>
              <a:noFill/>
            </p:spPr>
          </p:pic>
        </p:grpSp>
        <p:sp>
          <p:nvSpPr>
            <p:cNvPr id="10" name="6 guys skin">
              <a:hlinkClick r:id="rId6" action="ppaction://hlinksldjump"/>
            </p:cNvPr>
            <p:cNvSpPr/>
            <p:nvPr/>
          </p:nvSpPr>
          <p:spPr>
            <a:xfrm>
              <a:off x="1882844" y="2199537"/>
              <a:ext cx="4657303" cy="2147380"/>
            </a:xfrm>
            <a:custGeom>
              <a:avLst/>
              <a:gdLst>
                <a:gd name="connsiteX0" fmla="*/ 3237796 w 4657303"/>
                <a:gd name="connsiteY0" fmla="*/ 1795688 h 2147380"/>
                <a:gd name="connsiteX1" fmla="*/ 3237796 w 4657303"/>
                <a:gd name="connsiteY1" fmla="*/ 1795688 h 2147380"/>
                <a:gd name="connsiteX2" fmla="*/ 3336270 w 4657303"/>
                <a:gd name="connsiteY2" fmla="*/ 1711281 h 2147380"/>
                <a:gd name="connsiteX3" fmla="*/ 3364405 w 4657303"/>
                <a:gd name="connsiteY3" fmla="*/ 1669078 h 2147380"/>
                <a:gd name="connsiteX4" fmla="*/ 3392541 w 4657303"/>
                <a:gd name="connsiteY4" fmla="*/ 1640943 h 2147380"/>
                <a:gd name="connsiteX5" fmla="*/ 3420676 w 4657303"/>
                <a:gd name="connsiteY5" fmla="*/ 1598740 h 2147380"/>
                <a:gd name="connsiteX6" fmla="*/ 3462879 w 4657303"/>
                <a:gd name="connsiteY6" fmla="*/ 1570605 h 2147380"/>
                <a:gd name="connsiteX7" fmla="*/ 3519150 w 4657303"/>
                <a:gd name="connsiteY7" fmla="*/ 1514334 h 2147380"/>
                <a:gd name="connsiteX8" fmla="*/ 3547285 w 4657303"/>
                <a:gd name="connsiteY8" fmla="*/ 1486198 h 2147380"/>
                <a:gd name="connsiteX9" fmla="*/ 3687962 w 4657303"/>
                <a:gd name="connsiteY9" fmla="*/ 1443995 h 2147380"/>
                <a:gd name="connsiteX10" fmla="*/ 3730165 w 4657303"/>
                <a:gd name="connsiteY10" fmla="*/ 1429928 h 2147380"/>
                <a:gd name="connsiteX11" fmla="*/ 3772368 w 4657303"/>
                <a:gd name="connsiteY11" fmla="*/ 1415860 h 2147380"/>
                <a:gd name="connsiteX12" fmla="*/ 4152196 w 4657303"/>
                <a:gd name="connsiteY12" fmla="*/ 1401792 h 2147380"/>
                <a:gd name="connsiteX13" fmla="*/ 4419482 w 4657303"/>
                <a:gd name="connsiteY13" fmla="*/ 1387725 h 2147380"/>
                <a:gd name="connsiteX14" fmla="*/ 4503888 w 4657303"/>
                <a:gd name="connsiteY14" fmla="*/ 1359589 h 2147380"/>
                <a:gd name="connsiteX15" fmla="*/ 4546091 w 4657303"/>
                <a:gd name="connsiteY15" fmla="*/ 1345521 h 2147380"/>
                <a:gd name="connsiteX16" fmla="*/ 4574227 w 4657303"/>
                <a:gd name="connsiteY16" fmla="*/ 1317386 h 2147380"/>
                <a:gd name="connsiteX17" fmla="*/ 4630498 w 4657303"/>
                <a:gd name="connsiteY17" fmla="*/ 1232980 h 2147380"/>
                <a:gd name="connsiteX18" fmla="*/ 4630498 w 4657303"/>
                <a:gd name="connsiteY18" fmla="*/ 839085 h 2147380"/>
                <a:gd name="connsiteX19" fmla="*/ 4602362 w 4657303"/>
                <a:gd name="connsiteY19" fmla="*/ 754678 h 2147380"/>
                <a:gd name="connsiteX20" fmla="*/ 4588294 w 4657303"/>
                <a:gd name="connsiteY20" fmla="*/ 712475 h 2147380"/>
                <a:gd name="connsiteX21" fmla="*/ 4574227 w 4657303"/>
                <a:gd name="connsiteY21" fmla="*/ 670272 h 2147380"/>
                <a:gd name="connsiteX22" fmla="*/ 4532024 w 4657303"/>
                <a:gd name="connsiteY22" fmla="*/ 656205 h 2147380"/>
                <a:gd name="connsiteX23" fmla="*/ 4489821 w 4657303"/>
                <a:gd name="connsiteY23" fmla="*/ 628069 h 2147380"/>
                <a:gd name="connsiteX24" fmla="*/ 4447618 w 4657303"/>
                <a:gd name="connsiteY24" fmla="*/ 614001 h 2147380"/>
                <a:gd name="connsiteX25" fmla="*/ 3997451 w 4657303"/>
                <a:gd name="connsiteY25" fmla="*/ 628069 h 2147380"/>
                <a:gd name="connsiteX26" fmla="*/ 3870842 w 4657303"/>
                <a:gd name="connsiteY26" fmla="*/ 670272 h 2147380"/>
                <a:gd name="connsiteX27" fmla="*/ 3828639 w 4657303"/>
                <a:gd name="connsiteY27" fmla="*/ 684340 h 2147380"/>
                <a:gd name="connsiteX28" fmla="*/ 3744233 w 4657303"/>
                <a:gd name="connsiteY28" fmla="*/ 726543 h 2147380"/>
                <a:gd name="connsiteX29" fmla="*/ 3575421 w 4657303"/>
                <a:gd name="connsiteY29" fmla="*/ 712475 h 2147380"/>
                <a:gd name="connsiteX30" fmla="*/ 3519150 w 4657303"/>
                <a:gd name="connsiteY30" fmla="*/ 684340 h 2147380"/>
                <a:gd name="connsiteX31" fmla="*/ 3476947 w 4657303"/>
                <a:gd name="connsiteY31" fmla="*/ 670272 h 2147380"/>
                <a:gd name="connsiteX32" fmla="*/ 3448811 w 4657303"/>
                <a:gd name="connsiteY32" fmla="*/ 642137 h 2147380"/>
                <a:gd name="connsiteX33" fmla="*/ 3406608 w 4657303"/>
                <a:gd name="connsiteY33" fmla="*/ 571798 h 2147380"/>
                <a:gd name="connsiteX34" fmla="*/ 3364405 w 4657303"/>
                <a:gd name="connsiteY34" fmla="*/ 501460 h 2147380"/>
                <a:gd name="connsiteX35" fmla="*/ 3336270 w 4657303"/>
                <a:gd name="connsiteY35" fmla="*/ 459257 h 2147380"/>
                <a:gd name="connsiteX36" fmla="*/ 3223728 w 4657303"/>
                <a:gd name="connsiteY36" fmla="*/ 374851 h 2147380"/>
                <a:gd name="connsiteX37" fmla="*/ 3181525 w 4657303"/>
                <a:gd name="connsiteY37" fmla="*/ 360783 h 2147380"/>
                <a:gd name="connsiteX38" fmla="*/ 3139322 w 4657303"/>
                <a:gd name="connsiteY38" fmla="*/ 318580 h 2147380"/>
                <a:gd name="connsiteX39" fmla="*/ 2998645 w 4657303"/>
                <a:gd name="connsiteY39" fmla="*/ 234174 h 2147380"/>
                <a:gd name="connsiteX40" fmla="*/ 2914239 w 4657303"/>
                <a:gd name="connsiteY40" fmla="*/ 163835 h 2147380"/>
                <a:gd name="connsiteX41" fmla="*/ 2815765 w 4657303"/>
                <a:gd name="connsiteY41" fmla="*/ 135700 h 2147380"/>
                <a:gd name="connsiteX42" fmla="*/ 2773562 w 4657303"/>
                <a:gd name="connsiteY42" fmla="*/ 107565 h 2147380"/>
                <a:gd name="connsiteX43" fmla="*/ 2689156 w 4657303"/>
                <a:gd name="connsiteY43" fmla="*/ 79429 h 2147380"/>
                <a:gd name="connsiteX44" fmla="*/ 2576614 w 4657303"/>
                <a:gd name="connsiteY44" fmla="*/ 51294 h 2147380"/>
                <a:gd name="connsiteX45" fmla="*/ 2450005 w 4657303"/>
                <a:gd name="connsiteY45" fmla="*/ 9091 h 2147380"/>
                <a:gd name="connsiteX46" fmla="*/ 2407802 w 4657303"/>
                <a:gd name="connsiteY46" fmla="*/ 51294 h 2147380"/>
                <a:gd name="connsiteX47" fmla="*/ 2337464 w 4657303"/>
                <a:gd name="connsiteY47" fmla="*/ 149768 h 2147380"/>
                <a:gd name="connsiteX48" fmla="*/ 2323396 w 4657303"/>
                <a:gd name="connsiteY48" fmla="*/ 191971 h 2147380"/>
                <a:gd name="connsiteX49" fmla="*/ 2281193 w 4657303"/>
                <a:gd name="connsiteY49" fmla="*/ 234174 h 2147380"/>
                <a:gd name="connsiteX50" fmla="*/ 2267125 w 4657303"/>
                <a:gd name="connsiteY50" fmla="*/ 276377 h 2147380"/>
                <a:gd name="connsiteX51" fmla="*/ 2210854 w 4657303"/>
                <a:gd name="connsiteY51" fmla="*/ 360783 h 2147380"/>
                <a:gd name="connsiteX52" fmla="*/ 2182719 w 4657303"/>
                <a:gd name="connsiteY52" fmla="*/ 402986 h 2147380"/>
                <a:gd name="connsiteX53" fmla="*/ 2154584 w 4657303"/>
                <a:gd name="connsiteY53" fmla="*/ 445189 h 2147380"/>
                <a:gd name="connsiteX54" fmla="*/ 2126448 w 4657303"/>
                <a:gd name="connsiteY54" fmla="*/ 487392 h 2147380"/>
                <a:gd name="connsiteX55" fmla="*/ 2098313 w 4657303"/>
                <a:gd name="connsiteY55" fmla="*/ 571798 h 2147380"/>
                <a:gd name="connsiteX56" fmla="*/ 2056110 w 4657303"/>
                <a:gd name="connsiteY56" fmla="*/ 656205 h 2147380"/>
                <a:gd name="connsiteX57" fmla="*/ 2027974 w 4657303"/>
                <a:gd name="connsiteY57" fmla="*/ 684340 h 2147380"/>
                <a:gd name="connsiteX58" fmla="*/ 2013907 w 4657303"/>
                <a:gd name="connsiteY58" fmla="*/ 726543 h 2147380"/>
                <a:gd name="connsiteX59" fmla="*/ 1957636 w 4657303"/>
                <a:gd name="connsiteY59" fmla="*/ 796881 h 2147380"/>
                <a:gd name="connsiteX60" fmla="*/ 1943568 w 4657303"/>
                <a:gd name="connsiteY60" fmla="*/ 839085 h 2147380"/>
                <a:gd name="connsiteX61" fmla="*/ 1915433 w 4657303"/>
                <a:gd name="connsiteY61" fmla="*/ 881288 h 2147380"/>
                <a:gd name="connsiteX62" fmla="*/ 1901365 w 4657303"/>
                <a:gd name="connsiteY62" fmla="*/ 923491 h 2147380"/>
                <a:gd name="connsiteX63" fmla="*/ 1845094 w 4657303"/>
                <a:gd name="connsiteY63" fmla="*/ 993829 h 2147380"/>
                <a:gd name="connsiteX64" fmla="*/ 1718485 w 4657303"/>
                <a:gd name="connsiteY64" fmla="*/ 1007897 h 2147380"/>
                <a:gd name="connsiteX65" fmla="*/ 1212048 w 4657303"/>
                <a:gd name="connsiteY65" fmla="*/ 1021965 h 2147380"/>
                <a:gd name="connsiteX66" fmla="*/ 1043236 w 4657303"/>
                <a:gd name="connsiteY66" fmla="*/ 1036032 h 2147380"/>
                <a:gd name="connsiteX67" fmla="*/ 1001033 w 4657303"/>
                <a:gd name="connsiteY67" fmla="*/ 1050100 h 2147380"/>
                <a:gd name="connsiteX68" fmla="*/ 944762 w 4657303"/>
                <a:gd name="connsiteY68" fmla="*/ 1064168 h 2147380"/>
                <a:gd name="connsiteX69" fmla="*/ 902559 w 4657303"/>
                <a:gd name="connsiteY69" fmla="*/ 1078235 h 2147380"/>
                <a:gd name="connsiteX70" fmla="*/ 536799 w 4657303"/>
                <a:gd name="connsiteY70" fmla="*/ 1092303 h 2147380"/>
                <a:gd name="connsiteX71" fmla="*/ 452393 w 4657303"/>
                <a:gd name="connsiteY71" fmla="*/ 1120438 h 2147380"/>
                <a:gd name="connsiteX72" fmla="*/ 410190 w 4657303"/>
                <a:gd name="connsiteY72" fmla="*/ 1134506 h 2147380"/>
                <a:gd name="connsiteX73" fmla="*/ 353919 w 4657303"/>
                <a:gd name="connsiteY73" fmla="*/ 1148574 h 2147380"/>
                <a:gd name="connsiteX74" fmla="*/ 311716 w 4657303"/>
                <a:gd name="connsiteY74" fmla="*/ 1176709 h 2147380"/>
                <a:gd name="connsiteX75" fmla="*/ 227310 w 4657303"/>
                <a:gd name="connsiteY75" fmla="*/ 1204845 h 2147380"/>
                <a:gd name="connsiteX76" fmla="*/ 142904 w 4657303"/>
                <a:gd name="connsiteY76" fmla="*/ 1317386 h 2147380"/>
                <a:gd name="connsiteX77" fmla="*/ 100701 w 4657303"/>
                <a:gd name="connsiteY77" fmla="*/ 1387725 h 2147380"/>
                <a:gd name="connsiteX78" fmla="*/ 58498 w 4657303"/>
                <a:gd name="connsiteY78" fmla="*/ 1514334 h 2147380"/>
                <a:gd name="connsiteX79" fmla="*/ 44430 w 4657303"/>
                <a:gd name="connsiteY79" fmla="*/ 1556537 h 2147380"/>
                <a:gd name="connsiteX80" fmla="*/ 30362 w 4657303"/>
                <a:gd name="connsiteY80" fmla="*/ 1598740 h 2147380"/>
                <a:gd name="connsiteX81" fmla="*/ 44430 w 4657303"/>
                <a:gd name="connsiteY81" fmla="*/ 1767552 h 2147380"/>
                <a:gd name="connsiteX82" fmla="*/ 58498 w 4657303"/>
                <a:gd name="connsiteY82" fmla="*/ 1851958 h 2147380"/>
                <a:gd name="connsiteX83" fmla="*/ 72565 w 4657303"/>
                <a:gd name="connsiteY83" fmla="*/ 1894161 h 2147380"/>
                <a:gd name="connsiteX84" fmla="*/ 156971 w 4657303"/>
                <a:gd name="connsiteY84" fmla="*/ 2006703 h 2147380"/>
                <a:gd name="connsiteX85" fmla="*/ 199174 w 4657303"/>
                <a:gd name="connsiteY85" fmla="*/ 2091109 h 2147380"/>
                <a:gd name="connsiteX86" fmla="*/ 227310 w 4657303"/>
                <a:gd name="connsiteY86" fmla="*/ 2119245 h 2147380"/>
                <a:gd name="connsiteX87" fmla="*/ 311716 w 4657303"/>
                <a:gd name="connsiteY87" fmla="*/ 2147380 h 2147380"/>
                <a:gd name="connsiteX88" fmla="*/ 733747 w 4657303"/>
                <a:gd name="connsiteY88" fmla="*/ 2133312 h 2147380"/>
                <a:gd name="connsiteX89" fmla="*/ 775950 w 4657303"/>
                <a:gd name="connsiteY89" fmla="*/ 2119245 h 2147380"/>
                <a:gd name="connsiteX90" fmla="*/ 832221 w 4657303"/>
                <a:gd name="connsiteY90" fmla="*/ 2105177 h 2147380"/>
                <a:gd name="connsiteX91" fmla="*/ 916627 w 4657303"/>
                <a:gd name="connsiteY91" fmla="*/ 2077041 h 2147380"/>
                <a:gd name="connsiteX92" fmla="*/ 944762 w 4657303"/>
                <a:gd name="connsiteY92" fmla="*/ 2034838 h 2147380"/>
                <a:gd name="connsiteX93" fmla="*/ 1015101 w 4657303"/>
                <a:gd name="connsiteY93" fmla="*/ 1978568 h 2147380"/>
                <a:gd name="connsiteX94" fmla="*/ 1071371 w 4657303"/>
                <a:gd name="connsiteY94" fmla="*/ 1922297 h 2147380"/>
                <a:gd name="connsiteX95" fmla="*/ 1099507 w 4657303"/>
                <a:gd name="connsiteY95" fmla="*/ 1894161 h 2147380"/>
                <a:gd name="connsiteX96" fmla="*/ 1183913 w 4657303"/>
                <a:gd name="connsiteY96" fmla="*/ 1866026 h 2147380"/>
                <a:gd name="connsiteX97" fmla="*/ 1366793 w 4657303"/>
                <a:gd name="connsiteY97" fmla="*/ 1837891 h 2147380"/>
                <a:gd name="connsiteX98" fmla="*/ 1634079 w 4657303"/>
                <a:gd name="connsiteY98" fmla="*/ 1851958 h 2147380"/>
                <a:gd name="connsiteX99" fmla="*/ 1676282 w 4657303"/>
                <a:gd name="connsiteY99" fmla="*/ 1880094 h 2147380"/>
                <a:gd name="connsiteX100" fmla="*/ 1718485 w 4657303"/>
                <a:gd name="connsiteY100" fmla="*/ 1894161 h 2147380"/>
                <a:gd name="connsiteX101" fmla="*/ 1352725 w 4657303"/>
                <a:gd name="connsiteY101" fmla="*/ 1908229 h 2147380"/>
                <a:gd name="connsiteX102" fmla="*/ 1394928 w 4657303"/>
                <a:gd name="connsiteY102" fmla="*/ 1936365 h 2147380"/>
                <a:gd name="connsiteX103" fmla="*/ 1479334 w 4657303"/>
                <a:gd name="connsiteY103" fmla="*/ 1964500 h 2147380"/>
                <a:gd name="connsiteX104" fmla="*/ 1591876 w 4657303"/>
                <a:gd name="connsiteY104" fmla="*/ 1950432 h 2147380"/>
                <a:gd name="connsiteX105" fmla="*/ 1676282 w 4657303"/>
                <a:gd name="connsiteY105" fmla="*/ 1922297 h 2147380"/>
                <a:gd name="connsiteX106" fmla="*/ 1732553 w 4657303"/>
                <a:gd name="connsiteY106" fmla="*/ 1908229 h 2147380"/>
                <a:gd name="connsiteX107" fmla="*/ 1971704 w 4657303"/>
                <a:gd name="connsiteY107" fmla="*/ 1880094 h 2147380"/>
                <a:gd name="connsiteX108" fmla="*/ 2210854 w 4657303"/>
                <a:gd name="connsiteY108" fmla="*/ 1894161 h 2147380"/>
                <a:gd name="connsiteX109" fmla="*/ 2337464 w 4657303"/>
                <a:gd name="connsiteY109" fmla="*/ 1950432 h 2147380"/>
                <a:gd name="connsiteX110" fmla="*/ 2379667 w 4657303"/>
                <a:gd name="connsiteY110" fmla="*/ 1964500 h 2147380"/>
                <a:gd name="connsiteX111" fmla="*/ 2421870 w 4657303"/>
                <a:gd name="connsiteY111" fmla="*/ 1992635 h 2147380"/>
                <a:gd name="connsiteX112" fmla="*/ 2520344 w 4657303"/>
                <a:gd name="connsiteY112" fmla="*/ 2020771 h 2147380"/>
                <a:gd name="connsiteX113" fmla="*/ 2604750 w 4657303"/>
                <a:gd name="connsiteY113" fmla="*/ 2048906 h 2147380"/>
                <a:gd name="connsiteX114" fmla="*/ 2646953 w 4657303"/>
                <a:gd name="connsiteY114" fmla="*/ 2062974 h 2147380"/>
                <a:gd name="connsiteX115" fmla="*/ 2717291 w 4657303"/>
                <a:gd name="connsiteY115" fmla="*/ 2077041 h 2147380"/>
                <a:gd name="connsiteX116" fmla="*/ 2984578 w 4657303"/>
                <a:gd name="connsiteY116" fmla="*/ 2105177 h 2147380"/>
                <a:gd name="connsiteX117" fmla="*/ 3237796 w 4657303"/>
                <a:gd name="connsiteY117" fmla="*/ 2091109 h 2147380"/>
                <a:gd name="connsiteX118" fmla="*/ 3308134 w 4657303"/>
                <a:gd name="connsiteY118" fmla="*/ 2020771 h 2147380"/>
                <a:gd name="connsiteX119" fmla="*/ 3336270 w 4657303"/>
                <a:gd name="connsiteY119" fmla="*/ 1992635 h 2147380"/>
                <a:gd name="connsiteX120" fmla="*/ 3378473 w 4657303"/>
                <a:gd name="connsiteY120" fmla="*/ 1908229 h 2147380"/>
                <a:gd name="connsiteX121" fmla="*/ 3392541 w 4657303"/>
                <a:gd name="connsiteY121" fmla="*/ 1866026 h 2147380"/>
                <a:gd name="connsiteX122" fmla="*/ 3434744 w 4657303"/>
                <a:gd name="connsiteY122" fmla="*/ 1781620 h 2147380"/>
                <a:gd name="connsiteX123" fmla="*/ 3420676 w 4657303"/>
                <a:gd name="connsiteY123" fmla="*/ 1683146 h 2147380"/>
                <a:gd name="connsiteX124" fmla="*/ 3406608 w 4657303"/>
                <a:gd name="connsiteY124" fmla="*/ 1612808 h 2147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4657303" h="2147380">
                  <a:moveTo>
                    <a:pt x="3237796" y="1795688"/>
                  </a:moveTo>
                  <a:lnTo>
                    <a:pt x="3237796" y="1795688"/>
                  </a:lnTo>
                  <a:cubicBezTo>
                    <a:pt x="3270621" y="1767552"/>
                    <a:pt x="3305700" y="1741851"/>
                    <a:pt x="3336270" y="1711281"/>
                  </a:cubicBezTo>
                  <a:cubicBezTo>
                    <a:pt x="3348225" y="1699326"/>
                    <a:pt x="3353843" y="1682280"/>
                    <a:pt x="3364405" y="1669078"/>
                  </a:cubicBezTo>
                  <a:cubicBezTo>
                    <a:pt x="3372691" y="1658721"/>
                    <a:pt x="3384255" y="1651300"/>
                    <a:pt x="3392541" y="1640943"/>
                  </a:cubicBezTo>
                  <a:cubicBezTo>
                    <a:pt x="3403103" y="1627741"/>
                    <a:pt x="3408721" y="1610695"/>
                    <a:pt x="3420676" y="1598740"/>
                  </a:cubicBezTo>
                  <a:cubicBezTo>
                    <a:pt x="3432631" y="1586785"/>
                    <a:pt x="3450042" y="1581608"/>
                    <a:pt x="3462879" y="1570605"/>
                  </a:cubicBezTo>
                  <a:cubicBezTo>
                    <a:pt x="3483019" y="1553342"/>
                    <a:pt x="3500393" y="1533091"/>
                    <a:pt x="3519150" y="1514334"/>
                  </a:cubicBezTo>
                  <a:cubicBezTo>
                    <a:pt x="3528528" y="1504955"/>
                    <a:pt x="3534418" y="1489415"/>
                    <a:pt x="3547285" y="1486198"/>
                  </a:cubicBezTo>
                  <a:cubicBezTo>
                    <a:pt x="3632334" y="1464937"/>
                    <a:pt x="3585204" y="1478248"/>
                    <a:pt x="3687962" y="1443995"/>
                  </a:cubicBezTo>
                  <a:lnTo>
                    <a:pt x="3730165" y="1429928"/>
                  </a:lnTo>
                  <a:cubicBezTo>
                    <a:pt x="3744233" y="1425239"/>
                    <a:pt x="3757550" y="1416409"/>
                    <a:pt x="3772368" y="1415860"/>
                  </a:cubicBezTo>
                  <a:lnTo>
                    <a:pt x="4152196" y="1401792"/>
                  </a:lnTo>
                  <a:lnTo>
                    <a:pt x="4419482" y="1387725"/>
                  </a:lnTo>
                  <a:lnTo>
                    <a:pt x="4503888" y="1359589"/>
                  </a:lnTo>
                  <a:lnTo>
                    <a:pt x="4546091" y="1345521"/>
                  </a:lnTo>
                  <a:cubicBezTo>
                    <a:pt x="4555470" y="1336143"/>
                    <a:pt x="4566269" y="1327997"/>
                    <a:pt x="4574227" y="1317386"/>
                  </a:cubicBezTo>
                  <a:cubicBezTo>
                    <a:pt x="4594516" y="1290335"/>
                    <a:pt x="4630498" y="1232980"/>
                    <a:pt x="4630498" y="1232980"/>
                  </a:cubicBezTo>
                  <a:cubicBezTo>
                    <a:pt x="4651843" y="1062210"/>
                    <a:pt x="4657303" y="1071393"/>
                    <a:pt x="4630498" y="839085"/>
                  </a:cubicBezTo>
                  <a:cubicBezTo>
                    <a:pt x="4627099" y="809623"/>
                    <a:pt x="4611741" y="782814"/>
                    <a:pt x="4602362" y="754678"/>
                  </a:cubicBezTo>
                  <a:lnTo>
                    <a:pt x="4588294" y="712475"/>
                  </a:lnTo>
                  <a:cubicBezTo>
                    <a:pt x="4583605" y="698407"/>
                    <a:pt x="4588295" y="674961"/>
                    <a:pt x="4574227" y="670272"/>
                  </a:cubicBezTo>
                  <a:lnTo>
                    <a:pt x="4532024" y="656205"/>
                  </a:lnTo>
                  <a:cubicBezTo>
                    <a:pt x="4517956" y="646826"/>
                    <a:pt x="4504943" y="635630"/>
                    <a:pt x="4489821" y="628069"/>
                  </a:cubicBezTo>
                  <a:cubicBezTo>
                    <a:pt x="4476558" y="621437"/>
                    <a:pt x="4462447" y="614001"/>
                    <a:pt x="4447618" y="614001"/>
                  </a:cubicBezTo>
                  <a:cubicBezTo>
                    <a:pt x="4297489" y="614001"/>
                    <a:pt x="4147507" y="623380"/>
                    <a:pt x="3997451" y="628069"/>
                  </a:cubicBezTo>
                  <a:lnTo>
                    <a:pt x="3870842" y="670272"/>
                  </a:lnTo>
                  <a:cubicBezTo>
                    <a:pt x="3856774" y="674961"/>
                    <a:pt x="3840977" y="676115"/>
                    <a:pt x="3828639" y="684340"/>
                  </a:cubicBezTo>
                  <a:cubicBezTo>
                    <a:pt x="3774098" y="720700"/>
                    <a:pt x="3802476" y="707128"/>
                    <a:pt x="3744233" y="726543"/>
                  </a:cubicBezTo>
                  <a:cubicBezTo>
                    <a:pt x="3687962" y="721854"/>
                    <a:pt x="3630920" y="722881"/>
                    <a:pt x="3575421" y="712475"/>
                  </a:cubicBezTo>
                  <a:cubicBezTo>
                    <a:pt x="3554809" y="708610"/>
                    <a:pt x="3538425" y="692601"/>
                    <a:pt x="3519150" y="684340"/>
                  </a:cubicBezTo>
                  <a:cubicBezTo>
                    <a:pt x="3505520" y="678499"/>
                    <a:pt x="3491015" y="674961"/>
                    <a:pt x="3476947" y="670272"/>
                  </a:cubicBezTo>
                  <a:cubicBezTo>
                    <a:pt x="3467568" y="660894"/>
                    <a:pt x="3455635" y="653510"/>
                    <a:pt x="3448811" y="642137"/>
                  </a:cubicBezTo>
                  <a:cubicBezTo>
                    <a:pt x="3394023" y="550824"/>
                    <a:pt x="3477901" y="643091"/>
                    <a:pt x="3406608" y="571798"/>
                  </a:cubicBezTo>
                  <a:cubicBezTo>
                    <a:pt x="3382178" y="498506"/>
                    <a:pt x="3408544" y="556633"/>
                    <a:pt x="3364405" y="501460"/>
                  </a:cubicBezTo>
                  <a:cubicBezTo>
                    <a:pt x="3353843" y="488258"/>
                    <a:pt x="3346832" y="472459"/>
                    <a:pt x="3336270" y="459257"/>
                  </a:cubicBezTo>
                  <a:cubicBezTo>
                    <a:pt x="3312031" y="428958"/>
                    <a:pt x="3248277" y="383034"/>
                    <a:pt x="3223728" y="374851"/>
                  </a:cubicBezTo>
                  <a:lnTo>
                    <a:pt x="3181525" y="360783"/>
                  </a:lnTo>
                  <a:cubicBezTo>
                    <a:pt x="3167457" y="346715"/>
                    <a:pt x="3155026" y="330794"/>
                    <a:pt x="3139322" y="318580"/>
                  </a:cubicBezTo>
                  <a:cubicBezTo>
                    <a:pt x="3078207" y="271046"/>
                    <a:pt x="3059895" y="264798"/>
                    <a:pt x="2998645" y="234174"/>
                  </a:cubicBezTo>
                  <a:cubicBezTo>
                    <a:pt x="2967535" y="203064"/>
                    <a:pt x="2953408" y="183419"/>
                    <a:pt x="2914239" y="163835"/>
                  </a:cubicBezTo>
                  <a:cubicBezTo>
                    <a:pt x="2894062" y="153746"/>
                    <a:pt x="2833788" y="140206"/>
                    <a:pt x="2815765" y="135700"/>
                  </a:cubicBezTo>
                  <a:cubicBezTo>
                    <a:pt x="2801697" y="126322"/>
                    <a:pt x="2789012" y="114432"/>
                    <a:pt x="2773562" y="107565"/>
                  </a:cubicBezTo>
                  <a:cubicBezTo>
                    <a:pt x="2746461" y="95520"/>
                    <a:pt x="2717291" y="88808"/>
                    <a:pt x="2689156" y="79429"/>
                  </a:cubicBezTo>
                  <a:cubicBezTo>
                    <a:pt x="2624269" y="57800"/>
                    <a:pt x="2661494" y="68269"/>
                    <a:pt x="2576614" y="51294"/>
                  </a:cubicBezTo>
                  <a:cubicBezTo>
                    <a:pt x="2546791" y="36382"/>
                    <a:pt x="2486368" y="0"/>
                    <a:pt x="2450005" y="9091"/>
                  </a:cubicBezTo>
                  <a:cubicBezTo>
                    <a:pt x="2430704" y="13916"/>
                    <a:pt x="2420749" y="36189"/>
                    <a:pt x="2407802" y="51294"/>
                  </a:cubicBezTo>
                  <a:cubicBezTo>
                    <a:pt x="2400155" y="60216"/>
                    <a:pt x="2346371" y="131954"/>
                    <a:pt x="2337464" y="149768"/>
                  </a:cubicBezTo>
                  <a:cubicBezTo>
                    <a:pt x="2330832" y="163031"/>
                    <a:pt x="2331621" y="179633"/>
                    <a:pt x="2323396" y="191971"/>
                  </a:cubicBezTo>
                  <a:cubicBezTo>
                    <a:pt x="2312360" y="208524"/>
                    <a:pt x="2295261" y="220106"/>
                    <a:pt x="2281193" y="234174"/>
                  </a:cubicBezTo>
                  <a:cubicBezTo>
                    <a:pt x="2276504" y="248242"/>
                    <a:pt x="2274326" y="263414"/>
                    <a:pt x="2267125" y="276377"/>
                  </a:cubicBezTo>
                  <a:cubicBezTo>
                    <a:pt x="2250703" y="305936"/>
                    <a:pt x="2229611" y="332648"/>
                    <a:pt x="2210854" y="360783"/>
                  </a:cubicBezTo>
                  <a:lnTo>
                    <a:pt x="2182719" y="402986"/>
                  </a:lnTo>
                  <a:lnTo>
                    <a:pt x="2154584" y="445189"/>
                  </a:lnTo>
                  <a:lnTo>
                    <a:pt x="2126448" y="487392"/>
                  </a:lnTo>
                  <a:lnTo>
                    <a:pt x="2098313" y="571798"/>
                  </a:lnTo>
                  <a:cubicBezTo>
                    <a:pt x="2083456" y="616370"/>
                    <a:pt x="2087274" y="617250"/>
                    <a:pt x="2056110" y="656205"/>
                  </a:cubicBezTo>
                  <a:cubicBezTo>
                    <a:pt x="2047825" y="666562"/>
                    <a:pt x="2037353" y="674962"/>
                    <a:pt x="2027974" y="684340"/>
                  </a:cubicBezTo>
                  <a:cubicBezTo>
                    <a:pt x="2023285" y="698408"/>
                    <a:pt x="2021536" y="713828"/>
                    <a:pt x="2013907" y="726543"/>
                  </a:cubicBezTo>
                  <a:cubicBezTo>
                    <a:pt x="1935397" y="857392"/>
                    <a:pt x="2042101" y="627948"/>
                    <a:pt x="1957636" y="796881"/>
                  </a:cubicBezTo>
                  <a:cubicBezTo>
                    <a:pt x="1951004" y="810144"/>
                    <a:pt x="1950200" y="825822"/>
                    <a:pt x="1943568" y="839085"/>
                  </a:cubicBezTo>
                  <a:cubicBezTo>
                    <a:pt x="1936007" y="854207"/>
                    <a:pt x="1922994" y="866166"/>
                    <a:pt x="1915433" y="881288"/>
                  </a:cubicBezTo>
                  <a:cubicBezTo>
                    <a:pt x="1908801" y="894551"/>
                    <a:pt x="1907997" y="910228"/>
                    <a:pt x="1901365" y="923491"/>
                  </a:cubicBezTo>
                  <a:cubicBezTo>
                    <a:pt x="1897664" y="930893"/>
                    <a:pt x="1860246" y="989697"/>
                    <a:pt x="1845094" y="993829"/>
                  </a:cubicBezTo>
                  <a:cubicBezTo>
                    <a:pt x="1804127" y="1005002"/>
                    <a:pt x="1760906" y="1006012"/>
                    <a:pt x="1718485" y="1007897"/>
                  </a:cubicBezTo>
                  <a:cubicBezTo>
                    <a:pt x="1549774" y="1015395"/>
                    <a:pt x="1380860" y="1017276"/>
                    <a:pt x="1212048" y="1021965"/>
                  </a:cubicBezTo>
                  <a:cubicBezTo>
                    <a:pt x="1155777" y="1026654"/>
                    <a:pt x="1099206" y="1028569"/>
                    <a:pt x="1043236" y="1036032"/>
                  </a:cubicBezTo>
                  <a:cubicBezTo>
                    <a:pt x="1028537" y="1037992"/>
                    <a:pt x="1015291" y="1046026"/>
                    <a:pt x="1001033" y="1050100"/>
                  </a:cubicBezTo>
                  <a:cubicBezTo>
                    <a:pt x="982443" y="1055412"/>
                    <a:pt x="963352" y="1058857"/>
                    <a:pt x="944762" y="1064168"/>
                  </a:cubicBezTo>
                  <a:cubicBezTo>
                    <a:pt x="930504" y="1068242"/>
                    <a:pt x="917352" y="1077215"/>
                    <a:pt x="902559" y="1078235"/>
                  </a:cubicBezTo>
                  <a:cubicBezTo>
                    <a:pt x="780838" y="1086629"/>
                    <a:pt x="658719" y="1087614"/>
                    <a:pt x="536799" y="1092303"/>
                  </a:cubicBezTo>
                  <a:lnTo>
                    <a:pt x="452393" y="1120438"/>
                  </a:lnTo>
                  <a:cubicBezTo>
                    <a:pt x="438325" y="1125127"/>
                    <a:pt x="424576" y="1130909"/>
                    <a:pt x="410190" y="1134506"/>
                  </a:cubicBezTo>
                  <a:lnTo>
                    <a:pt x="353919" y="1148574"/>
                  </a:lnTo>
                  <a:cubicBezTo>
                    <a:pt x="339851" y="1157952"/>
                    <a:pt x="327166" y="1169842"/>
                    <a:pt x="311716" y="1176709"/>
                  </a:cubicBezTo>
                  <a:cubicBezTo>
                    <a:pt x="284615" y="1188754"/>
                    <a:pt x="227310" y="1204845"/>
                    <a:pt x="227310" y="1204845"/>
                  </a:cubicBezTo>
                  <a:cubicBezTo>
                    <a:pt x="193980" y="1238174"/>
                    <a:pt x="158813" y="1269661"/>
                    <a:pt x="142904" y="1317386"/>
                  </a:cubicBezTo>
                  <a:cubicBezTo>
                    <a:pt x="124642" y="1372172"/>
                    <a:pt x="139321" y="1349103"/>
                    <a:pt x="100701" y="1387725"/>
                  </a:cubicBezTo>
                  <a:lnTo>
                    <a:pt x="58498" y="1514334"/>
                  </a:lnTo>
                  <a:lnTo>
                    <a:pt x="44430" y="1556537"/>
                  </a:lnTo>
                  <a:lnTo>
                    <a:pt x="30362" y="1598740"/>
                  </a:lnTo>
                  <a:cubicBezTo>
                    <a:pt x="35051" y="1655011"/>
                    <a:pt x="44430" y="1711086"/>
                    <a:pt x="44430" y="1767552"/>
                  </a:cubicBezTo>
                  <a:cubicBezTo>
                    <a:pt x="44430" y="1854916"/>
                    <a:pt x="0" y="1764213"/>
                    <a:pt x="58498" y="1851958"/>
                  </a:cubicBezTo>
                  <a:cubicBezTo>
                    <a:pt x="63187" y="1866026"/>
                    <a:pt x="64936" y="1881446"/>
                    <a:pt x="72565" y="1894161"/>
                  </a:cubicBezTo>
                  <a:cubicBezTo>
                    <a:pt x="122560" y="1977486"/>
                    <a:pt x="98574" y="1831517"/>
                    <a:pt x="156971" y="2006703"/>
                  </a:cubicBezTo>
                  <a:cubicBezTo>
                    <a:pt x="171829" y="2051277"/>
                    <a:pt x="168008" y="2052152"/>
                    <a:pt x="199174" y="2091109"/>
                  </a:cubicBezTo>
                  <a:cubicBezTo>
                    <a:pt x="207460" y="2101466"/>
                    <a:pt x="215447" y="2113313"/>
                    <a:pt x="227310" y="2119245"/>
                  </a:cubicBezTo>
                  <a:cubicBezTo>
                    <a:pt x="253836" y="2132508"/>
                    <a:pt x="311716" y="2147380"/>
                    <a:pt x="311716" y="2147380"/>
                  </a:cubicBezTo>
                  <a:cubicBezTo>
                    <a:pt x="452393" y="2142691"/>
                    <a:pt x="593250" y="2141827"/>
                    <a:pt x="733747" y="2133312"/>
                  </a:cubicBezTo>
                  <a:cubicBezTo>
                    <a:pt x="748548" y="2132415"/>
                    <a:pt x="761692" y="2123319"/>
                    <a:pt x="775950" y="2119245"/>
                  </a:cubicBezTo>
                  <a:cubicBezTo>
                    <a:pt x="794540" y="2113934"/>
                    <a:pt x="813702" y="2110733"/>
                    <a:pt x="832221" y="2105177"/>
                  </a:cubicBezTo>
                  <a:cubicBezTo>
                    <a:pt x="860628" y="2096655"/>
                    <a:pt x="916627" y="2077041"/>
                    <a:pt x="916627" y="2077041"/>
                  </a:cubicBezTo>
                  <a:cubicBezTo>
                    <a:pt x="926005" y="2062973"/>
                    <a:pt x="934200" y="2048040"/>
                    <a:pt x="944762" y="2034838"/>
                  </a:cubicBezTo>
                  <a:cubicBezTo>
                    <a:pt x="967670" y="2006204"/>
                    <a:pt x="983767" y="1999457"/>
                    <a:pt x="1015101" y="1978568"/>
                  </a:cubicBezTo>
                  <a:cubicBezTo>
                    <a:pt x="1040109" y="1903541"/>
                    <a:pt x="1008848" y="1959811"/>
                    <a:pt x="1071371" y="1922297"/>
                  </a:cubicBezTo>
                  <a:cubicBezTo>
                    <a:pt x="1082744" y="1915473"/>
                    <a:pt x="1087644" y="1900093"/>
                    <a:pt x="1099507" y="1894161"/>
                  </a:cubicBezTo>
                  <a:cubicBezTo>
                    <a:pt x="1126033" y="1880898"/>
                    <a:pt x="1155778" y="1875404"/>
                    <a:pt x="1183913" y="1866026"/>
                  </a:cubicBezTo>
                  <a:cubicBezTo>
                    <a:pt x="1270827" y="1837055"/>
                    <a:pt x="1211352" y="1853434"/>
                    <a:pt x="1366793" y="1837891"/>
                  </a:cubicBezTo>
                  <a:cubicBezTo>
                    <a:pt x="1455888" y="1842580"/>
                    <a:pt x="1545678" y="1839903"/>
                    <a:pt x="1634079" y="1851958"/>
                  </a:cubicBezTo>
                  <a:cubicBezTo>
                    <a:pt x="1650831" y="1854242"/>
                    <a:pt x="1661160" y="1872533"/>
                    <a:pt x="1676282" y="1880094"/>
                  </a:cubicBezTo>
                  <a:cubicBezTo>
                    <a:pt x="1689545" y="1886726"/>
                    <a:pt x="1704417" y="1889472"/>
                    <a:pt x="1718485" y="1894161"/>
                  </a:cubicBezTo>
                  <a:cubicBezTo>
                    <a:pt x="1596565" y="1898850"/>
                    <a:pt x="1473710" y="1892448"/>
                    <a:pt x="1352725" y="1908229"/>
                  </a:cubicBezTo>
                  <a:cubicBezTo>
                    <a:pt x="1335960" y="1910416"/>
                    <a:pt x="1379478" y="1929498"/>
                    <a:pt x="1394928" y="1936365"/>
                  </a:cubicBezTo>
                  <a:cubicBezTo>
                    <a:pt x="1422029" y="1948410"/>
                    <a:pt x="1479334" y="1964500"/>
                    <a:pt x="1479334" y="1964500"/>
                  </a:cubicBezTo>
                  <a:cubicBezTo>
                    <a:pt x="1516848" y="1959811"/>
                    <a:pt x="1554909" y="1958353"/>
                    <a:pt x="1591876" y="1950432"/>
                  </a:cubicBezTo>
                  <a:cubicBezTo>
                    <a:pt x="1620875" y="1944218"/>
                    <a:pt x="1647510" y="1929490"/>
                    <a:pt x="1676282" y="1922297"/>
                  </a:cubicBezTo>
                  <a:cubicBezTo>
                    <a:pt x="1695039" y="1917608"/>
                    <a:pt x="1713594" y="1912021"/>
                    <a:pt x="1732553" y="1908229"/>
                  </a:cubicBezTo>
                  <a:cubicBezTo>
                    <a:pt x="1826650" y="1889409"/>
                    <a:pt x="1863726" y="1889910"/>
                    <a:pt x="1971704" y="1880094"/>
                  </a:cubicBezTo>
                  <a:cubicBezTo>
                    <a:pt x="2051421" y="1884783"/>
                    <a:pt x="2131670" y="1883833"/>
                    <a:pt x="2210854" y="1894161"/>
                  </a:cubicBezTo>
                  <a:cubicBezTo>
                    <a:pt x="2309057" y="1906970"/>
                    <a:pt x="2271863" y="1917632"/>
                    <a:pt x="2337464" y="1950432"/>
                  </a:cubicBezTo>
                  <a:cubicBezTo>
                    <a:pt x="2350727" y="1957064"/>
                    <a:pt x="2366404" y="1957868"/>
                    <a:pt x="2379667" y="1964500"/>
                  </a:cubicBezTo>
                  <a:cubicBezTo>
                    <a:pt x="2394789" y="1972061"/>
                    <a:pt x="2406748" y="1985074"/>
                    <a:pt x="2421870" y="1992635"/>
                  </a:cubicBezTo>
                  <a:cubicBezTo>
                    <a:pt x="2445510" y="2004455"/>
                    <a:pt x="2497806" y="2014010"/>
                    <a:pt x="2520344" y="2020771"/>
                  </a:cubicBezTo>
                  <a:cubicBezTo>
                    <a:pt x="2548750" y="2029293"/>
                    <a:pt x="2576615" y="2039528"/>
                    <a:pt x="2604750" y="2048906"/>
                  </a:cubicBezTo>
                  <a:cubicBezTo>
                    <a:pt x="2618818" y="2053595"/>
                    <a:pt x="2632412" y="2060066"/>
                    <a:pt x="2646953" y="2062974"/>
                  </a:cubicBezTo>
                  <a:cubicBezTo>
                    <a:pt x="2670399" y="2067663"/>
                    <a:pt x="2693659" y="2073405"/>
                    <a:pt x="2717291" y="2077041"/>
                  </a:cubicBezTo>
                  <a:cubicBezTo>
                    <a:pt x="2806097" y="2090703"/>
                    <a:pt x="2895112" y="2097044"/>
                    <a:pt x="2984578" y="2105177"/>
                  </a:cubicBezTo>
                  <a:cubicBezTo>
                    <a:pt x="3068984" y="2100488"/>
                    <a:pt x="3154109" y="2103064"/>
                    <a:pt x="3237796" y="2091109"/>
                  </a:cubicBezTo>
                  <a:cubicBezTo>
                    <a:pt x="3275916" y="2085663"/>
                    <a:pt x="3288772" y="2044974"/>
                    <a:pt x="3308134" y="2020771"/>
                  </a:cubicBezTo>
                  <a:cubicBezTo>
                    <a:pt x="3316420" y="2010414"/>
                    <a:pt x="3326891" y="2002014"/>
                    <a:pt x="3336270" y="1992635"/>
                  </a:cubicBezTo>
                  <a:cubicBezTo>
                    <a:pt x="3371630" y="1886556"/>
                    <a:pt x="3323932" y="2017311"/>
                    <a:pt x="3378473" y="1908229"/>
                  </a:cubicBezTo>
                  <a:cubicBezTo>
                    <a:pt x="3385105" y="1894966"/>
                    <a:pt x="3385909" y="1879289"/>
                    <a:pt x="3392541" y="1866026"/>
                  </a:cubicBezTo>
                  <a:cubicBezTo>
                    <a:pt x="3447082" y="1756944"/>
                    <a:pt x="3399384" y="1887699"/>
                    <a:pt x="3434744" y="1781620"/>
                  </a:cubicBezTo>
                  <a:cubicBezTo>
                    <a:pt x="3430055" y="1748795"/>
                    <a:pt x="3427179" y="1715660"/>
                    <a:pt x="3420676" y="1683146"/>
                  </a:cubicBezTo>
                  <a:cubicBezTo>
                    <a:pt x="3403642" y="1597979"/>
                    <a:pt x="3406608" y="1677317"/>
                    <a:pt x="3406608" y="1612808"/>
                  </a:cubicBezTo>
                </a:path>
              </a:pathLst>
            </a:cu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xmlns="" val="2169949326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9799" y="1825625"/>
            <a:ext cx="2705551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Collision detection implemented but not accurate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Physics &amp; navigation are accurate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Environment wraparound</a:t>
            </a:r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6" name="Old2 Screensho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825625"/>
            <a:ext cx="580979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stA="56000" endPos="26000" dist="50800" dir="5400000" sy="-100000" algn="bl" rotWithShape="0"/>
            <a:softEdge rad="203200"/>
          </a:effectLst>
        </p:spPr>
      </p:pic>
      <p:sp>
        <p:nvSpPr>
          <p:cNvPr id="8" name="Evolution">
            <a:hlinkClick r:id="" action="ppaction://hlinkshowjump?jump=nextslide"/>
          </p:cNvPr>
          <p:cNvSpPr/>
          <p:nvPr/>
        </p:nvSpPr>
        <p:spPr>
          <a:xfrm>
            <a:off x="395536" y="260648"/>
            <a:ext cx="2821413" cy="92333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sz="5400" b="0" u="sng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sx="75000" sy="75000" algn="tl" rotWithShape="0">
                    <a:srgbClr val="000000">
                      <a:alpha val="70000"/>
                    </a:srgbClr>
                  </a:outerShdw>
                </a:effectLst>
              </a:rPr>
              <a:t>Evolution</a:t>
            </a:r>
            <a:endParaRPr lang="en-US" sz="5400" b="0" u="sng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sx="75000" sy="75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9" name="6 Guys Group II"/>
          <p:cNvGrpSpPr/>
          <p:nvPr/>
        </p:nvGrpSpPr>
        <p:grpSpPr>
          <a:xfrm>
            <a:off x="7020272" y="5562611"/>
            <a:ext cx="2618738" cy="1295389"/>
            <a:chOff x="1882844" y="2199537"/>
            <a:chExt cx="4657303" cy="2308828"/>
          </a:xfrm>
        </p:grpSpPr>
        <p:grpSp>
          <p:nvGrpSpPr>
            <p:cNvPr id="10" name="6 Guys Group"/>
            <p:cNvGrpSpPr/>
            <p:nvPr/>
          </p:nvGrpSpPr>
          <p:grpSpPr>
            <a:xfrm>
              <a:off x="3235058" y="2349635"/>
              <a:ext cx="2673885" cy="2158730"/>
              <a:chOff x="3235058" y="2349635"/>
              <a:chExt cx="2673885" cy="2158730"/>
            </a:xfrm>
          </p:grpSpPr>
          <p:pic>
            <p:nvPicPr>
              <p:cNvPr id="12" name="6 Guys Asteroid" descr="C:\Users\Pring\Documents\GitHub\team5\a1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492635" y="2349635"/>
                <a:ext cx="2158730" cy="2158730"/>
              </a:xfrm>
              <a:prstGeom prst="rect">
                <a:avLst/>
              </a:prstGeom>
              <a:noFill/>
            </p:spPr>
          </p:pic>
          <p:sp>
            <p:nvSpPr>
              <p:cNvPr id="13" name="6 Guys"/>
              <p:cNvSpPr/>
              <p:nvPr/>
            </p:nvSpPr>
            <p:spPr>
              <a:xfrm>
                <a:off x="3235058" y="2967335"/>
                <a:ext cx="2673885" cy="548564"/>
              </a:xfrm>
              <a:prstGeom prst="rect">
                <a:avLst/>
              </a:prstGeom>
              <a:noFill/>
              <a:scene3d>
                <a:camera prst="perspectiveHeroicExtremeRightFacing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0" u="sng" cap="none" spc="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6 Guys, 1 Asteroid</a:t>
                </a:r>
                <a:endParaRPr lang="en-US" sz="1400" b="0" u="sng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pic>
            <p:nvPicPr>
              <p:cNvPr id="14" name="Spaceship" descr="C:\Users\Pring\Documents\GitHub\team5\SpaceShip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rot="10800000">
                <a:off x="4139952" y="2420888"/>
                <a:ext cx="713180" cy="665436"/>
              </a:xfrm>
              <a:prstGeom prst="rect">
                <a:avLst/>
              </a:prstGeom>
              <a:noFill/>
            </p:spPr>
          </p:pic>
        </p:grpSp>
        <p:sp>
          <p:nvSpPr>
            <p:cNvPr id="11" name="6 guys skin">
              <a:hlinkClick r:id="rId6" action="ppaction://hlinksldjump"/>
            </p:cNvPr>
            <p:cNvSpPr/>
            <p:nvPr/>
          </p:nvSpPr>
          <p:spPr>
            <a:xfrm>
              <a:off x="1882844" y="2199537"/>
              <a:ext cx="4657303" cy="2147380"/>
            </a:xfrm>
            <a:custGeom>
              <a:avLst/>
              <a:gdLst>
                <a:gd name="connsiteX0" fmla="*/ 3237796 w 4657303"/>
                <a:gd name="connsiteY0" fmla="*/ 1795688 h 2147380"/>
                <a:gd name="connsiteX1" fmla="*/ 3237796 w 4657303"/>
                <a:gd name="connsiteY1" fmla="*/ 1795688 h 2147380"/>
                <a:gd name="connsiteX2" fmla="*/ 3336270 w 4657303"/>
                <a:gd name="connsiteY2" fmla="*/ 1711281 h 2147380"/>
                <a:gd name="connsiteX3" fmla="*/ 3364405 w 4657303"/>
                <a:gd name="connsiteY3" fmla="*/ 1669078 h 2147380"/>
                <a:gd name="connsiteX4" fmla="*/ 3392541 w 4657303"/>
                <a:gd name="connsiteY4" fmla="*/ 1640943 h 2147380"/>
                <a:gd name="connsiteX5" fmla="*/ 3420676 w 4657303"/>
                <a:gd name="connsiteY5" fmla="*/ 1598740 h 2147380"/>
                <a:gd name="connsiteX6" fmla="*/ 3462879 w 4657303"/>
                <a:gd name="connsiteY6" fmla="*/ 1570605 h 2147380"/>
                <a:gd name="connsiteX7" fmla="*/ 3519150 w 4657303"/>
                <a:gd name="connsiteY7" fmla="*/ 1514334 h 2147380"/>
                <a:gd name="connsiteX8" fmla="*/ 3547285 w 4657303"/>
                <a:gd name="connsiteY8" fmla="*/ 1486198 h 2147380"/>
                <a:gd name="connsiteX9" fmla="*/ 3687962 w 4657303"/>
                <a:gd name="connsiteY9" fmla="*/ 1443995 h 2147380"/>
                <a:gd name="connsiteX10" fmla="*/ 3730165 w 4657303"/>
                <a:gd name="connsiteY10" fmla="*/ 1429928 h 2147380"/>
                <a:gd name="connsiteX11" fmla="*/ 3772368 w 4657303"/>
                <a:gd name="connsiteY11" fmla="*/ 1415860 h 2147380"/>
                <a:gd name="connsiteX12" fmla="*/ 4152196 w 4657303"/>
                <a:gd name="connsiteY12" fmla="*/ 1401792 h 2147380"/>
                <a:gd name="connsiteX13" fmla="*/ 4419482 w 4657303"/>
                <a:gd name="connsiteY13" fmla="*/ 1387725 h 2147380"/>
                <a:gd name="connsiteX14" fmla="*/ 4503888 w 4657303"/>
                <a:gd name="connsiteY14" fmla="*/ 1359589 h 2147380"/>
                <a:gd name="connsiteX15" fmla="*/ 4546091 w 4657303"/>
                <a:gd name="connsiteY15" fmla="*/ 1345521 h 2147380"/>
                <a:gd name="connsiteX16" fmla="*/ 4574227 w 4657303"/>
                <a:gd name="connsiteY16" fmla="*/ 1317386 h 2147380"/>
                <a:gd name="connsiteX17" fmla="*/ 4630498 w 4657303"/>
                <a:gd name="connsiteY17" fmla="*/ 1232980 h 2147380"/>
                <a:gd name="connsiteX18" fmla="*/ 4630498 w 4657303"/>
                <a:gd name="connsiteY18" fmla="*/ 839085 h 2147380"/>
                <a:gd name="connsiteX19" fmla="*/ 4602362 w 4657303"/>
                <a:gd name="connsiteY19" fmla="*/ 754678 h 2147380"/>
                <a:gd name="connsiteX20" fmla="*/ 4588294 w 4657303"/>
                <a:gd name="connsiteY20" fmla="*/ 712475 h 2147380"/>
                <a:gd name="connsiteX21" fmla="*/ 4574227 w 4657303"/>
                <a:gd name="connsiteY21" fmla="*/ 670272 h 2147380"/>
                <a:gd name="connsiteX22" fmla="*/ 4532024 w 4657303"/>
                <a:gd name="connsiteY22" fmla="*/ 656205 h 2147380"/>
                <a:gd name="connsiteX23" fmla="*/ 4489821 w 4657303"/>
                <a:gd name="connsiteY23" fmla="*/ 628069 h 2147380"/>
                <a:gd name="connsiteX24" fmla="*/ 4447618 w 4657303"/>
                <a:gd name="connsiteY24" fmla="*/ 614001 h 2147380"/>
                <a:gd name="connsiteX25" fmla="*/ 3997451 w 4657303"/>
                <a:gd name="connsiteY25" fmla="*/ 628069 h 2147380"/>
                <a:gd name="connsiteX26" fmla="*/ 3870842 w 4657303"/>
                <a:gd name="connsiteY26" fmla="*/ 670272 h 2147380"/>
                <a:gd name="connsiteX27" fmla="*/ 3828639 w 4657303"/>
                <a:gd name="connsiteY27" fmla="*/ 684340 h 2147380"/>
                <a:gd name="connsiteX28" fmla="*/ 3744233 w 4657303"/>
                <a:gd name="connsiteY28" fmla="*/ 726543 h 2147380"/>
                <a:gd name="connsiteX29" fmla="*/ 3575421 w 4657303"/>
                <a:gd name="connsiteY29" fmla="*/ 712475 h 2147380"/>
                <a:gd name="connsiteX30" fmla="*/ 3519150 w 4657303"/>
                <a:gd name="connsiteY30" fmla="*/ 684340 h 2147380"/>
                <a:gd name="connsiteX31" fmla="*/ 3476947 w 4657303"/>
                <a:gd name="connsiteY31" fmla="*/ 670272 h 2147380"/>
                <a:gd name="connsiteX32" fmla="*/ 3448811 w 4657303"/>
                <a:gd name="connsiteY32" fmla="*/ 642137 h 2147380"/>
                <a:gd name="connsiteX33" fmla="*/ 3406608 w 4657303"/>
                <a:gd name="connsiteY33" fmla="*/ 571798 h 2147380"/>
                <a:gd name="connsiteX34" fmla="*/ 3364405 w 4657303"/>
                <a:gd name="connsiteY34" fmla="*/ 501460 h 2147380"/>
                <a:gd name="connsiteX35" fmla="*/ 3336270 w 4657303"/>
                <a:gd name="connsiteY35" fmla="*/ 459257 h 2147380"/>
                <a:gd name="connsiteX36" fmla="*/ 3223728 w 4657303"/>
                <a:gd name="connsiteY36" fmla="*/ 374851 h 2147380"/>
                <a:gd name="connsiteX37" fmla="*/ 3181525 w 4657303"/>
                <a:gd name="connsiteY37" fmla="*/ 360783 h 2147380"/>
                <a:gd name="connsiteX38" fmla="*/ 3139322 w 4657303"/>
                <a:gd name="connsiteY38" fmla="*/ 318580 h 2147380"/>
                <a:gd name="connsiteX39" fmla="*/ 2998645 w 4657303"/>
                <a:gd name="connsiteY39" fmla="*/ 234174 h 2147380"/>
                <a:gd name="connsiteX40" fmla="*/ 2914239 w 4657303"/>
                <a:gd name="connsiteY40" fmla="*/ 163835 h 2147380"/>
                <a:gd name="connsiteX41" fmla="*/ 2815765 w 4657303"/>
                <a:gd name="connsiteY41" fmla="*/ 135700 h 2147380"/>
                <a:gd name="connsiteX42" fmla="*/ 2773562 w 4657303"/>
                <a:gd name="connsiteY42" fmla="*/ 107565 h 2147380"/>
                <a:gd name="connsiteX43" fmla="*/ 2689156 w 4657303"/>
                <a:gd name="connsiteY43" fmla="*/ 79429 h 2147380"/>
                <a:gd name="connsiteX44" fmla="*/ 2576614 w 4657303"/>
                <a:gd name="connsiteY44" fmla="*/ 51294 h 2147380"/>
                <a:gd name="connsiteX45" fmla="*/ 2450005 w 4657303"/>
                <a:gd name="connsiteY45" fmla="*/ 9091 h 2147380"/>
                <a:gd name="connsiteX46" fmla="*/ 2407802 w 4657303"/>
                <a:gd name="connsiteY46" fmla="*/ 51294 h 2147380"/>
                <a:gd name="connsiteX47" fmla="*/ 2337464 w 4657303"/>
                <a:gd name="connsiteY47" fmla="*/ 149768 h 2147380"/>
                <a:gd name="connsiteX48" fmla="*/ 2323396 w 4657303"/>
                <a:gd name="connsiteY48" fmla="*/ 191971 h 2147380"/>
                <a:gd name="connsiteX49" fmla="*/ 2281193 w 4657303"/>
                <a:gd name="connsiteY49" fmla="*/ 234174 h 2147380"/>
                <a:gd name="connsiteX50" fmla="*/ 2267125 w 4657303"/>
                <a:gd name="connsiteY50" fmla="*/ 276377 h 2147380"/>
                <a:gd name="connsiteX51" fmla="*/ 2210854 w 4657303"/>
                <a:gd name="connsiteY51" fmla="*/ 360783 h 2147380"/>
                <a:gd name="connsiteX52" fmla="*/ 2182719 w 4657303"/>
                <a:gd name="connsiteY52" fmla="*/ 402986 h 2147380"/>
                <a:gd name="connsiteX53" fmla="*/ 2154584 w 4657303"/>
                <a:gd name="connsiteY53" fmla="*/ 445189 h 2147380"/>
                <a:gd name="connsiteX54" fmla="*/ 2126448 w 4657303"/>
                <a:gd name="connsiteY54" fmla="*/ 487392 h 2147380"/>
                <a:gd name="connsiteX55" fmla="*/ 2098313 w 4657303"/>
                <a:gd name="connsiteY55" fmla="*/ 571798 h 2147380"/>
                <a:gd name="connsiteX56" fmla="*/ 2056110 w 4657303"/>
                <a:gd name="connsiteY56" fmla="*/ 656205 h 2147380"/>
                <a:gd name="connsiteX57" fmla="*/ 2027974 w 4657303"/>
                <a:gd name="connsiteY57" fmla="*/ 684340 h 2147380"/>
                <a:gd name="connsiteX58" fmla="*/ 2013907 w 4657303"/>
                <a:gd name="connsiteY58" fmla="*/ 726543 h 2147380"/>
                <a:gd name="connsiteX59" fmla="*/ 1957636 w 4657303"/>
                <a:gd name="connsiteY59" fmla="*/ 796881 h 2147380"/>
                <a:gd name="connsiteX60" fmla="*/ 1943568 w 4657303"/>
                <a:gd name="connsiteY60" fmla="*/ 839085 h 2147380"/>
                <a:gd name="connsiteX61" fmla="*/ 1915433 w 4657303"/>
                <a:gd name="connsiteY61" fmla="*/ 881288 h 2147380"/>
                <a:gd name="connsiteX62" fmla="*/ 1901365 w 4657303"/>
                <a:gd name="connsiteY62" fmla="*/ 923491 h 2147380"/>
                <a:gd name="connsiteX63" fmla="*/ 1845094 w 4657303"/>
                <a:gd name="connsiteY63" fmla="*/ 993829 h 2147380"/>
                <a:gd name="connsiteX64" fmla="*/ 1718485 w 4657303"/>
                <a:gd name="connsiteY64" fmla="*/ 1007897 h 2147380"/>
                <a:gd name="connsiteX65" fmla="*/ 1212048 w 4657303"/>
                <a:gd name="connsiteY65" fmla="*/ 1021965 h 2147380"/>
                <a:gd name="connsiteX66" fmla="*/ 1043236 w 4657303"/>
                <a:gd name="connsiteY66" fmla="*/ 1036032 h 2147380"/>
                <a:gd name="connsiteX67" fmla="*/ 1001033 w 4657303"/>
                <a:gd name="connsiteY67" fmla="*/ 1050100 h 2147380"/>
                <a:gd name="connsiteX68" fmla="*/ 944762 w 4657303"/>
                <a:gd name="connsiteY68" fmla="*/ 1064168 h 2147380"/>
                <a:gd name="connsiteX69" fmla="*/ 902559 w 4657303"/>
                <a:gd name="connsiteY69" fmla="*/ 1078235 h 2147380"/>
                <a:gd name="connsiteX70" fmla="*/ 536799 w 4657303"/>
                <a:gd name="connsiteY70" fmla="*/ 1092303 h 2147380"/>
                <a:gd name="connsiteX71" fmla="*/ 452393 w 4657303"/>
                <a:gd name="connsiteY71" fmla="*/ 1120438 h 2147380"/>
                <a:gd name="connsiteX72" fmla="*/ 410190 w 4657303"/>
                <a:gd name="connsiteY72" fmla="*/ 1134506 h 2147380"/>
                <a:gd name="connsiteX73" fmla="*/ 353919 w 4657303"/>
                <a:gd name="connsiteY73" fmla="*/ 1148574 h 2147380"/>
                <a:gd name="connsiteX74" fmla="*/ 311716 w 4657303"/>
                <a:gd name="connsiteY74" fmla="*/ 1176709 h 2147380"/>
                <a:gd name="connsiteX75" fmla="*/ 227310 w 4657303"/>
                <a:gd name="connsiteY75" fmla="*/ 1204845 h 2147380"/>
                <a:gd name="connsiteX76" fmla="*/ 142904 w 4657303"/>
                <a:gd name="connsiteY76" fmla="*/ 1317386 h 2147380"/>
                <a:gd name="connsiteX77" fmla="*/ 100701 w 4657303"/>
                <a:gd name="connsiteY77" fmla="*/ 1387725 h 2147380"/>
                <a:gd name="connsiteX78" fmla="*/ 58498 w 4657303"/>
                <a:gd name="connsiteY78" fmla="*/ 1514334 h 2147380"/>
                <a:gd name="connsiteX79" fmla="*/ 44430 w 4657303"/>
                <a:gd name="connsiteY79" fmla="*/ 1556537 h 2147380"/>
                <a:gd name="connsiteX80" fmla="*/ 30362 w 4657303"/>
                <a:gd name="connsiteY80" fmla="*/ 1598740 h 2147380"/>
                <a:gd name="connsiteX81" fmla="*/ 44430 w 4657303"/>
                <a:gd name="connsiteY81" fmla="*/ 1767552 h 2147380"/>
                <a:gd name="connsiteX82" fmla="*/ 58498 w 4657303"/>
                <a:gd name="connsiteY82" fmla="*/ 1851958 h 2147380"/>
                <a:gd name="connsiteX83" fmla="*/ 72565 w 4657303"/>
                <a:gd name="connsiteY83" fmla="*/ 1894161 h 2147380"/>
                <a:gd name="connsiteX84" fmla="*/ 156971 w 4657303"/>
                <a:gd name="connsiteY84" fmla="*/ 2006703 h 2147380"/>
                <a:gd name="connsiteX85" fmla="*/ 199174 w 4657303"/>
                <a:gd name="connsiteY85" fmla="*/ 2091109 h 2147380"/>
                <a:gd name="connsiteX86" fmla="*/ 227310 w 4657303"/>
                <a:gd name="connsiteY86" fmla="*/ 2119245 h 2147380"/>
                <a:gd name="connsiteX87" fmla="*/ 311716 w 4657303"/>
                <a:gd name="connsiteY87" fmla="*/ 2147380 h 2147380"/>
                <a:gd name="connsiteX88" fmla="*/ 733747 w 4657303"/>
                <a:gd name="connsiteY88" fmla="*/ 2133312 h 2147380"/>
                <a:gd name="connsiteX89" fmla="*/ 775950 w 4657303"/>
                <a:gd name="connsiteY89" fmla="*/ 2119245 h 2147380"/>
                <a:gd name="connsiteX90" fmla="*/ 832221 w 4657303"/>
                <a:gd name="connsiteY90" fmla="*/ 2105177 h 2147380"/>
                <a:gd name="connsiteX91" fmla="*/ 916627 w 4657303"/>
                <a:gd name="connsiteY91" fmla="*/ 2077041 h 2147380"/>
                <a:gd name="connsiteX92" fmla="*/ 944762 w 4657303"/>
                <a:gd name="connsiteY92" fmla="*/ 2034838 h 2147380"/>
                <a:gd name="connsiteX93" fmla="*/ 1015101 w 4657303"/>
                <a:gd name="connsiteY93" fmla="*/ 1978568 h 2147380"/>
                <a:gd name="connsiteX94" fmla="*/ 1071371 w 4657303"/>
                <a:gd name="connsiteY94" fmla="*/ 1922297 h 2147380"/>
                <a:gd name="connsiteX95" fmla="*/ 1099507 w 4657303"/>
                <a:gd name="connsiteY95" fmla="*/ 1894161 h 2147380"/>
                <a:gd name="connsiteX96" fmla="*/ 1183913 w 4657303"/>
                <a:gd name="connsiteY96" fmla="*/ 1866026 h 2147380"/>
                <a:gd name="connsiteX97" fmla="*/ 1366793 w 4657303"/>
                <a:gd name="connsiteY97" fmla="*/ 1837891 h 2147380"/>
                <a:gd name="connsiteX98" fmla="*/ 1634079 w 4657303"/>
                <a:gd name="connsiteY98" fmla="*/ 1851958 h 2147380"/>
                <a:gd name="connsiteX99" fmla="*/ 1676282 w 4657303"/>
                <a:gd name="connsiteY99" fmla="*/ 1880094 h 2147380"/>
                <a:gd name="connsiteX100" fmla="*/ 1718485 w 4657303"/>
                <a:gd name="connsiteY100" fmla="*/ 1894161 h 2147380"/>
                <a:gd name="connsiteX101" fmla="*/ 1352725 w 4657303"/>
                <a:gd name="connsiteY101" fmla="*/ 1908229 h 2147380"/>
                <a:gd name="connsiteX102" fmla="*/ 1394928 w 4657303"/>
                <a:gd name="connsiteY102" fmla="*/ 1936365 h 2147380"/>
                <a:gd name="connsiteX103" fmla="*/ 1479334 w 4657303"/>
                <a:gd name="connsiteY103" fmla="*/ 1964500 h 2147380"/>
                <a:gd name="connsiteX104" fmla="*/ 1591876 w 4657303"/>
                <a:gd name="connsiteY104" fmla="*/ 1950432 h 2147380"/>
                <a:gd name="connsiteX105" fmla="*/ 1676282 w 4657303"/>
                <a:gd name="connsiteY105" fmla="*/ 1922297 h 2147380"/>
                <a:gd name="connsiteX106" fmla="*/ 1732553 w 4657303"/>
                <a:gd name="connsiteY106" fmla="*/ 1908229 h 2147380"/>
                <a:gd name="connsiteX107" fmla="*/ 1971704 w 4657303"/>
                <a:gd name="connsiteY107" fmla="*/ 1880094 h 2147380"/>
                <a:gd name="connsiteX108" fmla="*/ 2210854 w 4657303"/>
                <a:gd name="connsiteY108" fmla="*/ 1894161 h 2147380"/>
                <a:gd name="connsiteX109" fmla="*/ 2337464 w 4657303"/>
                <a:gd name="connsiteY109" fmla="*/ 1950432 h 2147380"/>
                <a:gd name="connsiteX110" fmla="*/ 2379667 w 4657303"/>
                <a:gd name="connsiteY110" fmla="*/ 1964500 h 2147380"/>
                <a:gd name="connsiteX111" fmla="*/ 2421870 w 4657303"/>
                <a:gd name="connsiteY111" fmla="*/ 1992635 h 2147380"/>
                <a:gd name="connsiteX112" fmla="*/ 2520344 w 4657303"/>
                <a:gd name="connsiteY112" fmla="*/ 2020771 h 2147380"/>
                <a:gd name="connsiteX113" fmla="*/ 2604750 w 4657303"/>
                <a:gd name="connsiteY113" fmla="*/ 2048906 h 2147380"/>
                <a:gd name="connsiteX114" fmla="*/ 2646953 w 4657303"/>
                <a:gd name="connsiteY114" fmla="*/ 2062974 h 2147380"/>
                <a:gd name="connsiteX115" fmla="*/ 2717291 w 4657303"/>
                <a:gd name="connsiteY115" fmla="*/ 2077041 h 2147380"/>
                <a:gd name="connsiteX116" fmla="*/ 2984578 w 4657303"/>
                <a:gd name="connsiteY116" fmla="*/ 2105177 h 2147380"/>
                <a:gd name="connsiteX117" fmla="*/ 3237796 w 4657303"/>
                <a:gd name="connsiteY117" fmla="*/ 2091109 h 2147380"/>
                <a:gd name="connsiteX118" fmla="*/ 3308134 w 4657303"/>
                <a:gd name="connsiteY118" fmla="*/ 2020771 h 2147380"/>
                <a:gd name="connsiteX119" fmla="*/ 3336270 w 4657303"/>
                <a:gd name="connsiteY119" fmla="*/ 1992635 h 2147380"/>
                <a:gd name="connsiteX120" fmla="*/ 3378473 w 4657303"/>
                <a:gd name="connsiteY120" fmla="*/ 1908229 h 2147380"/>
                <a:gd name="connsiteX121" fmla="*/ 3392541 w 4657303"/>
                <a:gd name="connsiteY121" fmla="*/ 1866026 h 2147380"/>
                <a:gd name="connsiteX122" fmla="*/ 3434744 w 4657303"/>
                <a:gd name="connsiteY122" fmla="*/ 1781620 h 2147380"/>
                <a:gd name="connsiteX123" fmla="*/ 3420676 w 4657303"/>
                <a:gd name="connsiteY123" fmla="*/ 1683146 h 2147380"/>
                <a:gd name="connsiteX124" fmla="*/ 3406608 w 4657303"/>
                <a:gd name="connsiteY124" fmla="*/ 1612808 h 2147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4657303" h="2147380">
                  <a:moveTo>
                    <a:pt x="3237796" y="1795688"/>
                  </a:moveTo>
                  <a:lnTo>
                    <a:pt x="3237796" y="1795688"/>
                  </a:lnTo>
                  <a:cubicBezTo>
                    <a:pt x="3270621" y="1767552"/>
                    <a:pt x="3305700" y="1741851"/>
                    <a:pt x="3336270" y="1711281"/>
                  </a:cubicBezTo>
                  <a:cubicBezTo>
                    <a:pt x="3348225" y="1699326"/>
                    <a:pt x="3353843" y="1682280"/>
                    <a:pt x="3364405" y="1669078"/>
                  </a:cubicBezTo>
                  <a:cubicBezTo>
                    <a:pt x="3372691" y="1658721"/>
                    <a:pt x="3384255" y="1651300"/>
                    <a:pt x="3392541" y="1640943"/>
                  </a:cubicBezTo>
                  <a:cubicBezTo>
                    <a:pt x="3403103" y="1627741"/>
                    <a:pt x="3408721" y="1610695"/>
                    <a:pt x="3420676" y="1598740"/>
                  </a:cubicBezTo>
                  <a:cubicBezTo>
                    <a:pt x="3432631" y="1586785"/>
                    <a:pt x="3450042" y="1581608"/>
                    <a:pt x="3462879" y="1570605"/>
                  </a:cubicBezTo>
                  <a:cubicBezTo>
                    <a:pt x="3483019" y="1553342"/>
                    <a:pt x="3500393" y="1533091"/>
                    <a:pt x="3519150" y="1514334"/>
                  </a:cubicBezTo>
                  <a:cubicBezTo>
                    <a:pt x="3528528" y="1504955"/>
                    <a:pt x="3534418" y="1489415"/>
                    <a:pt x="3547285" y="1486198"/>
                  </a:cubicBezTo>
                  <a:cubicBezTo>
                    <a:pt x="3632334" y="1464937"/>
                    <a:pt x="3585204" y="1478248"/>
                    <a:pt x="3687962" y="1443995"/>
                  </a:cubicBezTo>
                  <a:lnTo>
                    <a:pt x="3730165" y="1429928"/>
                  </a:lnTo>
                  <a:cubicBezTo>
                    <a:pt x="3744233" y="1425239"/>
                    <a:pt x="3757550" y="1416409"/>
                    <a:pt x="3772368" y="1415860"/>
                  </a:cubicBezTo>
                  <a:lnTo>
                    <a:pt x="4152196" y="1401792"/>
                  </a:lnTo>
                  <a:lnTo>
                    <a:pt x="4419482" y="1387725"/>
                  </a:lnTo>
                  <a:lnTo>
                    <a:pt x="4503888" y="1359589"/>
                  </a:lnTo>
                  <a:lnTo>
                    <a:pt x="4546091" y="1345521"/>
                  </a:lnTo>
                  <a:cubicBezTo>
                    <a:pt x="4555470" y="1336143"/>
                    <a:pt x="4566269" y="1327997"/>
                    <a:pt x="4574227" y="1317386"/>
                  </a:cubicBezTo>
                  <a:cubicBezTo>
                    <a:pt x="4594516" y="1290335"/>
                    <a:pt x="4630498" y="1232980"/>
                    <a:pt x="4630498" y="1232980"/>
                  </a:cubicBezTo>
                  <a:cubicBezTo>
                    <a:pt x="4651843" y="1062210"/>
                    <a:pt x="4657303" y="1071393"/>
                    <a:pt x="4630498" y="839085"/>
                  </a:cubicBezTo>
                  <a:cubicBezTo>
                    <a:pt x="4627099" y="809623"/>
                    <a:pt x="4611741" y="782814"/>
                    <a:pt x="4602362" y="754678"/>
                  </a:cubicBezTo>
                  <a:lnTo>
                    <a:pt x="4588294" y="712475"/>
                  </a:lnTo>
                  <a:cubicBezTo>
                    <a:pt x="4583605" y="698407"/>
                    <a:pt x="4588295" y="674961"/>
                    <a:pt x="4574227" y="670272"/>
                  </a:cubicBezTo>
                  <a:lnTo>
                    <a:pt x="4532024" y="656205"/>
                  </a:lnTo>
                  <a:cubicBezTo>
                    <a:pt x="4517956" y="646826"/>
                    <a:pt x="4504943" y="635630"/>
                    <a:pt x="4489821" y="628069"/>
                  </a:cubicBezTo>
                  <a:cubicBezTo>
                    <a:pt x="4476558" y="621437"/>
                    <a:pt x="4462447" y="614001"/>
                    <a:pt x="4447618" y="614001"/>
                  </a:cubicBezTo>
                  <a:cubicBezTo>
                    <a:pt x="4297489" y="614001"/>
                    <a:pt x="4147507" y="623380"/>
                    <a:pt x="3997451" y="628069"/>
                  </a:cubicBezTo>
                  <a:lnTo>
                    <a:pt x="3870842" y="670272"/>
                  </a:lnTo>
                  <a:cubicBezTo>
                    <a:pt x="3856774" y="674961"/>
                    <a:pt x="3840977" y="676115"/>
                    <a:pt x="3828639" y="684340"/>
                  </a:cubicBezTo>
                  <a:cubicBezTo>
                    <a:pt x="3774098" y="720700"/>
                    <a:pt x="3802476" y="707128"/>
                    <a:pt x="3744233" y="726543"/>
                  </a:cubicBezTo>
                  <a:cubicBezTo>
                    <a:pt x="3687962" y="721854"/>
                    <a:pt x="3630920" y="722881"/>
                    <a:pt x="3575421" y="712475"/>
                  </a:cubicBezTo>
                  <a:cubicBezTo>
                    <a:pt x="3554809" y="708610"/>
                    <a:pt x="3538425" y="692601"/>
                    <a:pt x="3519150" y="684340"/>
                  </a:cubicBezTo>
                  <a:cubicBezTo>
                    <a:pt x="3505520" y="678499"/>
                    <a:pt x="3491015" y="674961"/>
                    <a:pt x="3476947" y="670272"/>
                  </a:cubicBezTo>
                  <a:cubicBezTo>
                    <a:pt x="3467568" y="660894"/>
                    <a:pt x="3455635" y="653510"/>
                    <a:pt x="3448811" y="642137"/>
                  </a:cubicBezTo>
                  <a:cubicBezTo>
                    <a:pt x="3394023" y="550824"/>
                    <a:pt x="3477901" y="643091"/>
                    <a:pt x="3406608" y="571798"/>
                  </a:cubicBezTo>
                  <a:cubicBezTo>
                    <a:pt x="3382178" y="498506"/>
                    <a:pt x="3408544" y="556633"/>
                    <a:pt x="3364405" y="501460"/>
                  </a:cubicBezTo>
                  <a:cubicBezTo>
                    <a:pt x="3353843" y="488258"/>
                    <a:pt x="3346832" y="472459"/>
                    <a:pt x="3336270" y="459257"/>
                  </a:cubicBezTo>
                  <a:cubicBezTo>
                    <a:pt x="3312031" y="428958"/>
                    <a:pt x="3248277" y="383034"/>
                    <a:pt x="3223728" y="374851"/>
                  </a:cubicBezTo>
                  <a:lnTo>
                    <a:pt x="3181525" y="360783"/>
                  </a:lnTo>
                  <a:cubicBezTo>
                    <a:pt x="3167457" y="346715"/>
                    <a:pt x="3155026" y="330794"/>
                    <a:pt x="3139322" y="318580"/>
                  </a:cubicBezTo>
                  <a:cubicBezTo>
                    <a:pt x="3078207" y="271046"/>
                    <a:pt x="3059895" y="264798"/>
                    <a:pt x="2998645" y="234174"/>
                  </a:cubicBezTo>
                  <a:cubicBezTo>
                    <a:pt x="2967535" y="203064"/>
                    <a:pt x="2953408" y="183419"/>
                    <a:pt x="2914239" y="163835"/>
                  </a:cubicBezTo>
                  <a:cubicBezTo>
                    <a:pt x="2894062" y="153746"/>
                    <a:pt x="2833788" y="140206"/>
                    <a:pt x="2815765" y="135700"/>
                  </a:cubicBezTo>
                  <a:cubicBezTo>
                    <a:pt x="2801697" y="126322"/>
                    <a:pt x="2789012" y="114432"/>
                    <a:pt x="2773562" y="107565"/>
                  </a:cubicBezTo>
                  <a:cubicBezTo>
                    <a:pt x="2746461" y="95520"/>
                    <a:pt x="2717291" y="88808"/>
                    <a:pt x="2689156" y="79429"/>
                  </a:cubicBezTo>
                  <a:cubicBezTo>
                    <a:pt x="2624269" y="57800"/>
                    <a:pt x="2661494" y="68269"/>
                    <a:pt x="2576614" y="51294"/>
                  </a:cubicBezTo>
                  <a:cubicBezTo>
                    <a:pt x="2546791" y="36382"/>
                    <a:pt x="2486368" y="0"/>
                    <a:pt x="2450005" y="9091"/>
                  </a:cubicBezTo>
                  <a:cubicBezTo>
                    <a:pt x="2430704" y="13916"/>
                    <a:pt x="2420749" y="36189"/>
                    <a:pt x="2407802" y="51294"/>
                  </a:cubicBezTo>
                  <a:cubicBezTo>
                    <a:pt x="2400155" y="60216"/>
                    <a:pt x="2346371" y="131954"/>
                    <a:pt x="2337464" y="149768"/>
                  </a:cubicBezTo>
                  <a:cubicBezTo>
                    <a:pt x="2330832" y="163031"/>
                    <a:pt x="2331621" y="179633"/>
                    <a:pt x="2323396" y="191971"/>
                  </a:cubicBezTo>
                  <a:cubicBezTo>
                    <a:pt x="2312360" y="208524"/>
                    <a:pt x="2295261" y="220106"/>
                    <a:pt x="2281193" y="234174"/>
                  </a:cubicBezTo>
                  <a:cubicBezTo>
                    <a:pt x="2276504" y="248242"/>
                    <a:pt x="2274326" y="263414"/>
                    <a:pt x="2267125" y="276377"/>
                  </a:cubicBezTo>
                  <a:cubicBezTo>
                    <a:pt x="2250703" y="305936"/>
                    <a:pt x="2229611" y="332648"/>
                    <a:pt x="2210854" y="360783"/>
                  </a:cubicBezTo>
                  <a:lnTo>
                    <a:pt x="2182719" y="402986"/>
                  </a:lnTo>
                  <a:lnTo>
                    <a:pt x="2154584" y="445189"/>
                  </a:lnTo>
                  <a:lnTo>
                    <a:pt x="2126448" y="487392"/>
                  </a:lnTo>
                  <a:lnTo>
                    <a:pt x="2098313" y="571798"/>
                  </a:lnTo>
                  <a:cubicBezTo>
                    <a:pt x="2083456" y="616370"/>
                    <a:pt x="2087274" y="617250"/>
                    <a:pt x="2056110" y="656205"/>
                  </a:cubicBezTo>
                  <a:cubicBezTo>
                    <a:pt x="2047825" y="666562"/>
                    <a:pt x="2037353" y="674962"/>
                    <a:pt x="2027974" y="684340"/>
                  </a:cubicBezTo>
                  <a:cubicBezTo>
                    <a:pt x="2023285" y="698408"/>
                    <a:pt x="2021536" y="713828"/>
                    <a:pt x="2013907" y="726543"/>
                  </a:cubicBezTo>
                  <a:cubicBezTo>
                    <a:pt x="1935397" y="857392"/>
                    <a:pt x="2042101" y="627948"/>
                    <a:pt x="1957636" y="796881"/>
                  </a:cubicBezTo>
                  <a:cubicBezTo>
                    <a:pt x="1951004" y="810144"/>
                    <a:pt x="1950200" y="825822"/>
                    <a:pt x="1943568" y="839085"/>
                  </a:cubicBezTo>
                  <a:cubicBezTo>
                    <a:pt x="1936007" y="854207"/>
                    <a:pt x="1922994" y="866166"/>
                    <a:pt x="1915433" y="881288"/>
                  </a:cubicBezTo>
                  <a:cubicBezTo>
                    <a:pt x="1908801" y="894551"/>
                    <a:pt x="1907997" y="910228"/>
                    <a:pt x="1901365" y="923491"/>
                  </a:cubicBezTo>
                  <a:cubicBezTo>
                    <a:pt x="1897664" y="930893"/>
                    <a:pt x="1860246" y="989697"/>
                    <a:pt x="1845094" y="993829"/>
                  </a:cubicBezTo>
                  <a:cubicBezTo>
                    <a:pt x="1804127" y="1005002"/>
                    <a:pt x="1760906" y="1006012"/>
                    <a:pt x="1718485" y="1007897"/>
                  </a:cubicBezTo>
                  <a:cubicBezTo>
                    <a:pt x="1549774" y="1015395"/>
                    <a:pt x="1380860" y="1017276"/>
                    <a:pt x="1212048" y="1021965"/>
                  </a:cubicBezTo>
                  <a:cubicBezTo>
                    <a:pt x="1155777" y="1026654"/>
                    <a:pt x="1099206" y="1028569"/>
                    <a:pt x="1043236" y="1036032"/>
                  </a:cubicBezTo>
                  <a:cubicBezTo>
                    <a:pt x="1028537" y="1037992"/>
                    <a:pt x="1015291" y="1046026"/>
                    <a:pt x="1001033" y="1050100"/>
                  </a:cubicBezTo>
                  <a:cubicBezTo>
                    <a:pt x="982443" y="1055412"/>
                    <a:pt x="963352" y="1058857"/>
                    <a:pt x="944762" y="1064168"/>
                  </a:cubicBezTo>
                  <a:cubicBezTo>
                    <a:pt x="930504" y="1068242"/>
                    <a:pt x="917352" y="1077215"/>
                    <a:pt x="902559" y="1078235"/>
                  </a:cubicBezTo>
                  <a:cubicBezTo>
                    <a:pt x="780838" y="1086629"/>
                    <a:pt x="658719" y="1087614"/>
                    <a:pt x="536799" y="1092303"/>
                  </a:cubicBezTo>
                  <a:lnTo>
                    <a:pt x="452393" y="1120438"/>
                  </a:lnTo>
                  <a:cubicBezTo>
                    <a:pt x="438325" y="1125127"/>
                    <a:pt x="424576" y="1130909"/>
                    <a:pt x="410190" y="1134506"/>
                  </a:cubicBezTo>
                  <a:lnTo>
                    <a:pt x="353919" y="1148574"/>
                  </a:lnTo>
                  <a:cubicBezTo>
                    <a:pt x="339851" y="1157952"/>
                    <a:pt x="327166" y="1169842"/>
                    <a:pt x="311716" y="1176709"/>
                  </a:cubicBezTo>
                  <a:cubicBezTo>
                    <a:pt x="284615" y="1188754"/>
                    <a:pt x="227310" y="1204845"/>
                    <a:pt x="227310" y="1204845"/>
                  </a:cubicBezTo>
                  <a:cubicBezTo>
                    <a:pt x="193980" y="1238174"/>
                    <a:pt x="158813" y="1269661"/>
                    <a:pt x="142904" y="1317386"/>
                  </a:cubicBezTo>
                  <a:cubicBezTo>
                    <a:pt x="124642" y="1372172"/>
                    <a:pt x="139321" y="1349103"/>
                    <a:pt x="100701" y="1387725"/>
                  </a:cubicBezTo>
                  <a:lnTo>
                    <a:pt x="58498" y="1514334"/>
                  </a:lnTo>
                  <a:lnTo>
                    <a:pt x="44430" y="1556537"/>
                  </a:lnTo>
                  <a:lnTo>
                    <a:pt x="30362" y="1598740"/>
                  </a:lnTo>
                  <a:cubicBezTo>
                    <a:pt x="35051" y="1655011"/>
                    <a:pt x="44430" y="1711086"/>
                    <a:pt x="44430" y="1767552"/>
                  </a:cubicBezTo>
                  <a:cubicBezTo>
                    <a:pt x="44430" y="1854916"/>
                    <a:pt x="0" y="1764213"/>
                    <a:pt x="58498" y="1851958"/>
                  </a:cubicBezTo>
                  <a:cubicBezTo>
                    <a:pt x="63187" y="1866026"/>
                    <a:pt x="64936" y="1881446"/>
                    <a:pt x="72565" y="1894161"/>
                  </a:cubicBezTo>
                  <a:cubicBezTo>
                    <a:pt x="122560" y="1977486"/>
                    <a:pt x="98574" y="1831517"/>
                    <a:pt x="156971" y="2006703"/>
                  </a:cubicBezTo>
                  <a:cubicBezTo>
                    <a:pt x="171829" y="2051277"/>
                    <a:pt x="168008" y="2052152"/>
                    <a:pt x="199174" y="2091109"/>
                  </a:cubicBezTo>
                  <a:cubicBezTo>
                    <a:pt x="207460" y="2101466"/>
                    <a:pt x="215447" y="2113313"/>
                    <a:pt x="227310" y="2119245"/>
                  </a:cubicBezTo>
                  <a:cubicBezTo>
                    <a:pt x="253836" y="2132508"/>
                    <a:pt x="311716" y="2147380"/>
                    <a:pt x="311716" y="2147380"/>
                  </a:cubicBezTo>
                  <a:cubicBezTo>
                    <a:pt x="452393" y="2142691"/>
                    <a:pt x="593250" y="2141827"/>
                    <a:pt x="733747" y="2133312"/>
                  </a:cubicBezTo>
                  <a:cubicBezTo>
                    <a:pt x="748548" y="2132415"/>
                    <a:pt x="761692" y="2123319"/>
                    <a:pt x="775950" y="2119245"/>
                  </a:cubicBezTo>
                  <a:cubicBezTo>
                    <a:pt x="794540" y="2113934"/>
                    <a:pt x="813702" y="2110733"/>
                    <a:pt x="832221" y="2105177"/>
                  </a:cubicBezTo>
                  <a:cubicBezTo>
                    <a:pt x="860628" y="2096655"/>
                    <a:pt x="916627" y="2077041"/>
                    <a:pt x="916627" y="2077041"/>
                  </a:cubicBezTo>
                  <a:cubicBezTo>
                    <a:pt x="926005" y="2062973"/>
                    <a:pt x="934200" y="2048040"/>
                    <a:pt x="944762" y="2034838"/>
                  </a:cubicBezTo>
                  <a:cubicBezTo>
                    <a:pt x="967670" y="2006204"/>
                    <a:pt x="983767" y="1999457"/>
                    <a:pt x="1015101" y="1978568"/>
                  </a:cubicBezTo>
                  <a:cubicBezTo>
                    <a:pt x="1040109" y="1903541"/>
                    <a:pt x="1008848" y="1959811"/>
                    <a:pt x="1071371" y="1922297"/>
                  </a:cubicBezTo>
                  <a:cubicBezTo>
                    <a:pt x="1082744" y="1915473"/>
                    <a:pt x="1087644" y="1900093"/>
                    <a:pt x="1099507" y="1894161"/>
                  </a:cubicBezTo>
                  <a:cubicBezTo>
                    <a:pt x="1126033" y="1880898"/>
                    <a:pt x="1155778" y="1875404"/>
                    <a:pt x="1183913" y="1866026"/>
                  </a:cubicBezTo>
                  <a:cubicBezTo>
                    <a:pt x="1270827" y="1837055"/>
                    <a:pt x="1211352" y="1853434"/>
                    <a:pt x="1366793" y="1837891"/>
                  </a:cubicBezTo>
                  <a:cubicBezTo>
                    <a:pt x="1455888" y="1842580"/>
                    <a:pt x="1545678" y="1839903"/>
                    <a:pt x="1634079" y="1851958"/>
                  </a:cubicBezTo>
                  <a:cubicBezTo>
                    <a:pt x="1650831" y="1854242"/>
                    <a:pt x="1661160" y="1872533"/>
                    <a:pt x="1676282" y="1880094"/>
                  </a:cubicBezTo>
                  <a:cubicBezTo>
                    <a:pt x="1689545" y="1886726"/>
                    <a:pt x="1704417" y="1889472"/>
                    <a:pt x="1718485" y="1894161"/>
                  </a:cubicBezTo>
                  <a:cubicBezTo>
                    <a:pt x="1596565" y="1898850"/>
                    <a:pt x="1473710" y="1892448"/>
                    <a:pt x="1352725" y="1908229"/>
                  </a:cubicBezTo>
                  <a:cubicBezTo>
                    <a:pt x="1335960" y="1910416"/>
                    <a:pt x="1379478" y="1929498"/>
                    <a:pt x="1394928" y="1936365"/>
                  </a:cubicBezTo>
                  <a:cubicBezTo>
                    <a:pt x="1422029" y="1948410"/>
                    <a:pt x="1479334" y="1964500"/>
                    <a:pt x="1479334" y="1964500"/>
                  </a:cubicBezTo>
                  <a:cubicBezTo>
                    <a:pt x="1516848" y="1959811"/>
                    <a:pt x="1554909" y="1958353"/>
                    <a:pt x="1591876" y="1950432"/>
                  </a:cubicBezTo>
                  <a:cubicBezTo>
                    <a:pt x="1620875" y="1944218"/>
                    <a:pt x="1647510" y="1929490"/>
                    <a:pt x="1676282" y="1922297"/>
                  </a:cubicBezTo>
                  <a:cubicBezTo>
                    <a:pt x="1695039" y="1917608"/>
                    <a:pt x="1713594" y="1912021"/>
                    <a:pt x="1732553" y="1908229"/>
                  </a:cubicBezTo>
                  <a:cubicBezTo>
                    <a:pt x="1826650" y="1889409"/>
                    <a:pt x="1863726" y="1889910"/>
                    <a:pt x="1971704" y="1880094"/>
                  </a:cubicBezTo>
                  <a:cubicBezTo>
                    <a:pt x="2051421" y="1884783"/>
                    <a:pt x="2131670" y="1883833"/>
                    <a:pt x="2210854" y="1894161"/>
                  </a:cubicBezTo>
                  <a:cubicBezTo>
                    <a:pt x="2309057" y="1906970"/>
                    <a:pt x="2271863" y="1917632"/>
                    <a:pt x="2337464" y="1950432"/>
                  </a:cubicBezTo>
                  <a:cubicBezTo>
                    <a:pt x="2350727" y="1957064"/>
                    <a:pt x="2366404" y="1957868"/>
                    <a:pt x="2379667" y="1964500"/>
                  </a:cubicBezTo>
                  <a:cubicBezTo>
                    <a:pt x="2394789" y="1972061"/>
                    <a:pt x="2406748" y="1985074"/>
                    <a:pt x="2421870" y="1992635"/>
                  </a:cubicBezTo>
                  <a:cubicBezTo>
                    <a:pt x="2445510" y="2004455"/>
                    <a:pt x="2497806" y="2014010"/>
                    <a:pt x="2520344" y="2020771"/>
                  </a:cubicBezTo>
                  <a:cubicBezTo>
                    <a:pt x="2548750" y="2029293"/>
                    <a:pt x="2576615" y="2039528"/>
                    <a:pt x="2604750" y="2048906"/>
                  </a:cubicBezTo>
                  <a:cubicBezTo>
                    <a:pt x="2618818" y="2053595"/>
                    <a:pt x="2632412" y="2060066"/>
                    <a:pt x="2646953" y="2062974"/>
                  </a:cubicBezTo>
                  <a:cubicBezTo>
                    <a:pt x="2670399" y="2067663"/>
                    <a:pt x="2693659" y="2073405"/>
                    <a:pt x="2717291" y="2077041"/>
                  </a:cubicBezTo>
                  <a:cubicBezTo>
                    <a:pt x="2806097" y="2090703"/>
                    <a:pt x="2895112" y="2097044"/>
                    <a:pt x="2984578" y="2105177"/>
                  </a:cubicBezTo>
                  <a:cubicBezTo>
                    <a:pt x="3068984" y="2100488"/>
                    <a:pt x="3154109" y="2103064"/>
                    <a:pt x="3237796" y="2091109"/>
                  </a:cubicBezTo>
                  <a:cubicBezTo>
                    <a:pt x="3275916" y="2085663"/>
                    <a:pt x="3288772" y="2044974"/>
                    <a:pt x="3308134" y="2020771"/>
                  </a:cubicBezTo>
                  <a:cubicBezTo>
                    <a:pt x="3316420" y="2010414"/>
                    <a:pt x="3326891" y="2002014"/>
                    <a:pt x="3336270" y="1992635"/>
                  </a:cubicBezTo>
                  <a:cubicBezTo>
                    <a:pt x="3371630" y="1886556"/>
                    <a:pt x="3323932" y="2017311"/>
                    <a:pt x="3378473" y="1908229"/>
                  </a:cubicBezTo>
                  <a:cubicBezTo>
                    <a:pt x="3385105" y="1894966"/>
                    <a:pt x="3385909" y="1879289"/>
                    <a:pt x="3392541" y="1866026"/>
                  </a:cubicBezTo>
                  <a:cubicBezTo>
                    <a:pt x="3447082" y="1756944"/>
                    <a:pt x="3399384" y="1887699"/>
                    <a:pt x="3434744" y="1781620"/>
                  </a:cubicBezTo>
                  <a:cubicBezTo>
                    <a:pt x="3430055" y="1748795"/>
                    <a:pt x="3427179" y="1715660"/>
                    <a:pt x="3420676" y="1683146"/>
                  </a:cubicBezTo>
                  <a:cubicBezTo>
                    <a:pt x="3403642" y="1597979"/>
                    <a:pt x="3406608" y="1677317"/>
                    <a:pt x="3406608" y="1612808"/>
                  </a:cubicBezTo>
                </a:path>
              </a:pathLst>
            </a:cu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xmlns="" val="781574615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479</Words>
  <Application>Microsoft Office PowerPoint</Application>
  <PresentationFormat>On-screen Show (4:3)</PresentationFormat>
  <Paragraphs>142</Paragraphs>
  <Slides>11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  <vt:variant>
        <vt:lpstr>Custom Shows</vt:lpstr>
      </vt:variant>
      <vt:variant>
        <vt:i4>1</vt:i4>
      </vt:variant>
    </vt:vector>
  </HeadingPairs>
  <TitlesOfParts>
    <vt:vector size="13" baseType="lpstr">
      <vt:lpstr>Office Theme</vt:lpstr>
      <vt:lpstr>Home Page</vt:lpstr>
      <vt:lpstr>Team</vt:lpstr>
      <vt:lpstr>Evolution</vt:lpstr>
      <vt:lpstr>Challenges</vt:lpstr>
      <vt:lpstr>Software Architecture</vt:lpstr>
      <vt:lpstr>Gameplay</vt:lpstr>
      <vt:lpstr>Improvements</vt:lpstr>
      <vt:lpstr>Slide 8</vt:lpstr>
      <vt:lpstr>Slide 9</vt:lpstr>
      <vt:lpstr>Slide 10</vt:lpstr>
      <vt:lpstr>Slide 11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Pringle</dc:creator>
  <cp:lastModifiedBy>Richard Pringle</cp:lastModifiedBy>
  <cp:revision>77</cp:revision>
  <dcterms:created xsi:type="dcterms:W3CDTF">2013-04-11T00:46:15Z</dcterms:created>
  <dcterms:modified xsi:type="dcterms:W3CDTF">2013-04-12T20:51:16Z</dcterms:modified>
</cp:coreProperties>
</file>