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2" r:id="rId3"/>
    <p:sldMasterId id="2147483716" r:id="rId4"/>
    <p:sldMasterId id="2147483728" r:id="rId5"/>
    <p:sldMasterId id="2147483740" r:id="rId6"/>
    <p:sldMasterId id="2147483965" r:id="rId7"/>
  </p:sldMasterIdLst>
  <p:sldIdLst>
    <p:sldId id="256" r:id="rId8"/>
    <p:sldId id="257" r:id="rId9"/>
    <p:sldId id="258" r:id="rId10"/>
    <p:sldId id="260" r:id="rId11"/>
    <p:sldId id="261" r:id="rId12"/>
    <p:sldId id="263" r:id="rId13"/>
    <p:sldId id="264" r:id="rId14"/>
    <p:sldId id="265" r:id="rId15"/>
    <p:sldId id="266" r:id="rId16"/>
    <p:sldId id="267"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63B2F-FEE0-458D-9577-7120B514075E}" v="204" dt="2019-12-10T00:30:05.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5" autoAdjust="0"/>
    <p:restoredTop sz="94660"/>
  </p:normalViewPr>
  <p:slideViewPr>
    <p:cSldViewPr snapToGrid="0">
      <p:cViewPr varScale="1">
        <p:scale>
          <a:sx n="114" d="100"/>
          <a:sy n="114"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microsoft.com/office/2016/11/relationships/changesInfo" Target="changesInfos/changesInfo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isy McClellan" userId="24d785e44cae8b40" providerId="LiveId" clId="{92563B2F-FEE0-458D-9577-7120B514075E}"/>
    <pc:docChg chg="undo custSel mod addSld delSld modSld">
      <pc:chgData name="Daisy McClellan" userId="24d785e44cae8b40" providerId="LiveId" clId="{92563B2F-FEE0-458D-9577-7120B514075E}" dt="2019-12-10T00:34:39.634" v="1958" actId="14100"/>
      <pc:docMkLst>
        <pc:docMk/>
      </pc:docMkLst>
      <pc:sldChg chg="addSp delSp modSp mod modTransition setBg delDesignElem">
        <pc:chgData name="Daisy McClellan" userId="24d785e44cae8b40" providerId="LiveId" clId="{92563B2F-FEE0-458D-9577-7120B514075E}" dt="2019-12-10T00:34:39.634" v="1958" actId="14100"/>
        <pc:sldMkLst>
          <pc:docMk/>
          <pc:sldMk cId="3965346699" sldId="256"/>
        </pc:sldMkLst>
        <pc:spChg chg="mod">
          <ac:chgData name="Daisy McClellan" userId="24d785e44cae8b40" providerId="LiveId" clId="{92563B2F-FEE0-458D-9577-7120B514075E}" dt="2019-12-10T00:09:47.394" v="1707" actId="26606"/>
          <ac:spMkLst>
            <pc:docMk/>
            <pc:sldMk cId="3965346699" sldId="256"/>
            <ac:spMk id="2" creationId="{653FBD3F-353E-4D59-9CBC-4DE375D42198}"/>
          </ac:spMkLst>
        </pc:spChg>
        <pc:spChg chg="mod">
          <ac:chgData name="Daisy McClellan" userId="24d785e44cae8b40" providerId="LiveId" clId="{92563B2F-FEE0-458D-9577-7120B514075E}" dt="2019-12-10T00:34:39.634" v="1958" actId="14100"/>
          <ac:spMkLst>
            <pc:docMk/>
            <pc:sldMk cId="3965346699" sldId="256"/>
            <ac:spMk id="3" creationId="{5DF6D9A3-A099-4BAF-A5D3-640531FCA73A}"/>
          </ac:spMkLst>
        </pc:spChg>
        <pc:spChg chg="add del">
          <ac:chgData name="Daisy McClellan" userId="24d785e44cae8b40" providerId="LiveId" clId="{92563B2F-FEE0-458D-9577-7120B514075E}" dt="2019-12-09T23:51:02.096" v="852"/>
          <ac:spMkLst>
            <pc:docMk/>
            <pc:sldMk cId="3965346699" sldId="256"/>
            <ac:spMk id="9" creationId="{4FEB7930-F0D6-4044-8BA9-D730103DBF13}"/>
          </ac:spMkLst>
        </pc:spChg>
        <pc:spChg chg="add del">
          <ac:chgData name="Daisy McClellan" userId="24d785e44cae8b40" providerId="LiveId" clId="{92563B2F-FEE0-458D-9577-7120B514075E}" dt="2019-12-10T00:09:47.360" v="1706" actId="26606"/>
          <ac:spMkLst>
            <pc:docMk/>
            <pc:sldMk cId="3965346699" sldId="256"/>
            <ac:spMk id="10" creationId="{4FEB7930-F0D6-4044-8BA9-D730103DBF13}"/>
          </ac:spMkLst>
        </pc:spChg>
        <pc:spChg chg="add">
          <ac:chgData name="Daisy McClellan" userId="24d785e44cae8b40" providerId="LiveId" clId="{92563B2F-FEE0-458D-9577-7120B514075E}" dt="2019-12-10T00:09:47.394" v="1707" actId="26606"/>
          <ac:spMkLst>
            <pc:docMk/>
            <pc:sldMk cId="3965346699" sldId="256"/>
            <ac:spMk id="24" creationId="{A9BAE969-AB5B-40E1-B33B-79C2DC3654DC}"/>
          </ac:spMkLst>
        </pc:spChg>
        <pc:spChg chg="add">
          <ac:chgData name="Daisy McClellan" userId="24d785e44cae8b40" providerId="LiveId" clId="{92563B2F-FEE0-458D-9577-7120B514075E}" dt="2019-12-10T00:09:47.394" v="1707" actId="26606"/>
          <ac:spMkLst>
            <pc:docMk/>
            <pc:sldMk cId="3965346699" sldId="256"/>
            <ac:spMk id="25" creationId="{B0D396E6-2FD6-49D9-946F-4FABC88B6AAF}"/>
          </ac:spMkLst>
        </pc:spChg>
        <pc:grpChg chg="add del">
          <ac:chgData name="Daisy McClellan" userId="24d785e44cae8b40" providerId="LiveId" clId="{92563B2F-FEE0-458D-9577-7120B514075E}" dt="2019-12-09T23:51:02.096" v="852"/>
          <ac:grpSpMkLst>
            <pc:docMk/>
            <pc:sldMk cId="3965346699" sldId="256"/>
            <ac:grpSpMk id="11" creationId="{3D37B8A0-A486-4042-834D-0C08DD3B4302}"/>
          </ac:grpSpMkLst>
        </pc:grpChg>
        <pc:grpChg chg="add del">
          <ac:chgData name="Daisy McClellan" userId="24d785e44cae8b40" providerId="LiveId" clId="{92563B2F-FEE0-458D-9577-7120B514075E}" dt="2019-12-10T00:09:47.360" v="1706" actId="26606"/>
          <ac:grpSpMkLst>
            <pc:docMk/>
            <pc:sldMk cId="3965346699" sldId="256"/>
            <ac:grpSpMk id="12" creationId="{3D37B8A0-A486-4042-834D-0C08DD3B4302}"/>
          </ac:grpSpMkLst>
        </pc:grpChg>
        <pc:grpChg chg="add del">
          <ac:chgData name="Daisy McClellan" userId="24d785e44cae8b40" providerId="LiveId" clId="{92563B2F-FEE0-458D-9577-7120B514075E}" dt="2019-12-09T23:51:02.096" v="852"/>
          <ac:grpSpMkLst>
            <pc:docMk/>
            <pc:sldMk cId="3965346699" sldId="256"/>
            <ac:grpSpMk id="15" creationId="{945CE9A4-4A26-4B57-A688-E6D3A8498AB1}"/>
          </ac:grpSpMkLst>
        </pc:grpChg>
        <pc:grpChg chg="add del">
          <ac:chgData name="Daisy McClellan" userId="24d785e44cae8b40" providerId="LiveId" clId="{92563B2F-FEE0-458D-9577-7120B514075E}" dt="2019-12-10T00:09:47.360" v="1706" actId="26606"/>
          <ac:grpSpMkLst>
            <pc:docMk/>
            <pc:sldMk cId="3965346699" sldId="256"/>
            <ac:grpSpMk id="16" creationId="{945CE9A4-4A26-4B57-A688-E6D3A8498AB1}"/>
          </ac:grpSpMkLst>
        </pc:grpChg>
        <pc:grpChg chg="add">
          <ac:chgData name="Daisy McClellan" userId="24d785e44cae8b40" providerId="LiveId" clId="{92563B2F-FEE0-458D-9577-7120B514075E}" dt="2019-12-10T00:09:47.394" v="1707" actId="26606"/>
          <ac:grpSpMkLst>
            <pc:docMk/>
            <pc:sldMk cId="3965346699" sldId="256"/>
            <ac:grpSpMk id="26" creationId="{EA356820-4B8B-4A1F-B190-A3FF1AEB6715}"/>
          </ac:grpSpMkLst>
        </pc:grpChg>
        <pc:picChg chg="add mod">
          <ac:chgData name="Daisy McClellan" userId="24d785e44cae8b40" providerId="LiveId" clId="{92563B2F-FEE0-458D-9577-7120B514075E}" dt="2019-12-10T00:09:47.394" v="1707" actId="26606"/>
          <ac:picMkLst>
            <pc:docMk/>
            <pc:sldMk cId="3965346699" sldId="256"/>
            <ac:picMk id="5" creationId="{EC026BA5-79CF-4A36-8BB8-9736EFC48D3A}"/>
          </ac:picMkLst>
        </pc:picChg>
      </pc:sldChg>
      <pc:sldChg chg="modSp modTransition">
        <pc:chgData name="Daisy McClellan" userId="24d785e44cae8b40" providerId="LiveId" clId="{92563B2F-FEE0-458D-9577-7120B514075E}" dt="2019-12-10T00:19:25.544" v="1746"/>
        <pc:sldMkLst>
          <pc:docMk/>
          <pc:sldMk cId="3168179020" sldId="257"/>
        </pc:sldMkLst>
        <pc:spChg chg="mod">
          <ac:chgData name="Daisy McClellan" userId="24d785e44cae8b40" providerId="LiveId" clId="{92563B2F-FEE0-458D-9577-7120B514075E}" dt="2019-12-09T23:30:34.063" v="798" actId="27636"/>
          <ac:spMkLst>
            <pc:docMk/>
            <pc:sldMk cId="3168179020" sldId="257"/>
            <ac:spMk id="2" creationId="{BC7200C9-0CBF-4AAF-8CA1-CF277187DB25}"/>
          </ac:spMkLst>
        </pc:spChg>
        <pc:spChg chg="mod">
          <ac:chgData name="Daisy McClellan" userId="24d785e44cae8b40" providerId="LiveId" clId="{92563B2F-FEE0-458D-9577-7120B514075E}" dt="2019-12-09T23:30:44.532" v="804" actId="27636"/>
          <ac:spMkLst>
            <pc:docMk/>
            <pc:sldMk cId="3168179020" sldId="257"/>
            <ac:spMk id="3" creationId="{6A755F15-9BEA-477B-A4B0-8B4378DD957C}"/>
          </ac:spMkLst>
        </pc:spChg>
      </pc:sldChg>
      <pc:sldChg chg="addSp modSp mod modTransition setBg">
        <pc:chgData name="Daisy McClellan" userId="24d785e44cae8b40" providerId="LiveId" clId="{92563B2F-FEE0-458D-9577-7120B514075E}" dt="2019-12-10T00:21:10.611" v="1789"/>
        <pc:sldMkLst>
          <pc:docMk/>
          <pc:sldMk cId="4184765870" sldId="258"/>
        </pc:sldMkLst>
        <pc:spChg chg="mod">
          <ac:chgData name="Daisy McClellan" userId="24d785e44cae8b40" providerId="LiveId" clId="{92563B2F-FEE0-458D-9577-7120B514075E}" dt="2019-12-10T00:08:36.391" v="1695" actId="26606"/>
          <ac:spMkLst>
            <pc:docMk/>
            <pc:sldMk cId="4184765870" sldId="258"/>
            <ac:spMk id="2" creationId="{5BE88E43-6A04-468B-B928-A9DDCF29DFF9}"/>
          </ac:spMkLst>
        </pc:spChg>
        <pc:spChg chg="mod">
          <ac:chgData name="Daisy McClellan" userId="24d785e44cae8b40" providerId="LiveId" clId="{92563B2F-FEE0-458D-9577-7120B514075E}" dt="2019-12-10T00:08:36.391" v="1695" actId="26606"/>
          <ac:spMkLst>
            <pc:docMk/>
            <pc:sldMk cId="4184765870" sldId="258"/>
            <ac:spMk id="3" creationId="{427DD0B7-1783-4160-95BF-2C2C87AAFFBC}"/>
          </ac:spMkLst>
        </pc:spChg>
        <pc:spChg chg="add">
          <ac:chgData name="Daisy McClellan" userId="24d785e44cae8b40" providerId="LiveId" clId="{92563B2F-FEE0-458D-9577-7120B514075E}" dt="2019-12-10T00:08:36.391" v="1695" actId="26606"/>
          <ac:spMkLst>
            <pc:docMk/>
            <pc:sldMk cId="4184765870" sldId="258"/>
            <ac:spMk id="8" creationId="{24DFAAE7-061D-4086-99EC-872CB305082A}"/>
          </ac:spMkLst>
        </pc:spChg>
        <pc:spChg chg="add">
          <ac:chgData name="Daisy McClellan" userId="24d785e44cae8b40" providerId="LiveId" clId="{92563B2F-FEE0-458D-9577-7120B514075E}" dt="2019-12-10T00:08:36.391" v="1695" actId="26606"/>
          <ac:spMkLst>
            <pc:docMk/>
            <pc:sldMk cId="4184765870" sldId="258"/>
            <ac:spMk id="10" creationId="{E7570099-A243-48DD-9EAE-36F4AC095B94}"/>
          </ac:spMkLst>
        </pc:spChg>
        <pc:spChg chg="add">
          <ac:chgData name="Daisy McClellan" userId="24d785e44cae8b40" providerId="LiveId" clId="{92563B2F-FEE0-458D-9577-7120B514075E}" dt="2019-12-10T00:08:36.391" v="1695" actId="26606"/>
          <ac:spMkLst>
            <pc:docMk/>
            <pc:sldMk cId="4184765870" sldId="258"/>
            <ac:spMk id="12" creationId="{45E4A74B-6514-424A-ADFA-C232FA6B9018}"/>
          </ac:spMkLst>
        </pc:spChg>
        <pc:spChg chg="add">
          <ac:chgData name="Daisy McClellan" userId="24d785e44cae8b40" providerId="LiveId" clId="{92563B2F-FEE0-458D-9577-7120B514075E}" dt="2019-12-10T00:08:36.391" v="1695" actId="26606"/>
          <ac:spMkLst>
            <pc:docMk/>
            <pc:sldMk cId="4184765870" sldId="258"/>
            <ac:spMk id="14" creationId="{F61C5C86-C785-4B92-9F2D-133B8B8C24F5}"/>
          </ac:spMkLst>
        </pc:spChg>
        <pc:spChg chg="add">
          <ac:chgData name="Daisy McClellan" userId="24d785e44cae8b40" providerId="LiveId" clId="{92563B2F-FEE0-458D-9577-7120B514075E}" dt="2019-12-10T00:08:36.391" v="1695" actId="26606"/>
          <ac:spMkLst>
            <pc:docMk/>
            <pc:sldMk cId="4184765870" sldId="258"/>
            <ac:spMk id="16" creationId="{954D0BF9-002C-4D3A-A222-C166094A5D1D}"/>
          </ac:spMkLst>
        </pc:spChg>
        <pc:spChg chg="add">
          <ac:chgData name="Daisy McClellan" userId="24d785e44cae8b40" providerId="LiveId" clId="{92563B2F-FEE0-458D-9577-7120B514075E}" dt="2019-12-10T00:08:36.391" v="1695" actId="26606"/>
          <ac:spMkLst>
            <pc:docMk/>
            <pc:sldMk cId="4184765870" sldId="258"/>
            <ac:spMk id="18" creationId="{6080EB6E-D69F-43B1-91EC-75C303342580}"/>
          </ac:spMkLst>
        </pc:spChg>
        <pc:spChg chg="add">
          <ac:chgData name="Daisy McClellan" userId="24d785e44cae8b40" providerId="LiveId" clId="{92563B2F-FEE0-458D-9577-7120B514075E}" dt="2019-12-10T00:08:36.391" v="1695" actId="26606"/>
          <ac:spMkLst>
            <pc:docMk/>
            <pc:sldMk cId="4184765870" sldId="258"/>
            <ac:spMk id="20" creationId="{21BA816A-EE68-4A96-BA05-73303B2F4FE7}"/>
          </ac:spMkLst>
        </pc:spChg>
        <pc:spChg chg="add">
          <ac:chgData name="Daisy McClellan" userId="24d785e44cae8b40" providerId="LiveId" clId="{92563B2F-FEE0-458D-9577-7120B514075E}" dt="2019-12-10T00:08:36.391" v="1695" actId="26606"/>
          <ac:spMkLst>
            <pc:docMk/>
            <pc:sldMk cId="4184765870" sldId="258"/>
            <ac:spMk id="22" creationId="{22A94CDB-5D63-4C75-9CB6-6C18CDF372F0}"/>
          </ac:spMkLst>
        </pc:spChg>
      </pc:sldChg>
      <pc:sldChg chg="addSp delSp modSp modTransition delDesignElem">
        <pc:chgData name="Daisy McClellan" userId="24d785e44cae8b40" providerId="LiveId" clId="{92563B2F-FEE0-458D-9577-7120B514075E}" dt="2019-12-10T00:21:33.643" v="1792"/>
        <pc:sldMkLst>
          <pc:docMk/>
          <pc:sldMk cId="2413018238" sldId="260"/>
        </pc:sldMkLst>
        <pc:spChg chg="mod">
          <ac:chgData name="Daisy McClellan" userId="24d785e44cae8b40" providerId="LiveId" clId="{92563B2F-FEE0-458D-9577-7120B514075E}" dt="2019-12-10T00:09:39.177" v="1704" actId="255"/>
          <ac:spMkLst>
            <pc:docMk/>
            <pc:sldMk cId="2413018238" sldId="260"/>
            <ac:spMk id="2" creationId="{DEB4E66F-51A6-45D3-824C-FDA5E52FAC94}"/>
          </ac:spMkLst>
        </pc:spChg>
        <pc:spChg chg="mod">
          <ac:chgData name="Daisy McClellan" userId="24d785e44cae8b40" providerId="LiveId" clId="{92563B2F-FEE0-458D-9577-7120B514075E}" dt="2019-12-10T00:08:58.327" v="1696" actId="26606"/>
          <ac:spMkLst>
            <pc:docMk/>
            <pc:sldMk cId="2413018238" sldId="260"/>
            <ac:spMk id="3" creationId="{4AB199B2-918C-4CBB-99AC-DBADF532F7E4}"/>
          </ac:spMkLst>
        </pc:spChg>
        <pc:spChg chg="add">
          <ac:chgData name="Daisy McClellan" userId="24d785e44cae8b40" providerId="LiveId" clId="{92563B2F-FEE0-458D-9577-7120B514075E}" dt="2019-12-10T00:08:58.327" v="1696" actId="26606"/>
          <ac:spMkLst>
            <pc:docMk/>
            <pc:sldMk cId="2413018238" sldId="260"/>
            <ac:spMk id="18" creationId="{6AD30037-67ED-4367-9BE0-45787510BF13}"/>
          </ac:spMkLst>
        </pc:spChg>
        <pc:spChg chg="del">
          <ac:chgData name="Daisy McClellan" userId="24d785e44cae8b40" providerId="LiveId" clId="{92563B2F-FEE0-458D-9577-7120B514075E}" dt="2019-12-09T23:29:44.584" v="747"/>
          <ac:spMkLst>
            <pc:docMk/>
            <pc:sldMk cId="2413018238" sldId="260"/>
            <ac:spMk id="26" creationId="{DD7EED39-224E-4230-8FD1-B1E1AF6C6E36}"/>
          </ac:spMkLst>
        </pc:spChg>
        <pc:grpChg chg="add">
          <ac:chgData name="Daisy McClellan" userId="24d785e44cae8b40" providerId="LiveId" clId="{92563B2F-FEE0-458D-9577-7120B514075E}" dt="2019-12-10T00:08:58.327" v="1696" actId="26606"/>
          <ac:grpSpMkLst>
            <pc:docMk/>
            <pc:sldMk cId="2413018238" sldId="260"/>
            <ac:grpSpMk id="10" creationId="{CD6B11F9-7CF4-4EA5-927D-BD9AB9BAAEEA}"/>
          </ac:grpSpMkLst>
        </pc:grpChg>
        <pc:grpChg chg="add">
          <ac:chgData name="Daisy McClellan" userId="24d785e44cae8b40" providerId="LiveId" clId="{92563B2F-FEE0-458D-9577-7120B514075E}" dt="2019-12-10T00:08:58.327" v="1696" actId="26606"/>
          <ac:grpSpMkLst>
            <pc:docMk/>
            <pc:sldMk cId="2413018238" sldId="260"/>
            <ac:grpSpMk id="20" creationId="{50841A4E-5BC1-44B4-83CF-D524E8AEAD64}"/>
          </ac:grpSpMkLst>
        </pc:grpChg>
        <pc:grpChg chg="del">
          <ac:chgData name="Daisy McClellan" userId="24d785e44cae8b40" providerId="LiveId" clId="{92563B2F-FEE0-458D-9577-7120B514075E}" dt="2019-12-09T23:29:44.584" v="747"/>
          <ac:grpSpMkLst>
            <pc:docMk/>
            <pc:sldMk cId="2413018238" sldId="260"/>
            <ac:grpSpMk id="28" creationId="{260ACC13-B825-49F3-93DE-C8B8F2FA37A1}"/>
          </ac:grpSpMkLst>
        </pc:grpChg>
        <pc:grpChg chg="del">
          <ac:chgData name="Daisy McClellan" userId="24d785e44cae8b40" providerId="LiveId" clId="{92563B2F-FEE0-458D-9577-7120B514075E}" dt="2019-12-09T23:29:44.584" v="747"/>
          <ac:grpSpMkLst>
            <pc:docMk/>
            <pc:sldMk cId="2413018238" sldId="260"/>
            <ac:grpSpMk id="29" creationId="{A2E861A3-F23C-46B8-A38A-4A22E453D993}"/>
          </ac:grpSpMkLst>
        </pc:grpChg>
        <pc:picChg chg="mod ord modCrop">
          <ac:chgData name="Daisy McClellan" userId="24d785e44cae8b40" providerId="LiveId" clId="{92563B2F-FEE0-458D-9577-7120B514075E}" dt="2019-12-10T00:09:32.310" v="1703" actId="18131"/>
          <ac:picMkLst>
            <pc:docMk/>
            <pc:sldMk cId="2413018238" sldId="260"/>
            <ac:picMk id="5" creationId="{B434DE67-DE9C-482B-AA14-AA92C0D22C97}"/>
          </ac:picMkLst>
        </pc:picChg>
      </pc:sldChg>
      <pc:sldChg chg="addSp delSp modSp modTransition setBg delDesignElem">
        <pc:chgData name="Daisy McClellan" userId="24d785e44cae8b40" providerId="LiveId" clId="{92563B2F-FEE0-458D-9577-7120B514075E}" dt="2019-12-10T00:25:29.414" v="1828" actId="27614"/>
        <pc:sldMkLst>
          <pc:docMk/>
          <pc:sldMk cId="3682201191" sldId="261"/>
        </pc:sldMkLst>
        <pc:spChg chg="mod">
          <ac:chgData name="Daisy McClellan" userId="24d785e44cae8b40" providerId="LiveId" clId="{92563B2F-FEE0-458D-9577-7120B514075E}" dt="2019-12-09T23:29:52.851" v="764" actId="27636"/>
          <ac:spMkLst>
            <pc:docMk/>
            <pc:sldMk cId="3682201191" sldId="261"/>
            <ac:spMk id="3" creationId="{3788E834-917D-482E-A55D-07A2F7F63102}"/>
          </ac:spMkLst>
        </pc:spChg>
        <pc:spChg chg="mod">
          <ac:chgData name="Daisy McClellan" userId="24d785e44cae8b40" providerId="LiveId" clId="{92563B2F-FEE0-458D-9577-7120B514075E}" dt="2019-12-10T00:25:23.855" v="1827" actId="26606"/>
          <ac:spMkLst>
            <pc:docMk/>
            <pc:sldMk cId="3682201191" sldId="261"/>
            <ac:spMk id="7" creationId="{B36082E0-77F4-4EBD-826D-CF53E9F4AC33}"/>
          </ac:spMkLst>
        </pc:spChg>
        <pc:spChg chg="mod">
          <ac:chgData name="Daisy McClellan" userId="24d785e44cae8b40" providerId="LiveId" clId="{92563B2F-FEE0-458D-9577-7120B514075E}" dt="2019-12-10T00:25:23.855" v="1827" actId="26606"/>
          <ac:spMkLst>
            <pc:docMk/>
            <pc:sldMk cId="3682201191" sldId="261"/>
            <ac:spMk id="8" creationId="{50803AAA-02CD-4773-9D93-82D7356666F5}"/>
          </ac:spMkLst>
        </pc:spChg>
        <pc:spChg chg="del">
          <ac:chgData name="Daisy McClellan" userId="24d785e44cae8b40" providerId="LiveId" clId="{92563B2F-FEE0-458D-9577-7120B514075E}" dt="2019-12-09T23:29:44.584" v="747"/>
          <ac:spMkLst>
            <pc:docMk/>
            <pc:sldMk cId="3682201191" sldId="261"/>
            <ac:spMk id="19" creationId="{61DCA37C-CB0B-475A-B462-77C9CBA37CBE}"/>
          </ac:spMkLst>
        </pc:spChg>
        <pc:grpChg chg="del">
          <ac:chgData name="Daisy McClellan" userId="24d785e44cae8b40" providerId="LiveId" clId="{92563B2F-FEE0-458D-9577-7120B514075E}" dt="2019-12-09T23:29:44.584" v="747"/>
          <ac:grpSpMkLst>
            <pc:docMk/>
            <pc:sldMk cId="3682201191" sldId="261"/>
            <ac:grpSpMk id="11" creationId="{8AEBEFE2-515F-4B18-8468-97D8C730986A}"/>
          </ac:grpSpMkLst>
        </pc:grpChg>
        <pc:grpChg chg="add">
          <ac:chgData name="Daisy McClellan" userId="24d785e44cae8b40" providerId="LiveId" clId="{92563B2F-FEE0-458D-9577-7120B514075E}" dt="2019-12-10T00:25:23.855" v="1827" actId="26606"/>
          <ac:grpSpMkLst>
            <pc:docMk/>
            <pc:sldMk cId="3682201191" sldId="261"/>
            <ac:grpSpMk id="13" creationId="{71FE28D6-FB22-481A-81F8-A0E195ED66CB}"/>
          </ac:grpSpMkLst>
        </pc:grpChg>
        <pc:picChg chg="mod">
          <ac:chgData name="Daisy McClellan" userId="24d785e44cae8b40" providerId="LiveId" clId="{92563B2F-FEE0-458D-9577-7120B514075E}" dt="2019-12-10T00:25:23.855" v="1827" actId="26606"/>
          <ac:picMkLst>
            <pc:docMk/>
            <pc:sldMk cId="3682201191" sldId="261"/>
            <ac:picMk id="5" creationId="{947D24FB-DE4F-4DCC-8E37-DB6B36B12686}"/>
          </ac:picMkLst>
        </pc:picChg>
        <pc:picChg chg="mod">
          <ac:chgData name="Daisy McClellan" userId="24d785e44cae8b40" providerId="LiveId" clId="{92563B2F-FEE0-458D-9577-7120B514075E}" dt="2019-12-10T00:25:29.414" v="1828" actId="27614"/>
          <ac:picMkLst>
            <pc:docMk/>
            <pc:sldMk cId="3682201191" sldId="261"/>
            <ac:picMk id="6" creationId="{5E23E6BE-4621-4640-A0A5-BD2071BE15B4}"/>
          </ac:picMkLst>
        </pc:picChg>
      </pc:sldChg>
      <pc:sldChg chg="delSp modSp add modTransition">
        <pc:chgData name="Daisy McClellan" userId="24d785e44cae8b40" providerId="LiveId" clId="{92563B2F-FEE0-458D-9577-7120B514075E}" dt="2019-12-10T00:21:44.747" v="1795"/>
        <pc:sldMkLst>
          <pc:docMk/>
          <pc:sldMk cId="1286462904" sldId="262"/>
        </pc:sldMkLst>
        <pc:spChg chg="mod">
          <ac:chgData name="Daisy McClellan" userId="24d785e44cae8b40" providerId="LiveId" clId="{92563B2F-FEE0-458D-9577-7120B514075E}" dt="2019-12-09T23:05:49.837" v="10" actId="20577"/>
          <ac:spMkLst>
            <pc:docMk/>
            <pc:sldMk cId="1286462904" sldId="262"/>
            <ac:spMk id="2" creationId="{EB4B03B8-171D-450F-852B-90B9123B2EDB}"/>
          </ac:spMkLst>
        </pc:spChg>
        <pc:spChg chg="del">
          <ac:chgData name="Daisy McClellan" userId="24d785e44cae8b40" providerId="LiveId" clId="{92563B2F-FEE0-458D-9577-7120B514075E}" dt="2019-12-09T23:08:48.620" v="12" actId="478"/>
          <ac:spMkLst>
            <pc:docMk/>
            <pc:sldMk cId="1286462904" sldId="262"/>
            <ac:spMk id="3" creationId="{117607E2-9868-4E4D-A29A-8E8D5FB7F004}"/>
          </ac:spMkLst>
        </pc:spChg>
        <pc:spChg chg="del">
          <ac:chgData name="Daisy McClellan" userId="24d785e44cae8b40" providerId="LiveId" clId="{92563B2F-FEE0-458D-9577-7120B514075E}" dt="2019-12-09T23:08:49.516" v="13" actId="478"/>
          <ac:spMkLst>
            <pc:docMk/>
            <pc:sldMk cId="1286462904" sldId="262"/>
            <ac:spMk id="4" creationId="{B637D7BE-2653-4C25-8C48-B5A809A40D29}"/>
          </ac:spMkLst>
        </pc:spChg>
      </pc:sldChg>
      <pc:sldChg chg="addSp delSp modSp add mod modTransition setBg delDesignElem">
        <pc:chgData name="Daisy McClellan" userId="24d785e44cae8b40" providerId="LiveId" clId="{92563B2F-FEE0-458D-9577-7120B514075E}" dt="2019-12-10T00:26:09.209" v="1844" actId="1036"/>
        <pc:sldMkLst>
          <pc:docMk/>
          <pc:sldMk cId="530029597" sldId="263"/>
        </pc:sldMkLst>
        <pc:spChg chg="mod">
          <ac:chgData name="Daisy McClellan" userId="24d785e44cae8b40" providerId="LiveId" clId="{92563B2F-FEE0-458D-9577-7120B514075E}" dt="2019-12-10T00:26:09.209" v="1844" actId="1036"/>
          <ac:spMkLst>
            <pc:docMk/>
            <pc:sldMk cId="530029597" sldId="263"/>
            <ac:spMk id="2" creationId="{7A7BAF0A-F742-46E5-87D0-48B4C3E11205}"/>
          </ac:spMkLst>
        </pc:spChg>
        <pc:spChg chg="mod">
          <ac:chgData name="Daisy McClellan" userId="24d785e44cae8b40" providerId="LiveId" clId="{92563B2F-FEE0-458D-9577-7120B514075E}" dt="2019-12-10T00:25:59.731" v="1836" actId="1076"/>
          <ac:spMkLst>
            <pc:docMk/>
            <pc:sldMk cId="530029597" sldId="263"/>
            <ac:spMk id="3" creationId="{F8A294EC-1AFF-4498-9AEB-E1606E37BEC5}"/>
          </ac:spMkLst>
        </pc:spChg>
        <pc:spChg chg="del">
          <ac:chgData name="Daisy McClellan" userId="24d785e44cae8b40" providerId="LiveId" clId="{92563B2F-FEE0-458D-9577-7120B514075E}" dt="2019-12-09T23:09:37.699" v="41"/>
          <ac:spMkLst>
            <pc:docMk/>
            <pc:sldMk cId="530029597" sldId="263"/>
            <ac:spMk id="4" creationId="{C394C20C-28E9-4A1D-B523-70BD788E1AB3}"/>
          </ac:spMkLst>
        </pc:spChg>
        <pc:spChg chg="add">
          <ac:chgData name="Daisy McClellan" userId="24d785e44cae8b40" providerId="LiveId" clId="{92563B2F-FEE0-458D-9577-7120B514075E}" dt="2019-12-10T00:25:39.043" v="1829" actId="26606"/>
          <ac:spMkLst>
            <pc:docMk/>
            <pc:sldMk cId="530029597" sldId="263"/>
            <ac:spMk id="9" creationId="{1808BD69-CC2D-4BCD-A0DA-8D67C306E0FC}"/>
          </ac:spMkLst>
        </pc:spChg>
        <pc:spChg chg="add del">
          <ac:chgData name="Daisy McClellan" userId="24d785e44cae8b40" providerId="LiveId" clId="{92563B2F-FEE0-458D-9577-7120B514075E}" dt="2019-12-09T23:29:44.584" v="747"/>
          <ac:spMkLst>
            <pc:docMk/>
            <pc:sldMk cId="530029597" sldId="263"/>
            <ac:spMk id="26" creationId="{DD7EED39-224E-4230-8FD1-B1E1AF6C6E36}"/>
          </ac:spMkLst>
        </pc:spChg>
        <pc:grpChg chg="add">
          <ac:chgData name="Daisy McClellan" userId="24d785e44cae8b40" providerId="LiveId" clId="{92563B2F-FEE0-458D-9577-7120B514075E}" dt="2019-12-10T00:25:39.043" v="1829" actId="26606"/>
          <ac:grpSpMkLst>
            <pc:docMk/>
            <pc:sldMk cId="530029597" sldId="263"/>
            <ac:grpSpMk id="7" creationId="{CD6B11F9-7CF4-4EA5-927D-BD9AB9BAAEEA}"/>
          </ac:grpSpMkLst>
        </pc:grpChg>
        <pc:grpChg chg="add">
          <ac:chgData name="Daisy McClellan" userId="24d785e44cae8b40" providerId="LiveId" clId="{92563B2F-FEE0-458D-9577-7120B514075E}" dt="2019-12-10T00:25:39.043" v="1829" actId="26606"/>
          <ac:grpSpMkLst>
            <pc:docMk/>
            <pc:sldMk cId="530029597" sldId="263"/>
            <ac:grpSpMk id="8" creationId="{47AB879C-9E1E-4887-AD0A-27C9DDFA201D}"/>
          </ac:grpSpMkLst>
        </pc:grpChg>
        <pc:grpChg chg="add del">
          <ac:chgData name="Daisy McClellan" userId="24d785e44cae8b40" providerId="LiveId" clId="{92563B2F-FEE0-458D-9577-7120B514075E}" dt="2019-12-09T23:29:44.584" v="747"/>
          <ac:grpSpMkLst>
            <pc:docMk/>
            <pc:sldMk cId="530029597" sldId="263"/>
            <ac:grpSpMk id="10" creationId="{260ACC13-B825-49F3-93DE-C8B8F2FA37A1}"/>
          </ac:grpSpMkLst>
        </pc:grpChg>
        <pc:grpChg chg="add del">
          <ac:chgData name="Daisy McClellan" userId="24d785e44cae8b40" providerId="LiveId" clId="{92563B2F-FEE0-458D-9577-7120B514075E}" dt="2019-12-09T23:29:44.584" v="747"/>
          <ac:grpSpMkLst>
            <pc:docMk/>
            <pc:sldMk cId="530029597" sldId="263"/>
            <ac:grpSpMk id="18" creationId="{A2E861A3-F23C-46B8-A38A-4A22E453D993}"/>
          </ac:grpSpMkLst>
        </pc:grpChg>
        <pc:picChg chg="add mod modCrop">
          <ac:chgData name="Daisy McClellan" userId="24d785e44cae8b40" providerId="LiveId" clId="{92563B2F-FEE0-458D-9577-7120B514075E}" dt="2019-12-10T00:25:39.043" v="1829" actId="26606"/>
          <ac:picMkLst>
            <pc:docMk/>
            <pc:sldMk cId="530029597" sldId="263"/>
            <ac:picMk id="5" creationId="{2FD8C66C-5C09-4ECC-8EBD-CCB55CBCFC19}"/>
          </ac:picMkLst>
        </pc:picChg>
      </pc:sldChg>
      <pc:sldChg chg="addSp delSp modSp add mod modTransition setBg delDesignElem">
        <pc:chgData name="Daisy McClellan" userId="24d785e44cae8b40" providerId="LiveId" clId="{92563B2F-FEE0-458D-9577-7120B514075E}" dt="2019-12-10T00:26:57.059" v="1855" actId="1076"/>
        <pc:sldMkLst>
          <pc:docMk/>
          <pc:sldMk cId="1699022091" sldId="264"/>
        </pc:sldMkLst>
        <pc:spChg chg="mod">
          <ac:chgData name="Daisy McClellan" userId="24d785e44cae8b40" providerId="LiveId" clId="{92563B2F-FEE0-458D-9577-7120B514075E}" dt="2019-12-10T00:26:51.292" v="1852" actId="1076"/>
          <ac:spMkLst>
            <pc:docMk/>
            <pc:sldMk cId="1699022091" sldId="264"/>
            <ac:spMk id="2" creationId="{640780F4-D796-4127-9617-DAAE0AEA2F3A}"/>
          </ac:spMkLst>
        </pc:spChg>
        <pc:spChg chg="mod">
          <ac:chgData name="Daisy McClellan" userId="24d785e44cae8b40" providerId="LiveId" clId="{92563B2F-FEE0-458D-9577-7120B514075E}" dt="2019-12-10T00:26:57.059" v="1855" actId="1076"/>
          <ac:spMkLst>
            <pc:docMk/>
            <pc:sldMk cId="1699022091" sldId="264"/>
            <ac:spMk id="3" creationId="{4C5BEA39-8EC9-4DA1-978B-7043D47CA459}"/>
          </ac:spMkLst>
        </pc:spChg>
        <pc:spChg chg="del">
          <ac:chgData name="Daisy McClellan" userId="24d785e44cae8b40" providerId="LiveId" clId="{92563B2F-FEE0-458D-9577-7120B514075E}" dt="2019-12-09T23:10:38.548" v="70"/>
          <ac:spMkLst>
            <pc:docMk/>
            <pc:sldMk cId="1699022091" sldId="264"/>
            <ac:spMk id="4" creationId="{94CCE83B-3C15-4BED-A484-0360609200EC}"/>
          </ac:spMkLst>
        </pc:spChg>
        <pc:spChg chg="add">
          <ac:chgData name="Daisy McClellan" userId="24d785e44cae8b40" providerId="LiveId" clId="{92563B2F-FEE0-458D-9577-7120B514075E}" dt="2019-12-10T00:26:16.509" v="1845" actId="26606"/>
          <ac:spMkLst>
            <pc:docMk/>
            <pc:sldMk cId="1699022091" sldId="264"/>
            <ac:spMk id="9" creationId="{69B89188-74D1-43D9-B0A9-4C786853CDA7}"/>
          </ac:spMkLst>
        </pc:spChg>
        <pc:spChg chg="add del">
          <ac:chgData name="Daisy McClellan" userId="24d785e44cae8b40" providerId="LiveId" clId="{92563B2F-FEE0-458D-9577-7120B514075E}" dt="2019-12-09T23:29:44.584" v="747"/>
          <ac:spMkLst>
            <pc:docMk/>
            <pc:sldMk cId="1699022091" sldId="264"/>
            <ac:spMk id="26" creationId="{DD7EED39-224E-4230-8FD1-B1E1AF6C6E36}"/>
          </ac:spMkLst>
        </pc:spChg>
        <pc:grpChg chg="add">
          <ac:chgData name="Daisy McClellan" userId="24d785e44cae8b40" providerId="LiveId" clId="{92563B2F-FEE0-458D-9577-7120B514075E}" dt="2019-12-10T00:26:16.509" v="1845" actId="26606"/>
          <ac:grpSpMkLst>
            <pc:docMk/>
            <pc:sldMk cId="1699022091" sldId="264"/>
            <ac:grpSpMk id="7" creationId="{CD6B11F9-7CF4-4EA5-927D-BD9AB9BAAEEA}"/>
          </ac:grpSpMkLst>
        </pc:grpChg>
        <pc:grpChg chg="add">
          <ac:chgData name="Daisy McClellan" userId="24d785e44cae8b40" providerId="LiveId" clId="{92563B2F-FEE0-458D-9577-7120B514075E}" dt="2019-12-10T00:26:16.509" v="1845" actId="26606"/>
          <ac:grpSpMkLst>
            <pc:docMk/>
            <pc:sldMk cId="1699022091" sldId="264"/>
            <ac:grpSpMk id="8" creationId="{FABAF254-E739-48A6-96A9-F5DE17572271}"/>
          </ac:grpSpMkLst>
        </pc:grpChg>
        <pc:grpChg chg="add del">
          <ac:chgData name="Daisy McClellan" userId="24d785e44cae8b40" providerId="LiveId" clId="{92563B2F-FEE0-458D-9577-7120B514075E}" dt="2019-12-09T23:29:44.584" v="747"/>
          <ac:grpSpMkLst>
            <pc:docMk/>
            <pc:sldMk cId="1699022091" sldId="264"/>
            <ac:grpSpMk id="10" creationId="{260ACC13-B825-49F3-93DE-C8B8F2FA37A1}"/>
          </ac:grpSpMkLst>
        </pc:grpChg>
        <pc:grpChg chg="add del">
          <ac:chgData name="Daisy McClellan" userId="24d785e44cae8b40" providerId="LiveId" clId="{92563B2F-FEE0-458D-9577-7120B514075E}" dt="2019-12-09T23:29:44.584" v="747"/>
          <ac:grpSpMkLst>
            <pc:docMk/>
            <pc:sldMk cId="1699022091" sldId="264"/>
            <ac:grpSpMk id="18" creationId="{A2E861A3-F23C-46B8-A38A-4A22E453D993}"/>
          </ac:grpSpMkLst>
        </pc:grpChg>
        <pc:picChg chg="add mod modCrop">
          <ac:chgData name="Daisy McClellan" userId="24d785e44cae8b40" providerId="LiveId" clId="{92563B2F-FEE0-458D-9577-7120B514075E}" dt="2019-12-10T00:26:16.509" v="1845" actId="26606"/>
          <ac:picMkLst>
            <pc:docMk/>
            <pc:sldMk cId="1699022091" sldId="264"/>
            <ac:picMk id="5" creationId="{049CC5F9-B64A-48B6-8315-47076F55B488}"/>
          </ac:picMkLst>
        </pc:picChg>
      </pc:sldChg>
      <pc:sldChg chg="addSp delSp modSp add mod modTransition setBg delDesignElem">
        <pc:chgData name="Daisy McClellan" userId="24d785e44cae8b40" providerId="LiveId" clId="{92563B2F-FEE0-458D-9577-7120B514075E}" dt="2019-12-10T00:27:18.555" v="1862" actId="1076"/>
        <pc:sldMkLst>
          <pc:docMk/>
          <pc:sldMk cId="4125388645" sldId="265"/>
        </pc:sldMkLst>
        <pc:spChg chg="mod">
          <ac:chgData name="Daisy McClellan" userId="24d785e44cae8b40" providerId="LiveId" clId="{92563B2F-FEE0-458D-9577-7120B514075E}" dt="2019-12-10T00:27:08.343" v="1857" actId="255"/>
          <ac:spMkLst>
            <pc:docMk/>
            <pc:sldMk cId="4125388645" sldId="265"/>
            <ac:spMk id="2" creationId="{3712AD1B-88BB-4203-862D-FCB4B55FCA2E}"/>
          </ac:spMkLst>
        </pc:spChg>
        <pc:spChg chg="mod">
          <ac:chgData name="Daisy McClellan" userId="24d785e44cae8b40" providerId="LiveId" clId="{92563B2F-FEE0-458D-9577-7120B514075E}" dt="2019-12-10T00:27:18.555" v="1862" actId="1076"/>
          <ac:spMkLst>
            <pc:docMk/>
            <pc:sldMk cId="4125388645" sldId="265"/>
            <ac:spMk id="3" creationId="{D648EB35-C75B-4B9C-8B79-B92B68581B8D}"/>
          </ac:spMkLst>
        </pc:spChg>
        <pc:spChg chg="del">
          <ac:chgData name="Daisy McClellan" userId="24d785e44cae8b40" providerId="LiveId" clId="{92563B2F-FEE0-458D-9577-7120B514075E}" dt="2019-12-09T23:12:07.937" v="98"/>
          <ac:spMkLst>
            <pc:docMk/>
            <pc:sldMk cId="4125388645" sldId="265"/>
            <ac:spMk id="4" creationId="{0E7D3E58-C3F9-484F-AB63-498B485BCA99}"/>
          </ac:spMkLst>
        </pc:spChg>
        <pc:spChg chg="add">
          <ac:chgData name="Daisy McClellan" userId="24d785e44cae8b40" providerId="LiveId" clId="{92563B2F-FEE0-458D-9577-7120B514075E}" dt="2019-12-10T00:27:04.679" v="1856" actId="26606"/>
          <ac:spMkLst>
            <pc:docMk/>
            <pc:sldMk cId="4125388645" sldId="265"/>
            <ac:spMk id="9" creationId="{D2B7F823-B53C-4005-8901-18403A29B221}"/>
          </ac:spMkLst>
        </pc:spChg>
        <pc:spChg chg="add del">
          <ac:chgData name="Daisy McClellan" userId="24d785e44cae8b40" providerId="LiveId" clId="{92563B2F-FEE0-458D-9577-7120B514075E}" dt="2019-12-09T23:29:44.584" v="747"/>
          <ac:spMkLst>
            <pc:docMk/>
            <pc:sldMk cId="4125388645" sldId="265"/>
            <ac:spMk id="26" creationId="{63A60C88-7443-4827-9241-5019758CB4F0}"/>
          </ac:spMkLst>
        </pc:spChg>
        <pc:grpChg chg="add">
          <ac:chgData name="Daisy McClellan" userId="24d785e44cae8b40" providerId="LiveId" clId="{92563B2F-FEE0-458D-9577-7120B514075E}" dt="2019-12-10T00:27:04.679" v="1856" actId="26606"/>
          <ac:grpSpMkLst>
            <pc:docMk/>
            <pc:sldMk cId="4125388645" sldId="265"/>
            <ac:grpSpMk id="7" creationId="{EE5BD9ED-07E9-4FD9-8AE7-1A6AB10A501D}"/>
          </ac:grpSpMkLst>
        </pc:grpChg>
        <pc:grpChg chg="add">
          <ac:chgData name="Daisy McClellan" userId="24d785e44cae8b40" providerId="LiveId" clId="{92563B2F-FEE0-458D-9577-7120B514075E}" dt="2019-12-10T00:27:04.679" v="1856" actId="26606"/>
          <ac:grpSpMkLst>
            <pc:docMk/>
            <pc:sldMk cId="4125388645" sldId="265"/>
            <ac:grpSpMk id="8" creationId="{03E2EFC0-DD7B-4696-8C4D-CBBD0FF69403}"/>
          </ac:grpSpMkLst>
        </pc:grpChg>
        <pc:grpChg chg="add del">
          <ac:chgData name="Daisy McClellan" userId="24d785e44cae8b40" providerId="LiveId" clId="{92563B2F-FEE0-458D-9577-7120B514075E}" dt="2019-12-09T23:29:44.584" v="747"/>
          <ac:grpSpMkLst>
            <pc:docMk/>
            <pc:sldMk cId="4125388645" sldId="265"/>
            <ac:grpSpMk id="10" creationId="{15FF890B-3CE7-403A-AECE-2DE04FC7AF80}"/>
          </ac:grpSpMkLst>
        </pc:grpChg>
        <pc:grpChg chg="add del">
          <ac:chgData name="Daisy McClellan" userId="24d785e44cae8b40" providerId="LiveId" clId="{92563B2F-FEE0-458D-9577-7120B514075E}" dt="2019-12-09T23:29:44.584" v="747"/>
          <ac:grpSpMkLst>
            <pc:docMk/>
            <pc:sldMk cId="4125388645" sldId="265"/>
            <ac:grpSpMk id="18" creationId="{DF8D5C46-63E5-40C5-A208-4B2189FA1032}"/>
          </ac:grpSpMkLst>
        </pc:grpChg>
        <pc:picChg chg="add mod">
          <ac:chgData name="Daisy McClellan" userId="24d785e44cae8b40" providerId="LiveId" clId="{92563B2F-FEE0-458D-9577-7120B514075E}" dt="2019-12-10T00:27:04.679" v="1856" actId="26606"/>
          <ac:picMkLst>
            <pc:docMk/>
            <pc:sldMk cId="4125388645" sldId="265"/>
            <ac:picMk id="5" creationId="{CE2DB458-AFAD-4838-AB27-1BB9EFA8D5BF}"/>
          </ac:picMkLst>
        </pc:picChg>
      </pc:sldChg>
      <pc:sldChg chg="addSp delSp modSp add modTransition delDesignElem">
        <pc:chgData name="Daisy McClellan" userId="24d785e44cae8b40" providerId="LiveId" clId="{92563B2F-FEE0-458D-9577-7120B514075E}" dt="2019-12-10T00:27:50.379" v="1872" actId="1076"/>
        <pc:sldMkLst>
          <pc:docMk/>
          <pc:sldMk cId="3563096866" sldId="266"/>
        </pc:sldMkLst>
        <pc:spChg chg="mod">
          <ac:chgData name="Daisy McClellan" userId="24d785e44cae8b40" providerId="LiveId" clId="{92563B2F-FEE0-458D-9577-7120B514075E}" dt="2019-12-10T00:27:37.299" v="1867" actId="1076"/>
          <ac:spMkLst>
            <pc:docMk/>
            <pc:sldMk cId="3563096866" sldId="266"/>
            <ac:spMk id="2" creationId="{3712AD1B-88BB-4203-862D-FCB4B55FCA2E}"/>
          </ac:spMkLst>
        </pc:spChg>
        <pc:spChg chg="mod">
          <ac:chgData name="Daisy McClellan" userId="24d785e44cae8b40" providerId="LiveId" clId="{92563B2F-FEE0-458D-9577-7120B514075E}" dt="2019-12-10T00:27:46.066" v="1870" actId="1076"/>
          <ac:spMkLst>
            <pc:docMk/>
            <pc:sldMk cId="3563096866" sldId="266"/>
            <ac:spMk id="3" creationId="{D648EB35-C75B-4B9C-8B79-B92B68581B8D}"/>
          </ac:spMkLst>
        </pc:spChg>
        <pc:spChg chg="add del mod">
          <ac:chgData name="Daisy McClellan" userId="24d785e44cae8b40" providerId="LiveId" clId="{92563B2F-FEE0-458D-9577-7120B514075E}" dt="2019-12-09T23:16:43.639" v="209"/>
          <ac:spMkLst>
            <pc:docMk/>
            <pc:sldMk cId="3563096866" sldId="266"/>
            <ac:spMk id="6" creationId="{587CEDE6-914F-4E85-A479-389A778D1CBF}"/>
          </ac:spMkLst>
        </pc:spChg>
        <pc:spChg chg="del">
          <ac:chgData name="Daisy McClellan" userId="24d785e44cae8b40" providerId="LiveId" clId="{92563B2F-FEE0-458D-9577-7120B514075E}" dt="2019-12-09T23:29:44.584" v="747"/>
          <ac:spMkLst>
            <pc:docMk/>
            <pc:sldMk cId="3563096866" sldId="266"/>
            <ac:spMk id="26" creationId="{63A60C88-7443-4827-9241-5019758CB4F0}"/>
          </ac:spMkLst>
        </pc:spChg>
        <pc:grpChg chg="del">
          <ac:chgData name="Daisy McClellan" userId="24d785e44cae8b40" providerId="LiveId" clId="{92563B2F-FEE0-458D-9577-7120B514075E}" dt="2019-12-09T23:29:44.584" v="747"/>
          <ac:grpSpMkLst>
            <pc:docMk/>
            <pc:sldMk cId="3563096866" sldId="266"/>
            <ac:grpSpMk id="10" creationId="{15FF890B-3CE7-403A-AECE-2DE04FC7AF80}"/>
          </ac:grpSpMkLst>
        </pc:grpChg>
        <pc:grpChg chg="del">
          <ac:chgData name="Daisy McClellan" userId="24d785e44cae8b40" providerId="LiveId" clId="{92563B2F-FEE0-458D-9577-7120B514075E}" dt="2019-12-09T23:29:44.584" v="747"/>
          <ac:grpSpMkLst>
            <pc:docMk/>
            <pc:sldMk cId="3563096866" sldId="266"/>
            <ac:grpSpMk id="18" creationId="{DF8D5C46-63E5-40C5-A208-4B2189FA1032}"/>
          </ac:grpSpMkLst>
        </pc:grpChg>
        <pc:grpChg chg="add">
          <ac:chgData name="Daisy McClellan" userId="24d785e44cae8b40" providerId="LiveId" clId="{92563B2F-FEE0-458D-9577-7120B514075E}" dt="2019-12-10T00:27:26.123" v="1863" actId="26606"/>
          <ac:grpSpMkLst>
            <pc:docMk/>
            <pc:sldMk cId="3563096866" sldId="266"/>
            <ac:grpSpMk id="30" creationId="{EE5BD9ED-07E9-4FD9-8AE7-1A6AB10A501D}"/>
          </ac:grpSpMkLst>
        </pc:grpChg>
        <pc:picChg chg="del">
          <ac:chgData name="Daisy McClellan" userId="24d785e44cae8b40" providerId="LiveId" clId="{92563B2F-FEE0-458D-9577-7120B514075E}" dt="2019-12-09T23:16:41.665" v="208" actId="478"/>
          <ac:picMkLst>
            <pc:docMk/>
            <pc:sldMk cId="3563096866" sldId="266"/>
            <ac:picMk id="5" creationId="{CE2DB458-AFAD-4838-AB27-1BB9EFA8D5BF}"/>
          </ac:picMkLst>
        </pc:picChg>
        <pc:picChg chg="add mod">
          <ac:chgData name="Daisy McClellan" userId="24d785e44cae8b40" providerId="LiveId" clId="{92563B2F-FEE0-458D-9577-7120B514075E}" dt="2019-12-10T00:27:50.379" v="1872" actId="1076"/>
          <ac:picMkLst>
            <pc:docMk/>
            <pc:sldMk cId="3563096866" sldId="266"/>
            <ac:picMk id="25" creationId="{F20BD55E-0E29-45D5-9027-C5515CD293AD}"/>
          </ac:picMkLst>
        </pc:picChg>
      </pc:sldChg>
      <pc:sldChg chg="addSp delSp modSp add del">
        <pc:chgData name="Daisy McClellan" userId="24d785e44cae8b40" providerId="LiveId" clId="{92563B2F-FEE0-458D-9577-7120B514075E}" dt="2019-12-09T23:14:29.733" v="158" actId="47"/>
        <pc:sldMkLst>
          <pc:docMk/>
          <pc:sldMk cId="3644790894" sldId="266"/>
        </pc:sldMkLst>
        <pc:spChg chg="mod">
          <ac:chgData name="Daisy McClellan" userId="24d785e44cae8b40" providerId="LiveId" clId="{92563B2F-FEE0-458D-9577-7120B514075E}" dt="2019-12-09T23:12:54.201" v="120" actId="20577"/>
          <ac:spMkLst>
            <pc:docMk/>
            <pc:sldMk cId="3644790894" sldId="266"/>
            <ac:spMk id="2" creationId="{CCC2DEE7-EBB3-4999-B9AE-4479741C3297}"/>
          </ac:spMkLst>
        </pc:spChg>
        <pc:spChg chg="del mod">
          <ac:chgData name="Daisy McClellan" userId="24d785e44cae8b40" providerId="LiveId" clId="{92563B2F-FEE0-458D-9577-7120B514075E}" dt="2019-12-09T23:13:14.690" v="125" actId="478"/>
          <ac:spMkLst>
            <pc:docMk/>
            <pc:sldMk cId="3644790894" sldId="266"/>
            <ac:spMk id="3" creationId="{F7548EA0-3068-4863-8955-057EE7939BAD}"/>
          </ac:spMkLst>
        </pc:spChg>
        <pc:spChg chg="del">
          <ac:chgData name="Daisy McClellan" userId="24d785e44cae8b40" providerId="LiveId" clId="{92563B2F-FEE0-458D-9577-7120B514075E}" dt="2019-12-09T23:13:13.456" v="124" actId="478"/>
          <ac:spMkLst>
            <pc:docMk/>
            <pc:sldMk cId="3644790894" sldId="266"/>
            <ac:spMk id="4" creationId="{41A9ED39-AF73-46D9-B7D2-F9AC1980990B}"/>
          </ac:spMkLst>
        </pc:spChg>
        <pc:spChg chg="add mod">
          <ac:chgData name="Daisy McClellan" userId="24d785e44cae8b40" providerId="LiveId" clId="{92563B2F-FEE0-458D-9577-7120B514075E}" dt="2019-12-09T23:13:06.999" v="122" actId="1076"/>
          <ac:spMkLst>
            <pc:docMk/>
            <pc:sldMk cId="3644790894" sldId="266"/>
            <ac:spMk id="5" creationId="{1DB05F51-293F-4FA1-9F23-C6DDD0A45450}"/>
          </ac:spMkLst>
        </pc:spChg>
        <pc:spChg chg="add del mod">
          <ac:chgData name="Daisy McClellan" userId="24d785e44cae8b40" providerId="LiveId" clId="{92563B2F-FEE0-458D-9577-7120B514075E}" dt="2019-12-09T23:13:54.463" v="133"/>
          <ac:spMkLst>
            <pc:docMk/>
            <pc:sldMk cId="3644790894" sldId="266"/>
            <ac:spMk id="6" creationId="{9520BEA8-76DD-4B5F-A2F0-861103D075B7}"/>
          </ac:spMkLst>
        </pc:spChg>
        <pc:picChg chg="add del mod">
          <ac:chgData name="Daisy McClellan" userId="24d785e44cae8b40" providerId="LiveId" clId="{92563B2F-FEE0-458D-9577-7120B514075E}" dt="2019-12-09T23:14:20.105" v="140"/>
          <ac:picMkLst>
            <pc:docMk/>
            <pc:sldMk cId="3644790894" sldId="266"/>
            <ac:picMk id="2049" creationId="{E424CA52-104E-42AC-9842-F7E9AE731008}"/>
          </ac:picMkLst>
        </pc:picChg>
      </pc:sldChg>
      <pc:sldChg chg="addSp delSp modSp add mod modTransition setBg delDesignElem">
        <pc:chgData name="Daisy McClellan" userId="24d785e44cae8b40" providerId="LiveId" clId="{92563B2F-FEE0-458D-9577-7120B514075E}" dt="2019-12-10T00:25:15.099" v="1826" actId="1076"/>
        <pc:sldMkLst>
          <pc:docMk/>
          <pc:sldMk cId="2516417515" sldId="267"/>
        </pc:sldMkLst>
        <pc:spChg chg="mod">
          <ac:chgData name="Daisy McClellan" userId="24d785e44cae8b40" providerId="LiveId" clId="{92563B2F-FEE0-458D-9577-7120B514075E}" dt="2019-12-10T00:25:15.099" v="1826" actId="1076"/>
          <ac:spMkLst>
            <pc:docMk/>
            <pc:sldMk cId="2516417515" sldId="267"/>
            <ac:spMk id="2" creationId="{62E84EE6-8F0F-4FDB-98B4-ADBB66B3A16E}"/>
          </ac:spMkLst>
        </pc:spChg>
        <pc:spChg chg="mod">
          <ac:chgData name="Daisy McClellan" userId="24d785e44cae8b40" providerId="LiveId" clId="{92563B2F-FEE0-458D-9577-7120B514075E}" dt="2019-12-10T00:25:08.075" v="1823" actId="1076"/>
          <ac:spMkLst>
            <pc:docMk/>
            <pc:sldMk cId="2516417515" sldId="267"/>
            <ac:spMk id="3" creationId="{1CDFAE13-96E4-46F3-A7EB-01FB33FD0F9D}"/>
          </ac:spMkLst>
        </pc:spChg>
        <pc:spChg chg="del">
          <ac:chgData name="Daisy McClellan" userId="24d785e44cae8b40" providerId="LiveId" clId="{92563B2F-FEE0-458D-9577-7120B514075E}" dt="2019-12-09T23:18:03.967" v="241"/>
          <ac:spMkLst>
            <pc:docMk/>
            <pc:sldMk cId="2516417515" sldId="267"/>
            <ac:spMk id="4" creationId="{58B22E2E-775C-493D-A157-659DF364E7DA}"/>
          </ac:spMkLst>
        </pc:spChg>
        <pc:spChg chg="add del">
          <ac:chgData name="Daisy McClellan" userId="24d785e44cae8b40" providerId="LiveId" clId="{92563B2F-FEE0-458D-9577-7120B514075E}" dt="2019-12-09T23:29:44.584" v="747"/>
          <ac:spMkLst>
            <pc:docMk/>
            <pc:sldMk cId="2516417515" sldId="267"/>
            <ac:spMk id="26" creationId="{DB4E7E40-6469-444C-A3D7-A32F553AA254}"/>
          </ac:spMkLst>
        </pc:spChg>
        <pc:spChg chg="add">
          <ac:chgData name="Daisy McClellan" userId="24d785e44cae8b40" providerId="LiveId" clId="{92563B2F-FEE0-458D-9577-7120B514075E}" dt="2019-12-10T00:24:56.163" v="1819" actId="26606"/>
          <ac:spMkLst>
            <pc:docMk/>
            <pc:sldMk cId="2516417515" sldId="267"/>
            <ac:spMk id="28" creationId="{93EF73C8-9421-4439-B8C7-386CCB8A538F}"/>
          </ac:spMkLst>
        </pc:spChg>
        <pc:grpChg chg="add del">
          <ac:chgData name="Daisy McClellan" userId="24d785e44cae8b40" providerId="LiveId" clId="{92563B2F-FEE0-458D-9577-7120B514075E}" dt="2019-12-10T00:24:56.128" v="1818" actId="26606"/>
          <ac:grpSpMkLst>
            <pc:docMk/>
            <pc:sldMk cId="2516417515" sldId="267"/>
            <ac:grpSpMk id="7" creationId="{EE5BD9ED-07E9-4FD9-8AE7-1A6AB10A501D}"/>
          </ac:grpSpMkLst>
        </pc:grpChg>
        <pc:grpChg chg="add del">
          <ac:chgData name="Daisy McClellan" userId="24d785e44cae8b40" providerId="LiveId" clId="{92563B2F-FEE0-458D-9577-7120B514075E}" dt="2019-12-09T23:29:44.584" v="747"/>
          <ac:grpSpMkLst>
            <pc:docMk/>
            <pc:sldMk cId="2516417515" sldId="267"/>
            <ac:grpSpMk id="10" creationId="{15FF890B-3CE7-403A-AECE-2DE04FC7AF80}"/>
          </ac:grpSpMkLst>
        </pc:grpChg>
        <pc:grpChg chg="add del">
          <ac:chgData name="Daisy McClellan" userId="24d785e44cae8b40" providerId="LiveId" clId="{92563B2F-FEE0-458D-9577-7120B514075E}" dt="2019-12-09T23:29:44.584" v="747"/>
          <ac:grpSpMkLst>
            <pc:docMk/>
            <pc:sldMk cId="2516417515" sldId="267"/>
            <ac:grpSpMk id="18" creationId="{9681DF40-19E9-44F1-A30A-33AC0A7047DF}"/>
          </ac:grpSpMkLst>
        </pc:grpChg>
        <pc:grpChg chg="add">
          <ac:chgData name="Daisy McClellan" userId="24d785e44cae8b40" providerId="LiveId" clId="{92563B2F-FEE0-458D-9577-7120B514075E}" dt="2019-12-10T00:24:56.163" v="1819" actId="26606"/>
          <ac:grpSpMkLst>
            <pc:docMk/>
            <pc:sldMk cId="2516417515" sldId="267"/>
            <ac:grpSpMk id="25" creationId="{CD6B11F9-7CF4-4EA5-927D-BD9AB9BAAEEA}"/>
          </ac:grpSpMkLst>
        </pc:grpChg>
        <pc:grpChg chg="add">
          <ac:chgData name="Daisy McClellan" userId="24d785e44cae8b40" providerId="LiveId" clId="{92563B2F-FEE0-458D-9577-7120B514075E}" dt="2019-12-10T00:24:56.163" v="1819" actId="26606"/>
          <ac:grpSpMkLst>
            <pc:docMk/>
            <pc:sldMk cId="2516417515" sldId="267"/>
            <ac:grpSpMk id="27" creationId="{29DC8888-B76B-4064-9AC7-C8B7B5DF083B}"/>
          </ac:grpSpMkLst>
        </pc:grpChg>
        <pc:picChg chg="add mod">
          <ac:chgData name="Daisy McClellan" userId="24d785e44cae8b40" providerId="LiveId" clId="{92563B2F-FEE0-458D-9577-7120B514075E}" dt="2019-12-10T00:24:56.163" v="1819" actId="26606"/>
          <ac:picMkLst>
            <pc:docMk/>
            <pc:sldMk cId="2516417515" sldId="267"/>
            <ac:picMk id="5" creationId="{0575BE9E-10D8-49A7-AF56-BDFE5BA77901}"/>
          </ac:picMkLst>
        </pc:picChg>
      </pc:sldChg>
      <pc:sldChg chg="addSp delSp modSp add del mod setBg">
        <pc:chgData name="Daisy McClellan" userId="24d785e44cae8b40" providerId="LiveId" clId="{92563B2F-FEE0-458D-9577-7120B514075E}" dt="2019-12-09T23:16:10.843" v="169" actId="2696"/>
        <pc:sldMkLst>
          <pc:docMk/>
          <pc:sldMk cId="3378398685" sldId="267"/>
        </pc:sldMkLst>
        <pc:spChg chg="mod">
          <ac:chgData name="Daisy McClellan" userId="24d785e44cae8b40" providerId="LiveId" clId="{92563B2F-FEE0-458D-9577-7120B514075E}" dt="2019-12-09T23:16:07.177" v="168" actId="26606"/>
          <ac:spMkLst>
            <pc:docMk/>
            <pc:sldMk cId="3378398685" sldId="267"/>
            <ac:spMk id="2" creationId="{FBE1D354-335A-49A8-9DF4-1EA30911D567}"/>
          </ac:spMkLst>
        </pc:spChg>
        <pc:spChg chg="mod ord">
          <ac:chgData name="Daisy McClellan" userId="24d785e44cae8b40" providerId="LiveId" clId="{92563B2F-FEE0-458D-9577-7120B514075E}" dt="2019-12-09T23:16:07.177" v="168" actId="26606"/>
          <ac:spMkLst>
            <pc:docMk/>
            <pc:sldMk cId="3378398685" sldId="267"/>
            <ac:spMk id="3" creationId="{F9FE26DE-F3B3-41BA-88C1-36FAD1405E80}"/>
          </ac:spMkLst>
        </pc:spChg>
        <pc:spChg chg="del">
          <ac:chgData name="Daisy McClellan" userId="24d785e44cae8b40" providerId="LiveId" clId="{92563B2F-FEE0-458D-9577-7120B514075E}" dt="2019-12-09T23:14:22.372" v="141"/>
          <ac:spMkLst>
            <pc:docMk/>
            <pc:sldMk cId="3378398685" sldId="267"/>
            <ac:spMk id="4" creationId="{46E4B995-B42E-41C6-8865-B8FC83348B30}"/>
          </ac:spMkLst>
        </pc:spChg>
        <pc:grpChg chg="add del">
          <ac:chgData name="Daisy McClellan" userId="24d785e44cae8b40" providerId="LiveId" clId="{92563B2F-FEE0-458D-9577-7120B514075E}" dt="2019-12-09T23:16:00.573" v="163" actId="26606"/>
          <ac:grpSpMkLst>
            <pc:docMk/>
            <pc:sldMk cId="3378398685" sldId="267"/>
            <ac:grpSpMk id="10" creationId="{15FF890B-3CE7-403A-AECE-2DE04FC7AF80}"/>
          </ac:grpSpMkLst>
        </pc:grpChg>
        <pc:grpChg chg="add del">
          <ac:chgData name="Daisy McClellan" userId="24d785e44cae8b40" providerId="LiveId" clId="{92563B2F-FEE0-458D-9577-7120B514075E}" dt="2019-12-09T23:16:03.724" v="165" actId="26606"/>
          <ac:grpSpMkLst>
            <pc:docMk/>
            <pc:sldMk cId="3378398685" sldId="267"/>
            <ac:grpSpMk id="18" creationId="{15FF890B-3CE7-403A-AECE-2DE04FC7AF80}"/>
          </ac:grpSpMkLst>
        </pc:grpChg>
        <pc:grpChg chg="add del">
          <ac:chgData name="Daisy McClellan" userId="24d785e44cae8b40" providerId="LiveId" clId="{92563B2F-FEE0-458D-9577-7120B514075E}" dt="2019-12-09T23:16:07.149" v="167" actId="26606"/>
          <ac:grpSpMkLst>
            <pc:docMk/>
            <pc:sldMk cId="3378398685" sldId="267"/>
            <ac:grpSpMk id="20" creationId="{260ACC13-B825-49F3-93DE-C8B8F2FA37A1}"/>
          </ac:grpSpMkLst>
        </pc:grpChg>
        <pc:grpChg chg="add">
          <ac:chgData name="Daisy McClellan" userId="24d785e44cae8b40" providerId="LiveId" clId="{92563B2F-FEE0-458D-9577-7120B514075E}" dt="2019-12-09T23:16:07.177" v="168" actId="26606"/>
          <ac:grpSpMkLst>
            <pc:docMk/>
            <pc:sldMk cId="3378398685" sldId="267"/>
            <ac:grpSpMk id="22" creationId="{15FF890B-3CE7-403A-AECE-2DE04FC7AF80}"/>
          </ac:grpSpMkLst>
        </pc:grpChg>
        <pc:picChg chg="add mod">
          <ac:chgData name="Daisy McClellan" userId="24d785e44cae8b40" providerId="LiveId" clId="{92563B2F-FEE0-458D-9577-7120B514075E}" dt="2019-12-09T23:16:07.177" v="168" actId="26606"/>
          <ac:picMkLst>
            <pc:docMk/>
            <pc:sldMk cId="3378398685" sldId="267"/>
            <ac:picMk id="5" creationId="{C7B3742F-EA6C-4A5A-BCE8-DB484B6F8200}"/>
          </ac:picMkLst>
        </pc:picChg>
      </pc:sldChg>
      <pc:sldChg chg="addSp delSp modSp add mod modTransition setBg delDesignElem">
        <pc:chgData name="Daisy McClellan" userId="24d785e44cae8b40" providerId="LiveId" clId="{92563B2F-FEE0-458D-9577-7120B514075E}" dt="2019-12-10T00:28:12.427" v="1878" actId="1076"/>
        <pc:sldMkLst>
          <pc:docMk/>
          <pc:sldMk cId="858113746" sldId="268"/>
        </pc:sldMkLst>
        <pc:spChg chg="mod">
          <ac:chgData name="Daisy McClellan" userId="24d785e44cae8b40" providerId="LiveId" clId="{92563B2F-FEE0-458D-9577-7120B514075E}" dt="2019-12-10T00:28:02.839" v="1874" actId="255"/>
          <ac:spMkLst>
            <pc:docMk/>
            <pc:sldMk cId="858113746" sldId="268"/>
            <ac:spMk id="2" creationId="{5B9A91D2-27BD-42CF-93C9-A93C26BD43DE}"/>
          </ac:spMkLst>
        </pc:spChg>
        <pc:spChg chg="mod">
          <ac:chgData name="Daisy McClellan" userId="24d785e44cae8b40" providerId="LiveId" clId="{92563B2F-FEE0-458D-9577-7120B514075E}" dt="2019-12-10T00:28:12.427" v="1878" actId="1076"/>
          <ac:spMkLst>
            <pc:docMk/>
            <pc:sldMk cId="858113746" sldId="268"/>
            <ac:spMk id="3" creationId="{413534F2-A223-44A2-A50C-D7702CF7D18A}"/>
          </ac:spMkLst>
        </pc:spChg>
        <pc:spChg chg="del">
          <ac:chgData name="Daisy McClellan" userId="24d785e44cae8b40" providerId="LiveId" clId="{92563B2F-FEE0-458D-9577-7120B514075E}" dt="2019-12-09T23:18:57.726" v="264"/>
          <ac:spMkLst>
            <pc:docMk/>
            <pc:sldMk cId="858113746" sldId="268"/>
            <ac:spMk id="4" creationId="{6EF4B449-2AF8-48F2-B71A-8B010E95D6C7}"/>
          </ac:spMkLst>
        </pc:spChg>
        <pc:spChg chg="add">
          <ac:chgData name="Daisy McClellan" userId="24d785e44cae8b40" providerId="LiveId" clId="{92563B2F-FEE0-458D-9577-7120B514075E}" dt="2019-12-10T00:27:58.212" v="1873" actId="26606"/>
          <ac:spMkLst>
            <pc:docMk/>
            <pc:sldMk cId="858113746" sldId="268"/>
            <ac:spMk id="9" creationId="{1808BD69-CC2D-4BCD-A0DA-8D67C306E0FC}"/>
          </ac:spMkLst>
        </pc:spChg>
        <pc:spChg chg="add del">
          <ac:chgData name="Daisy McClellan" userId="24d785e44cae8b40" providerId="LiveId" clId="{92563B2F-FEE0-458D-9577-7120B514075E}" dt="2019-12-09T23:29:44.584" v="747"/>
          <ac:spMkLst>
            <pc:docMk/>
            <pc:sldMk cId="858113746" sldId="268"/>
            <ac:spMk id="26" creationId="{63A60C88-7443-4827-9241-5019758CB4F0}"/>
          </ac:spMkLst>
        </pc:spChg>
        <pc:grpChg chg="add">
          <ac:chgData name="Daisy McClellan" userId="24d785e44cae8b40" providerId="LiveId" clId="{92563B2F-FEE0-458D-9577-7120B514075E}" dt="2019-12-10T00:27:58.212" v="1873" actId="26606"/>
          <ac:grpSpMkLst>
            <pc:docMk/>
            <pc:sldMk cId="858113746" sldId="268"/>
            <ac:grpSpMk id="7" creationId="{CD6B11F9-7CF4-4EA5-927D-BD9AB9BAAEEA}"/>
          </ac:grpSpMkLst>
        </pc:grpChg>
        <pc:grpChg chg="add">
          <ac:chgData name="Daisy McClellan" userId="24d785e44cae8b40" providerId="LiveId" clId="{92563B2F-FEE0-458D-9577-7120B514075E}" dt="2019-12-10T00:27:58.212" v="1873" actId="26606"/>
          <ac:grpSpMkLst>
            <pc:docMk/>
            <pc:sldMk cId="858113746" sldId="268"/>
            <ac:grpSpMk id="8" creationId="{47AB879C-9E1E-4887-AD0A-27C9DDFA201D}"/>
          </ac:grpSpMkLst>
        </pc:grpChg>
        <pc:grpChg chg="add del">
          <ac:chgData name="Daisy McClellan" userId="24d785e44cae8b40" providerId="LiveId" clId="{92563B2F-FEE0-458D-9577-7120B514075E}" dt="2019-12-09T23:29:44.584" v="747"/>
          <ac:grpSpMkLst>
            <pc:docMk/>
            <pc:sldMk cId="858113746" sldId="268"/>
            <ac:grpSpMk id="10" creationId="{15FF890B-3CE7-403A-AECE-2DE04FC7AF80}"/>
          </ac:grpSpMkLst>
        </pc:grpChg>
        <pc:grpChg chg="add del">
          <ac:chgData name="Daisy McClellan" userId="24d785e44cae8b40" providerId="LiveId" clId="{92563B2F-FEE0-458D-9577-7120B514075E}" dt="2019-12-09T23:29:44.584" v="747"/>
          <ac:grpSpMkLst>
            <pc:docMk/>
            <pc:sldMk cId="858113746" sldId="268"/>
            <ac:grpSpMk id="18" creationId="{DF8D5C46-63E5-40C5-A208-4B2189FA1032}"/>
          </ac:grpSpMkLst>
        </pc:grpChg>
        <pc:picChg chg="add mod">
          <ac:chgData name="Daisy McClellan" userId="24d785e44cae8b40" providerId="LiveId" clId="{92563B2F-FEE0-458D-9577-7120B514075E}" dt="2019-12-10T00:27:58.212" v="1873" actId="26606"/>
          <ac:picMkLst>
            <pc:docMk/>
            <pc:sldMk cId="858113746" sldId="268"/>
            <ac:picMk id="5" creationId="{F8097D6C-877B-4044-8627-6359F07C8949}"/>
          </ac:picMkLst>
        </pc:picChg>
      </pc:sldChg>
      <pc:sldChg chg="addSp delSp modSp add mod modTransition setBg delDesignElem">
        <pc:chgData name="Daisy McClellan" userId="24d785e44cae8b40" providerId="LiveId" clId="{92563B2F-FEE0-458D-9577-7120B514075E}" dt="2019-12-10T00:28:27.019" v="1883" actId="1076"/>
        <pc:sldMkLst>
          <pc:docMk/>
          <pc:sldMk cId="1930324085" sldId="269"/>
        </pc:sldMkLst>
        <pc:spChg chg="mod">
          <ac:chgData name="Daisy McClellan" userId="24d785e44cae8b40" providerId="LiveId" clId="{92563B2F-FEE0-458D-9577-7120B514075E}" dt="2019-12-10T00:28:19.304" v="1880" actId="255"/>
          <ac:spMkLst>
            <pc:docMk/>
            <pc:sldMk cId="1930324085" sldId="269"/>
            <ac:spMk id="2" creationId="{27592E3C-57CD-43EA-AB8C-3702786FDBD6}"/>
          </ac:spMkLst>
        </pc:spChg>
        <pc:spChg chg="mod">
          <ac:chgData name="Daisy McClellan" userId="24d785e44cae8b40" providerId="LiveId" clId="{92563B2F-FEE0-458D-9577-7120B514075E}" dt="2019-12-10T00:28:27.019" v="1883" actId="1076"/>
          <ac:spMkLst>
            <pc:docMk/>
            <pc:sldMk cId="1930324085" sldId="269"/>
            <ac:spMk id="3" creationId="{8EC5AC41-C9B8-433E-A153-8C046B0A28B4}"/>
          </ac:spMkLst>
        </pc:spChg>
        <pc:spChg chg="del">
          <ac:chgData name="Daisy McClellan" userId="24d785e44cae8b40" providerId="LiveId" clId="{92563B2F-FEE0-458D-9577-7120B514075E}" dt="2019-12-09T23:19:44.189" v="293"/>
          <ac:spMkLst>
            <pc:docMk/>
            <pc:sldMk cId="1930324085" sldId="269"/>
            <ac:spMk id="4" creationId="{A10B5EAB-B053-4C19-BED1-A516F42DF853}"/>
          </ac:spMkLst>
        </pc:spChg>
        <pc:spChg chg="add">
          <ac:chgData name="Daisy McClellan" userId="24d785e44cae8b40" providerId="LiveId" clId="{92563B2F-FEE0-458D-9577-7120B514075E}" dt="2019-12-10T00:28:15.751" v="1879" actId="26606"/>
          <ac:spMkLst>
            <pc:docMk/>
            <pc:sldMk cId="1930324085" sldId="269"/>
            <ac:spMk id="9" creationId="{D2B7F823-B53C-4005-8901-18403A29B221}"/>
          </ac:spMkLst>
        </pc:spChg>
        <pc:spChg chg="add del">
          <ac:chgData name="Daisy McClellan" userId="24d785e44cae8b40" providerId="LiveId" clId="{92563B2F-FEE0-458D-9577-7120B514075E}" dt="2019-12-09T23:29:44.584" v="747"/>
          <ac:spMkLst>
            <pc:docMk/>
            <pc:sldMk cId="1930324085" sldId="269"/>
            <ac:spMk id="26" creationId="{DD7EED39-224E-4230-8FD1-B1E1AF6C6E36}"/>
          </ac:spMkLst>
        </pc:spChg>
        <pc:grpChg chg="add">
          <ac:chgData name="Daisy McClellan" userId="24d785e44cae8b40" providerId="LiveId" clId="{92563B2F-FEE0-458D-9577-7120B514075E}" dt="2019-12-10T00:28:15.751" v="1879" actId="26606"/>
          <ac:grpSpMkLst>
            <pc:docMk/>
            <pc:sldMk cId="1930324085" sldId="269"/>
            <ac:grpSpMk id="7" creationId="{EE5BD9ED-07E9-4FD9-8AE7-1A6AB10A501D}"/>
          </ac:grpSpMkLst>
        </pc:grpChg>
        <pc:grpChg chg="add">
          <ac:chgData name="Daisy McClellan" userId="24d785e44cae8b40" providerId="LiveId" clId="{92563B2F-FEE0-458D-9577-7120B514075E}" dt="2019-12-10T00:28:15.751" v="1879" actId="26606"/>
          <ac:grpSpMkLst>
            <pc:docMk/>
            <pc:sldMk cId="1930324085" sldId="269"/>
            <ac:grpSpMk id="8" creationId="{03E2EFC0-DD7B-4696-8C4D-CBBD0FF69403}"/>
          </ac:grpSpMkLst>
        </pc:grpChg>
        <pc:grpChg chg="add del">
          <ac:chgData name="Daisy McClellan" userId="24d785e44cae8b40" providerId="LiveId" clId="{92563B2F-FEE0-458D-9577-7120B514075E}" dt="2019-12-09T23:29:44.584" v="747"/>
          <ac:grpSpMkLst>
            <pc:docMk/>
            <pc:sldMk cId="1930324085" sldId="269"/>
            <ac:grpSpMk id="10" creationId="{260ACC13-B825-49F3-93DE-C8B8F2FA37A1}"/>
          </ac:grpSpMkLst>
        </pc:grpChg>
        <pc:grpChg chg="add del">
          <ac:chgData name="Daisy McClellan" userId="24d785e44cae8b40" providerId="LiveId" clId="{92563B2F-FEE0-458D-9577-7120B514075E}" dt="2019-12-09T23:29:44.584" v="747"/>
          <ac:grpSpMkLst>
            <pc:docMk/>
            <pc:sldMk cId="1930324085" sldId="269"/>
            <ac:grpSpMk id="18" creationId="{A2E861A3-F23C-46B8-A38A-4A22E453D993}"/>
          </ac:grpSpMkLst>
        </pc:grpChg>
        <pc:picChg chg="add mod modCrop">
          <ac:chgData name="Daisy McClellan" userId="24d785e44cae8b40" providerId="LiveId" clId="{92563B2F-FEE0-458D-9577-7120B514075E}" dt="2019-12-10T00:28:15.751" v="1879" actId="26606"/>
          <ac:picMkLst>
            <pc:docMk/>
            <pc:sldMk cId="1930324085" sldId="269"/>
            <ac:picMk id="5" creationId="{75CB4409-606B-42B5-9D9C-8B7B15DC7696}"/>
          </ac:picMkLst>
        </pc:picChg>
      </pc:sldChg>
      <pc:sldChg chg="addSp delSp modSp add mod modTransition setBg">
        <pc:chgData name="Daisy McClellan" userId="24d785e44cae8b40" providerId="LiveId" clId="{92563B2F-FEE0-458D-9577-7120B514075E}" dt="2019-12-10T00:31:53.122" v="1956" actId="1076"/>
        <pc:sldMkLst>
          <pc:docMk/>
          <pc:sldMk cId="358529487" sldId="270"/>
        </pc:sldMkLst>
        <pc:spChg chg="mod">
          <ac:chgData name="Daisy McClellan" userId="24d785e44cae8b40" providerId="LiveId" clId="{92563B2F-FEE0-458D-9577-7120B514075E}" dt="2019-12-10T00:31:47.274" v="1953" actId="1076"/>
          <ac:spMkLst>
            <pc:docMk/>
            <pc:sldMk cId="358529487" sldId="270"/>
            <ac:spMk id="2" creationId="{0542D012-8D20-46A3-9684-2D65357F06DA}"/>
          </ac:spMkLst>
        </pc:spChg>
        <pc:spChg chg="mod">
          <ac:chgData name="Daisy McClellan" userId="24d785e44cae8b40" providerId="LiveId" clId="{92563B2F-FEE0-458D-9577-7120B514075E}" dt="2019-12-10T00:31:49.074" v="1954" actId="1076"/>
          <ac:spMkLst>
            <pc:docMk/>
            <pc:sldMk cId="358529487" sldId="270"/>
            <ac:spMk id="3" creationId="{09A7A78F-9916-4FBF-BE51-33298ABBD9FD}"/>
          </ac:spMkLst>
        </pc:spChg>
        <pc:spChg chg="del">
          <ac:chgData name="Daisy McClellan" userId="24d785e44cae8b40" providerId="LiveId" clId="{92563B2F-FEE0-458D-9577-7120B514075E}" dt="2019-12-10T00:28:50.149" v="1884"/>
          <ac:spMkLst>
            <pc:docMk/>
            <pc:sldMk cId="358529487" sldId="270"/>
            <ac:spMk id="4" creationId="{0418C8DE-B884-4774-99DB-2B901CA512EC}"/>
          </ac:spMkLst>
        </pc:spChg>
        <pc:grpChg chg="add">
          <ac:chgData name="Daisy McClellan" userId="24d785e44cae8b40" providerId="LiveId" clId="{92563B2F-FEE0-458D-9577-7120B514075E}" dt="2019-12-10T00:29:06.079" v="1888" actId="26606"/>
          <ac:grpSpMkLst>
            <pc:docMk/>
            <pc:sldMk cId="358529487" sldId="270"/>
            <ac:grpSpMk id="10" creationId="{EE5BD9ED-07E9-4FD9-8AE7-1A6AB10A501D}"/>
          </ac:grpSpMkLst>
        </pc:grpChg>
        <pc:picChg chg="add mod">
          <ac:chgData name="Daisy McClellan" userId="24d785e44cae8b40" providerId="LiveId" clId="{92563B2F-FEE0-458D-9577-7120B514075E}" dt="2019-12-10T00:31:53.122" v="1956" actId="1076"/>
          <ac:picMkLst>
            <pc:docMk/>
            <pc:sldMk cId="358529487" sldId="270"/>
            <ac:picMk id="5" creationId="{51C27F91-3E1C-4AF6-8270-2403C9653DED}"/>
          </ac:picMkLst>
        </pc:picChg>
      </pc:sldChg>
      <pc:sldChg chg="addSp delSp modSp add mod modTransition setBg delDesignElem">
        <pc:chgData name="Daisy McClellan" userId="24d785e44cae8b40" providerId="LiveId" clId="{92563B2F-FEE0-458D-9577-7120B514075E}" dt="2019-12-10T00:22:22.946" v="1804"/>
        <pc:sldMkLst>
          <pc:docMk/>
          <pc:sldMk cId="3731277804" sldId="271"/>
        </pc:sldMkLst>
        <pc:spChg chg="mod">
          <ac:chgData name="Daisy McClellan" userId="24d785e44cae8b40" providerId="LiveId" clId="{92563B2F-FEE0-458D-9577-7120B514075E}" dt="2019-12-09T23:57:11.152" v="1057" actId="1076"/>
          <ac:spMkLst>
            <pc:docMk/>
            <pc:sldMk cId="3731277804" sldId="271"/>
            <ac:spMk id="2" creationId="{909A9FF0-9567-4A63-B8E5-0A0B24F6EBB5}"/>
          </ac:spMkLst>
        </pc:spChg>
        <pc:spChg chg="del">
          <ac:chgData name="Daisy McClellan" userId="24d785e44cae8b40" providerId="LiveId" clId="{92563B2F-FEE0-458D-9577-7120B514075E}" dt="2019-12-09T23:21:04.582" v="318"/>
          <ac:spMkLst>
            <pc:docMk/>
            <pc:sldMk cId="3731277804" sldId="271"/>
            <ac:spMk id="3" creationId="{9949EBCD-CAA5-48F0-91C2-167AE8C2A967}"/>
          </ac:spMkLst>
        </pc:spChg>
        <pc:spChg chg="add del mod">
          <ac:chgData name="Daisy McClellan" userId="24d785e44cae8b40" providerId="LiveId" clId="{92563B2F-FEE0-458D-9577-7120B514075E}" dt="2019-12-09T23:53:55.270" v="1025"/>
          <ac:spMkLst>
            <pc:docMk/>
            <pc:sldMk cId="3731277804" sldId="271"/>
            <ac:spMk id="6" creationId="{B51EA3B4-0D0F-4D3D-A41C-46FCAAEF13F0}"/>
          </ac:spMkLst>
        </pc:spChg>
        <pc:spChg chg="add del">
          <ac:chgData name="Daisy McClellan" userId="24d785e44cae8b40" providerId="LiveId" clId="{92563B2F-FEE0-458D-9577-7120B514075E}" dt="2019-12-09T23:54:22.245" v="1029"/>
          <ac:spMkLst>
            <pc:docMk/>
            <pc:sldMk cId="3731277804" sldId="271"/>
            <ac:spMk id="20" creationId="{84036FF9-87DD-4353-B2F0-489C22FD66D7}"/>
          </ac:spMkLst>
        </pc:spChg>
        <pc:spChg chg="add del">
          <ac:chgData name="Daisy McClellan" userId="24d785e44cae8b40" providerId="LiveId" clId="{92563B2F-FEE0-458D-9577-7120B514075E}" dt="2019-12-09T23:54:22.245" v="1029"/>
          <ac:spMkLst>
            <pc:docMk/>
            <pc:sldMk cId="3731277804" sldId="271"/>
            <ac:spMk id="30" creationId="{1879D665-78DD-41CB-B632-09A8CCAA99D0}"/>
          </ac:spMkLst>
        </pc:spChg>
        <pc:grpChg chg="add del">
          <ac:chgData name="Daisy McClellan" userId="24d785e44cae8b40" providerId="LiveId" clId="{92563B2F-FEE0-458D-9577-7120B514075E}" dt="2019-12-09T23:54:22.245" v="1029"/>
          <ac:grpSpMkLst>
            <pc:docMk/>
            <pc:sldMk cId="3731277804" sldId="271"/>
            <ac:grpSpMk id="12" creationId="{729D1C44-1DC2-46A3-AF4D-6CF3F03E7AEF}"/>
          </ac:grpSpMkLst>
        </pc:grpChg>
        <pc:grpChg chg="add del">
          <ac:chgData name="Daisy McClellan" userId="24d785e44cae8b40" providerId="LiveId" clId="{92563B2F-FEE0-458D-9577-7120B514075E}" dt="2019-12-09T23:54:22.245" v="1029"/>
          <ac:grpSpMkLst>
            <pc:docMk/>
            <pc:sldMk cId="3731277804" sldId="271"/>
            <ac:grpSpMk id="22" creationId="{E04E07E5-1F56-421C-8C94-997C1C4687E3}"/>
          </ac:grpSpMkLst>
        </pc:grpChg>
        <pc:picChg chg="add del mod">
          <ac:chgData name="Daisy McClellan" userId="24d785e44cae8b40" providerId="LiveId" clId="{92563B2F-FEE0-458D-9577-7120B514075E}" dt="2019-12-09T23:53:51.431" v="1024" actId="478"/>
          <ac:picMkLst>
            <pc:docMk/>
            <pc:sldMk cId="3731277804" sldId="271"/>
            <ac:picMk id="4" creationId="{7F81F4DC-DD2A-43AD-BF02-A638CC4B82B8}"/>
          </ac:picMkLst>
        </pc:picChg>
        <pc:picChg chg="add mod">
          <ac:chgData name="Daisy McClellan" userId="24d785e44cae8b40" providerId="LiveId" clId="{92563B2F-FEE0-458D-9577-7120B514075E}" dt="2019-12-09T23:57:06.791" v="1056" actId="1076"/>
          <ac:picMkLst>
            <pc:docMk/>
            <pc:sldMk cId="3731277804" sldId="271"/>
            <ac:picMk id="7" creationId="{4D649404-0984-44F4-B1D4-A9A5ED64B897}"/>
          </ac:picMkLst>
        </pc:picChg>
      </pc:sldChg>
      <pc:sldChg chg="modSp add del modTransition">
        <pc:chgData name="Daisy McClellan" userId="24d785e44cae8b40" providerId="LiveId" clId="{92563B2F-FEE0-458D-9577-7120B514075E}" dt="2019-12-10T00:32:36.472" v="1957" actId="47"/>
        <pc:sldMkLst>
          <pc:docMk/>
          <pc:sldMk cId="3902654448" sldId="272"/>
        </pc:sldMkLst>
        <pc:spChg chg="mod">
          <ac:chgData name="Daisy McClellan" userId="24d785e44cae8b40" providerId="LiveId" clId="{92563B2F-FEE0-458D-9577-7120B514075E}" dt="2019-12-09T23:22:10.980" v="341" actId="20577"/>
          <ac:spMkLst>
            <pc:docMk/>
            <pc:sldMk cId="3902654448" sldId="272"/>
            <ac:spMk id="2" creationId="{0A694569-114F-4028-956C-80AFCC2FC04F}"/>
          </ac:spMkLst>
        </pc:spChg>
      </pc:sldChg>
      <pc:sldChg chg="addSp delSp modSp add mod modTransition setBg delDesignElem">
        <pc:chgData name="Daisy McClellan" userId="24d785e44cae8b40" providerId="LiveId" clId="{92563B2F-FEE0-458D-9577-7120B514075E}" dt="2019-12-10T00:22:31.178" v="1806"/>
        <pc:sldMkLst>
          <pc:docMk/>
          <pc:sldMk cId="2953386422" sldId="273"/>
        </pc:sldMkLst>
        <pc:spChg chg="mod">
          <ac:chgData name="Daisy McClellan" userId="24d785e44cae8b40" providerId="LiveId" clId="{92563B2F-FEE0-458D-9577-7120B514075E}" dt="2019-12-09T23:25:11.077" v="509" actId="1076"/>
          <ac:spMkLst>
            <pc:docMk/>
            <pc:sldMk cId="2953386422" sldId="273"/>
            <ac:spMk id="2" creationId="{E45FDEEF-3DA3-4EB4-A930-905D5274151D}"/>
          </ac:spMkLst>
        </pc:spChg>
        <pc:spChg chg="del">
          <ac:chgData name="Daisy McClellan" userId="24d785e44cae8b40" providerId="LiveId" clId="{92563B2F-FEE0-458D-9577-7120B514075E}" dt="2019-12-09T23:22:28.203" v="362"/>
          <ac:spMkLst>
            <pc:docMk/>
            <pc:sldMk cId="2953386422" sldId="273"/>
            <ac:spMk id="3" creationId="{D2755007-1ECB-4910-8BB0-93D04DBB2148}"/>
          </ac:spMkLst>
        </pc:spChg>
        <pc:spChg chg="del">
          <ac:chgData name="Daisy McClellan" userId="24d785e44cae8b40" providerId="LiveId" clId="{92563B2F-FEE0-458D-9577-7120B514075E}" dt="2019-12-09T23:22:35.594" v="366"/>
          <ac:spMkLst>
            <pc:docMk/>
            <pc:sldMk cId="2953386422" sldId="273"/>
            <ac:spMk id="4" creationId="{AC0B2226-25EF-4F15-BC4B-82FB10A1FFB3}"/>
          </ac:spMkLst>
        </pc:spChg>
        <pc:spChg chg="add mod">
          <ac:chgData name="Daisy McClellan" userId="24d785e44cae8b40" providerId="LiveId" clId="{92563B2F-FEE0-458D-9577-7120B514075E}" dt="2019-12-10T00:02:47.614" v="1455" actId="1076"/>
          <ac:spMkLst>
            <pc:docMk/>
            <pc:sldMk cId="2953386422" sldId="273"/>
            <ac:spMk id="12" creationId="{754273AF-5CE6-4171-BBE7-A4C3ECC8C540}"/>
          </ac:spMkLst>
        </pc:spChg>
        <pc:grpChg chg="add del">
          <ac:chgData name="Daisy McClellan" userId="24d785e44cae8b40" providerId="LiveId" clId="{92563B2F-FEE0-458D-9577-7120B514075E}" dt="2019-12-09T23:29:44.584" v="747"/>
          <ac:grpSpMkLst>
            <pc:docMk/>
            <pc:sldMk cId="2953386422" sldId="273"/>
            <ac:grpSpMk id="15" creationId="{8AEBEFE2-515F-4B18-8468-97D8C730986A}"/>
          </ac:grpSpMkLst>
        </pc:grpChg>
        <pc:picChg chg="add mod">
          <ac:chgData name="Daisy McClellan" userId="24d785e44cae8b40" providerId="LiveId" clId="{92563B2F-FEE0-458D-9577-7120B514075E}" dt="2019-12-09T23:25:19.681" v="531" actId="1038"/>
          <ac:picMkLst>
            <pc:docMk/>
            <pc:sldMk cId="2953386422" sldId="273"/>
            <ac:picMk id="6" creationId="{5F5D5882-25E6-4312-A897-00EC8F95B35C}"/>
          </ac:picMkLst>
        </pc:picChg>
        <pc:picChg chg="add mod">
          <ac:chgData name="Daisy McClellan" userId="24d785e44cae8b40" providerId="LiveId" clId="{92563B2F-FEE0-458D-9577-7120B514075E}" dt="2019-12-09T23:25:24.209" v="534" actId="1037"/>
          <ac:picMkLst>
            <pc:docMk/>
            <pc:sldMk cId="2953386422" sldId="273"/>
            <ac:picMk id="8" creationId="{2FA99594-A8FF-4C83-9F99-CAACDBDD2B96}"/>
          </ac:picMkLst>
        </pc:picChg>
      </pc:sldChg>
      <pc:sldChg chg="addSp delSp modSp add mod modTransition setBg delDesignElem">
        <pc:chgData name="Daisy McClellan" userId="24d785e44cae8b40" providerId="LiveId" clId="{92563B2F-FEE0-458D-9577-7120B514075E}" dt="2019-12-10T00:22:34.290" v="1807"/>
        <pc:sldMkLst>
          <pc:docMk/>
          <pc:sldMk cId="3886782288" sldId="274"/>
        </pc:sldMkLst>
        <pc:spChg chg="mod">
          <ac:chgData name="Daisy McClellan" userId="24d785e44cae8b40" providerId="LiveId" clId="{92563B2F-FEE0-458D-9577-7120B514075E}" dt="2019-12-09T23:27:15.788" v="731" actId="1076"/>
          <ac:spMkLst>
            <pc:docMk/>
            <pc:sldMk cId="3886782288" sldId="274"/>
            <ac:spMk id="2" creationId="{DC7B8D84-9BE2-4F94-ADC8-608B727AF1CB}"/>
          </ac:spMkLst>
        </pc:spChg>
        <pc:spChg chg="del">
          <ac:chgData name="Daisy McClellan" userId="24d785e44cae8b40" providerId="LiveId" clId="{92563B2F-FEE0-458D-9577-7120B514075E}" dt="2019-12-09T23:26:05.281" v="557"/>
          <ac:spMkLst>
            <pc:docMk/>
            <pc:sldMk cId="3886782288" sldId="274"/>
            <ac:spMk id="3" creationId="{8119EEC5-68EF-4A11-92FB-AE29D118D8FE}"/>
          </ac:spMkLst>
        </pc:spChg>
        <pc:spChg chg="del">
          <ac:chgData name="Daisy McClellan" userId="24d785e44cae8b40" providerId="LiveId" clId="{92563B2F-FEE0-458D-9577-7120B514075E}" dt="2019-12-09T23:26:07.969" v="560"/>
          <ac:spMkLst>
            <pc:docMk/>
            <pc:sldMk cId="3886782288" sldId="274"/>
            <ac:spMk id="4" creationId="{41C18EA4-01D9-46A1-93D2-15D69A0BAFAD}"/>
          </ac:spMkLst>
        </pc:spChg>
        <pc:spChg chg="add mod">
          <ac:chgData name="Daisy McClellan" userId="24d785e44cae8b40" providerId="LiveId" clId="{92563B2F-FEE0-458D-9577-7120B514075E}" dt="2019-12-10T00:02:57.650" v="1461" actId="1036"/>
          <ac:spMkLst>
            <pc:docMk/>
            <pc:sldMk cId="3886782288" sldId="274"/>
            <ac:spMk id="12" creationId="{005ED179-F64A-4547-884F-AC194AE5ED0C}"/>
          </ac:spMkLst>
        </pc:spChg>
        <pc:grpChg chg="add del">
          <ac:chgData name="Daisy McClellan" userId="24d785e44cae8b40" providerId="LiveId" clId="{92563B2F-FEE0-458D-9577-7120B514075E}" dt="2019-12-09T23:29:44.584" v="747"/>
          <ac:grpSpMkLst>
            <pc:docMk/>
            <pc:sldMk cId="3886782288" sldId="274"/>
            <ac:grpSpMk id="15" creationId="{8AEBEFE2-515F-4B18-8468-97D8C730986A}"/>
          </ac:grpSpMkLst>
        </pc:grpChg>
        <pc:picChg chg="add mod ord">
          <ac:chgData name="Daisy McClellan" userId="24d785e44cae8b40" providerId="LiveId" clId="{92563B2F-FEE0-458D-9577-7120B514075E}" dt="2019-12-09T23:26:22.624" v="588" actId="1037"/>
          <ac:picMkLst>
            <pc:docMk/>
            <pc:sldMk cId="3886782288" sldId="274"/>
            <ac:picMk id="6" creationId="{BC48703C-4F47-4102-8CA5-FB933D6FEDD2}"/>
          </ac:picMkLst>
        </pc:picChg>
        <pc:picChg chg="add mod">
          <ac:chgData name="Daisy McClellan" userId="24d785e44cae8b40" providerId="LiveId" clId="{92563B2F-FEE0-458D-9577-7120B514075E}" dt="2019-12-09T23:26:32.696" v="597" actId="1036"/>
          <ac:picMkLst>
            <pc:docMk/>
            <pc:sldMk cId="3886782288" sldId="274"/>
            <ac:picMk id="8" creationId="{9E6D77E2-0E6C-4D95-AB83-C1B1B0620D6C}"/>
          </ac:picMkLst>
        </pc:picChg>
      </pc:sldChg>
      <pc:sldChg chg="addSp delSp modSp add mod modTransition setBg delDesignElem">
        <pc:chgData name="Daisy McClellan" userId="24d785e44cae8b40" providerId="LiveId" clId="{92563B2F-FEE0-458D-9577-7120B514075E}" dt="2019-12-10T00:22:37.923" v="1808"/>
        <pc:sldMkLst>
          <pc:docMk/>
          <pc:sldMk cId="2923125363" sldId="275"/>
        </pc:sldMkLst>
        <pc:spChg chg="mod">
          <ac:chgData name="Daisy McClellan" userId="24d785e44cae8b40" providerId="LiveId" clId="{92563B2F-FEE0-458D-9577-7120B514075E}" dt="2019-12-10T00:03:04.575" v="1462" actId="14100"/>
          <ac:spMkLst>
            <pc:docMk/>
            <pc:sldMk cId="2923125363" sldId="275"/>
            <ac:spMk id="2" creationId="{28DC2A64-DF8F-43BE-B689-1B1868FB2D16}"/>
          </ac:spMkLst>
        </pc:spChg>
        <pc:spChg chg="del">
          <ac:chgData name="Daisy McClellan" userId="24d785e44cae8b40" providerId="LiveId" clId="{92563B2F-FEE0-458D-9577-7120B514075E}" dt="2019-12-09T23:48:36.981" v="832"/>
          <ac:spMkLst>
            <pc:docMk/>
            <pc:sldMk cId="2923125363" sldId="275"/>
            <ac:spMk id="3" creationId="{61FDAD45-FF6C-48BA-BD09-CF64EB90B22F}"/>
          </ac:spMkLst>
        </pc:spChg>
        <pc:spChg chg="del mod">
          <ac:chgData name="Daisy McClellan" userId="24d785e44cae8b40" providerId="LiveId" clId="{92563B2F-FEE0-458D-9577-7120B514075E}" dt="2019-12-09T23:48:39.249" v="835" actId="478"/>
          <ac:spMkLst>
            <pc:docMk/>
            <pc:sldMk cId="2923125363" sldId="275"/>
            <ac:spMk id="4" creationId="{726EF3DB-7B1C-42DE-A59E-559849731514}"/>
          </ac:spMkLst>
        </pc:spChg>
        <pc:spChg chg="add del mod">
          <ac:chgData name="Daisy McClellan" userId="24d785e44cae8b40" providerId="LiveId" clId="{92563B2F-FEE0-458D-9577-7120B514075E}" dt="2019-12-09T23:50:19.293" v="841" actId="478"/>
          <ac:spMkLst>
            <pc:docMk/>
            <pc:sldMk cId="2923125363" sldId="275"/>
            <ac:spMk id="8" creationId="{96540A16-DD25-46E4-86E8-E83DF38FFB08}"/>
          </ac:spMkLst>
        </pc:spChg>
        <pc:spChg chg="add mod">
          <ac:chgData name="Daisy McClellan" userId="24d785e44cae8b40" providerId="LiveId" clId="{92563B2F-FEE0-458D-9577-7120B514075E}" dt="2019-12-10T00:03:13.240" v="1469" actId="1036"/>
          <ac:spMkLst>
            <pc:docMk/>
            <pc:sldMk cId="2923125363" sldId="275"/>
            <ac:spMk id="11" creationId="{AB1B6D6B-7C35-42A3-98CA-57F5ABEFA0E6}"/>
          </ac:spMkLst>
        </pc:spChg>
        <pc:grpChg chg="add del">
          <ac:chgData name="Daisy McClellan" userId="24d785e44cae8b40" providerId="LiveId" clId="{92563B2F-FEE0-458D-9577-7120B514075E}" dt="2019-12-09T23:51:02.096" v="852"/>
          <ac:grpSpMkLst>
            <pc:docMk/>
            <pc:sldMk cId="2923125363" sldId="275"/>
            <ac:grpSpMk id="15" creationId="{1C0FF7A5-1C18-4641-9E37-ACBC7B2681A9}"/>
          </ac:grpSpMkLst>
        </pc:grpChg>
        <pc:picChg chg="add del mod">
          <ac:chgData name="Daisy McClellan" userId="24d785e44cae8b40" providerId="LiveId" clId="{92563B2F-FEE0-458D-9577-7120B514075E}" dt="2019-12-09T23:49:57.319" v="838" actId="478"/>
          <ac:picMkLst>
            <pc:docMk/>
            <pc:sldMk cId="2923125363" sldId="275"/>
            <ac:picMk id="6" creationId="{0589A0B1-3578-49AF-94C3-C2D9B4F506EE}"/>
          </ac:picMkLst>
        </pc:picChg>
        <pc:picChg chg="add mod ord">
          <ac:chgData name="Daisy McClellan" userId="24d785e44cae8b40" providerId="LiveId" clId="{92563B2F-FEE0-458D-9577-7120B514075E}" dt="2019-12-10T00:03:07.726" v="1463" actId="14100"/>
          <ac:picMkLst>
            <pc:docMk/>
            <pc:sldMk cId="2923125363" sldId="275"/>
            <ac:picMk id="9" creationId="{C897B89A-E731-4B84-A23D-EE777D88C040}"/>
          </ac:picMkLst>
        </pc:picChg>
        <pc:picChg chg="add mod">
          <ac:chgData name="Daisy McClellan" userId="24d785e44cae8b40" providerId="LiveId" clId="{92563B2F-FEE0-458D-9577-7120B514075E}" dt="2019-12-09T23:51:20.169" v="859" actId="14100"/>
          <ac:picMkLst>
            <pc:docMk/>
            <pc:sldMk cId="2923125363" sldId="275"/>
            <ac:picMk id="10" creationId="{D2510DA0-D3B2-4054-9018-A7CDAC172CEB}"/>
          </ac:picMkLst>
        </pc:picChg>
      </pc:sldChg>
      <pc:sldChg chg="addSp delSp modSp add mod modTransition setBg">
        <pc:chgData name="Daisy McClellan" userId="24d785e44cae8b40" providerId="LiveId" clId="{92563B2F-FEE0-458D-9577-7120B514075E}" dt="2019-12-10T00:22:42.417" v="1809"/>
        <pc:sldMkLst>
          <pc:docMk/>
          <pc:sldMk cId="2487598232" sldId="276"/>
        </pc:sldMkLst>
        <pc:spChg chg="mod">
          <ac:chgData name="Daisy McClellan" userId="24d785e44cae8b40" providerId="LiveId" clId="{92563B2F-FEE0-458D-9577-7120B514075E}" dt="2019-12-09T23:59:34.407" v="1216" actId="1076"/>
          <ac:spMkLst>
            <pc:docMk/>
            <pc:sldMk cId="2487598232" sldId="276"/>
            <ac:spMk id="2" creationId="{56346009-AC77-4F9A-88BA-982809D77621}"/>
          </ac:spMkLst>
        </pc:spChg>
        <pc:spChg chg="del">
          <ac:chgData name="Daisy McClellan" userId="24d785e44cae8b40" providerId="LiveId" clId="{92563B2F-FEE0-458D-9577-7120B514075E}" dt="2019-12-09T23:58:07.789" v="1088"/>
          <ac:spMkLst>
            <pc:docMk/>
            <pc:sldMk cId="2487598232" sldId="276"/>
            <ac:spMk id="3" creationId="{03D9C8EC-243A-4D54-BECE-45C25010938E}"/>
          </ac:spMkLst>
        </pc:spChg>
        <pc:spChg chg="del">
          <ac:chgData name="Daisy McClellan" userId="24d785e44cae8b40" providerId="LiveId" clId="{92563B2F-FEE0-458D-9577-7120B514075E}" dt="2019-12-09T23:58:03.920" v="1087"/>
          <ac:spMkLst>
            <pc:docMk/>
            <pc:sldMk cId="2487598232" sldId="276"/>
            <ac:spMk id="4" creationId="{52A47FC9-6402-4359-A4C3-EB473D79D62A}"/>
          </ac:spMkLst>
        </pc:spChg>
        <pc:spChg chg="add mod">
          <ac:chgData name="Daisy McClellan" userId="24d785e44cae8b40" providerId="LiveId" clId="{92563B2F-FEE0-458D-9577-7120B514075E}" dt="2019-12-10T00:02:24.996" v="1448" actId="20577"/>
          <ac:spMkLst>
            <pc:docMk/>
            <pc:sldMk cId="2487598232" sldId="276"/>
            <ac:spMk id="7" creationId="{CB4566C2-5AFB-4D74-A2D6-EE2B1FF78CC4}"/>
          </ac:spMkLst>
        </pc:spChg>
        <pc:spChg chg="add del">
          <ac:chgData name="Daisy McClellan" userId="24d785e44cae8b40" providerId="LiveId" clId="{92563B2F-FEE0-458D-9577-7120B514075E}" dt="2019-12-09T23:58:56.123" v="1200" actId="478"/>
          <ac:spMkLst>
            <pc:docMk/>
            <pc:sldMk cId="2487598232" sldId="276"/>
            <ac:spMk id="11" creationId="{C58BEDD6-04EF-4FF3-BDD5-486794024EB0}"/>
          </ac:spMkLst>
        </pc:spChg>
        <pc:grpChg chg="add">
          <ac:chgData name="Daisy McClellan" userId="24d785e44cae8b40" providerId="LiveId" clId="{92563B2F-FEE0-458D-9577-7120B514075E}" dt="2019-12-09T23:58:54.080" v="1199" actId="26606"/>
          <ac:grpSpMkLst>
            <pc:docMk/>
            <pc:sldMk cId="2487598232" sldId="276"/>
            <ac:grpSpMk id="14" creationId="{71FE28D6-FB22-481A-81F8-A0E195ED66CB}"/>
          </ac:grpSpMkLst>
        </pc:grpChg>
        <pc:picChg chg="add mod ord">
          <ac:chgData name="Daisy McClellan" userId="24d785e44cae8b40" providerId="LiveId" clId="{92563B2F-FEE0-458D-9577-7120B514075E}" dt="2019-12-09T23:59:49.110" v="1223" actId="1076"/>
          <ac:picMkLst>
            <pc:docMk/>
            <pc:sldMk cId="2487598232" sldId="276"/>
            <ac:picMk id="5" creationId="{7CDAAE3C-BC67-4272-BA1F-39D17127E10D}"/>
          </ac:picMkLst>
        </pc:picChg>
        <pc:picChg chg="add mod">
          <ac:chgData name="Daisy McClellan" userId="24d785e44cae8b40" providerId="LiveId" clId="{92563B2F-FEE0-458D-9577-7120B514075E}" dt="2019-12-09T23:59:47.911" v="1222" actId="1076"/>
          <ac:picMkLst>
            <pc:docMk/>
            <pc:sldMk cId="2487598232" sldId="276"/>
            <ac:picMk id="6" creationId="{770FAFF2-A974-4D31-94AC-D651ED2E9238}"/>
          </ac:picMkLst>
        </pc:picChg>
      </pc:sldChg>
      <pc:sldChg chg="addSp delSp modSp add mod modTransition setBg">
        <pc:chgData name="Daisy McClellan" userId="24d785e44cae8b40" providerId="LiveId" clId="{92563B2F-FEE0-458D-9577-7120B514075E}" dt="2019-12-10T00:22:45.794" v="1810"/>
        <pc:sldMkLst>
          <pc:docMk/>
          <pc:sldMk cId="335178297" sldId="277"/>
        </pc:sldMkLst>
        <pc:spChg chg="mod">
          <ac:chgData name="Daisy McClellan" userId="24d785e44cae8b40" providerId="LiveId" clId="{92563B2F-FEE0-458D-9577-7120B514075E}" dt="2019-12-10T00:01:34.343" v="1435" actId="1076"/>
          <ac:spMkLst>
            <pc:docMk/>
            <pc:sldMk cId="335178297" sldId="277"/>
            <ac:spMk id="2" creationId="{DAD464DF-8F9F-43F1-8676-A2EACC318CF6}"/>
          </ac:spMkLst>
        </pc:spChg>
        <pc:spChg chg="del">
          <ac:chgData name="Daisy McClellan" userId="24d785e44cae8b40" providerId="LiveId" clId="{92563B2F-FEE0-458D-9577-7120B514075E}" dt="2019-12-10T00:00:24.505" v="1254"/>
          <ac:spMkLst>
            <pc:docMk/>
            <pc:sldMk cId="335178297" sldId="277"/>
            <ac:spMk id="3" creationId="{469E422F-E000-43BA-BBAC-3D8D01EE1A48}"/>
          </ac:spMkLst>
        </pc:spChg>
        <pc:spChg chg="del">
          <ac:chgData name="Daisy McClellan" userId="24d785e44cae8b40" providerId="LiveId" clId="{92563B2F-FEE0-458D-9577-7120B514075E}" dt="2019-12-10T00:00:27.616" v="1255"/>
          <ac:spMkLst>
            <pc:docMk/>
            <pc:sldMk cId="335178297" sldId="277"/>
            <ac:spMk id="4" creationId="{5ECD87E8-F394-4D6F-819D-E6F200C081EA}"/>
          </ac:spMkLst>
        </pc:spChg>
        <pc:spChg chg="add mod">
          <ac:chgData name="Daisy McClellan" userId="24d785e44cae8b40" providerId="LiveId" clId="{92563B2F-FEE0-458D-9577-7120B514075E}" dt="2019-12-10T00:02:28.531" v="1450" actId="20577"/>
          <ac:spMkLst>
            <pc:docMk/>
            <pc:sldMk cId="335178297" sldId="277"/>
            <ac:spMk id="10" creationId="{EB2CE890-06C6-46FF-8D1D-D870C4E056EE}"/>
          </ac:spMkLst>
        </pc:spChg>
        <pc:grpChg chg="add">
          <ac:chgData name="Daisy McClellan" userId="24d785e44cae8b40" providerId="LiveId" clId="{92563B2F-FEE0-458D-9577-7120B514075E}" dt="2019-12-10T00:00:30.105" v="1256" actId="26606"/>
          <ac:grpSpMkLst>
            <pc:docMk/>
            <pc:sldMk cId="335178297" sldId="277"/>
            <ac:grpSpMk id="13" creationId="{71FE28D6-FB22-481A-81F8-A0E195ED66CB}"/>
          </ac:grpSpMkLst>
        </pc:grpChg>
        <pc:picChg chg="add mod ord">
          <ac:chgData name="Daisy McClellan" userId="24d785e44cae8b40" providerId="LiveId" clId="{92563B2F-FEE0-458D-9577-7120B514075E}" dt="2019-12-10T00:01:47.007" v="1442" actId="1076"/>
          <ac:picMkLst>
            <pc:docMk/>
            <pc:sldMk cId="335178297" sldId="277"/>
            <ac:picMk id="5" creationId="{1C4DA41C-C559-4749-B385-4BC351B4A26E}"/>
          </ac:picMkLst>
        </pc:picChg>
        <pc:picChg chg="add mod">
          <ac:chgData name="Daisy McClellan" userId="24d785e44cae8b40" providerId="LiveId" clId="{92563B2F-FEE0-458D-9577-7120B514075E}" dt="2019-12-10T00:01:39.423" v="1438" actId="1076"/>
          <ac:picMkLst>
            <pc:docMk/>
            <pc:sldMk cId="335178297" sldId="277"/>
            <ac:picMk id="6" creationId="{0C784B51-DCD7-4C35-9994-4867415C836E}"/>
          </ac:picMkLst>
        </pc:picChg>
      </pc:sldChg>
      <pc:sldChg chg="addSp delSp modSp add mod modTransition setBg">
        <pc:chgData name="Daisy McClellan" userId="24d785e44cae8b40" providerId="LiveId" clId="{92563B2F-FEE0-458D-9577-7120B514075E}" dt="2019-12-10T00:22:50.283" v="1811"/>
        <pc:sldMkLst>
          <pc:docMk/>
          <pc:sldMk cId="3364346850" sldId="278"/>
        </pc:sldMkLst>
        <pc:spChg chg="mod">
          <ac:chgData name="Daisy McClellan" userId="24d785e44cae8b40" providerId="LiveId" clId="{92563B2F-FEE0-458D-9577-7120B514075E}" dt="2019-12-10T00:05:58.254" v="1659" actId="1076"/>
          <ac:spMkLst>
            <pc:docMk/>
            <pc:sldMk cId="3364346850" sldId="278"/>
            <ac:spMk id="2" creationId="{C1E39B4C-3548-42F5-8337-60C021A4AD06}"/>
          </ac:spMkLst>
        </pc:spChg>
        <pc:spChg chg="del">
          <ac:chgData name="Daisy McClellan" userId="24d785e44cae8b40" providerId="LiveId" clId="{92563B2F-FEE0-458D-9577-7120B514075E}" dt="2019-12-10T00:04:23.035" v="1506"/>
          <ac:spMkLst>
            <pc:docMk/>
            <pc:sldMk cId="3364346850" sldId="278"/>
            <ac:spMk id="3" creationId="{3481FFD4-19AB-4978-B43A-B70B815EBBDA}"/>
          </ac:spMkLst>
        </pc:spChg>
        <pc:spChg chg="del">
          <ac:chgData name="Daisy McClellan" userId="24d785e44cae8b40" providerId="LiveId" clId="{92563B2F-FEE0-458D-9577-7120B514075E}" dt="2019-12-10T00:04:19.169" v="1505"/>
          <ac:spMkLst>
            <pc:docMk/>
            <pc:sldMk cId="3364346850" sldId="278"/>
            <ac:spMk id="4" creationId="{80B02AC2-3E11-4617-B5C3-19FDB2597660}"/>
          </ac:spMkLst>
        </pc:spChg>
        <pc:spChg chg="add mod">
          <ac:chgData name="Daisy McClellan" userId="24d785e44cae8b40" providerId="LiveId" clId="{92563B2F-FEE0-458D-9577-7120B514075E}" dt="2019-12-10T00:06:11.230" v="1666" actId="14100"/>
          <ac:spMkLst>
            <pc:docMk/>
            <pc:sldMk cId="3364346850" sldId="278"/>
            <ac:spMk id="10" creationId="{A6DB1E1D-7451-4F6D-A5F8-8BE7F1E1F528}"/>
          </ac:spMkLst>
        </pc:spChg>
        <pc:grpChg chg="add">
          <ac:chgData name="Daisy McClellan" userId="24d785e44cae8b40" providerId="LiveId" clId="{92563B2F-FEE0-458D-9577-7120B514075E}" dt="2019-12-10T00:04:27.331" v="1507" actId="26606"/>
          <ac:grpSpMkLst>
            <pc:docMk/>
            <pc:sldMk cId="3364346850" sldId="278"/>
            <ac:grpSpMk id="13" creationId="{71FE28D6-FB22-481A-81F8-A0E195ED66CB}"/>
          </ac:grpSpMkLst>
        </pc:grpChg>
        <pc:picChg chg="add mod ord">
          <ac:chgData name="Daisy McClellan" userId="24d785e44cae8b40" providerId="LiveId" clId="{92563B2F-FEE0-458D-9577-7120B514075E}" dt="2019-12-10T00:06:00.095" v="1660" actId="1076"/>
          <ac:picMkLst>
            <pc:docMk/>
            <pc:sldMk cId="3364346850" sldId="278"/>
            <ac:picMk id="5" creationId="{EB6C1A8E-55AE-432C-9E03-8203AA45858D}"/>
          </ac:picMkLst>
        </pc:picChg>
        <pc:picChg chg="add mod">
          <ac:chgData name="Daisy McClellan" userId="24d785e44cae8b40" providerId="LiveId" clId="{92563B2F-FEE0-458D-9577-7120B514075E}" dt="2019-12-10T00:06:02.070" v="1661" actId="14100"/>
          <ac:picMkLst>
            <pc:docMk/>
            <pc:sldMk cId="3364346850" sldId="278"/>
            <ac:picMk id="6" creationId="{880894B5-4A8C-47DD-B5F5-E10388A54F4A}"/>
          </ac:picMkLst>
        </pc:picChg>
      </pc:sldChg>
      <pc:sldChg chg="addSp modSp add mod modTransition setBg">
        <pc:chgData name="Daisy McClellan" userId="24d785e44cae8b40" providerId="LiveId" clId="{92563B2F-FEE0-458D-9577-7120B514075E}" dt="2019-12-10T00:23:13.603" v="1816"/>
        <pc:sldMkLst>
          <pc:docMk/>
          <pc:sldMk cId="1683471540" sldId="279"/>
        </pc:sldMkLst>
        <pc:spChg chg="mod">
          <ac:chgData name="Daisy McClellan" userId="24d785e44cae8b40" providerId="LiveId" clId="{92563B2F-FEE0-458D-9577-7120B514075E}" dt="2019-12-10T00:08:13.329" v="1694" actId="26606"/>
          <ac:spMkLst>
            <pc:docMk/>
            <pc:sldMk cId="1683471540" sldId="279"/>
            <ac:spMk id="2" creationId="{289E796C-FCDF-4FA9-9697-734862205364}"/>
          </ac:spMkLst>
        </pc:spChg>
        <pc:spChg chg="mod">
          <ac:chgData name="Daisy McClellan" userId="24d785e44cae8b40" providerId="LiveId" clId="{92563B2F-FEE0-458D-9577-7120B514075E}" dt="2019-12-10T00:08:13.329" v="1694" actId="26606"/>
          <ac:spMkLst>
            <pc:docMk/>
            <pc:sldMk cId="1683471540" sldId="279"/>
            <ac:spMk id="3" creationId="{92CEED26-6BA3-48E6-8DB0-57FAB3E83887}"/>
          </ac:spMkLst>
        </pc:spChg>
        <pc:spChg chg="add">
          <ac:chgData name="Daisy McClellan" userId="24d785e44cae8b40" providerId="LiveId" clId="{92563B2F-FEE0-458D-9577-7120B514075E}" dt="2019-12-10T00:08:13.329" v="1694" actId="26606"/>
          <ac:spMkLst>
            <pc:docMk/>
            <pc:sldMk cId="1683471540" sldId="279"/>
            <ac:spMk id="8" creationId="{C8643778-7F6C-4E8D-84D1-D5CDB9928191}"/>
          </ac:spMkLst>
        </pc:spChg>
        <pc:spChg chg="add">
          <ac:chgData name="Daisy McClellan" userId="24d785e44cae8b40" providerId="LiveId" clId="{92563B2F-FEE0-458D-9577-7120B514075E}" dt="2019-12-10T00:08:13.329" v="1694" actId="26606"/>
          <ac:spMkLst>
            <pc:docMk/>
            <pc:sldMk cId="1683471540" sldId="279"/>
            <ac:spMk id="10" creationId="{1D22F88D-6907-48AF-B024-346E855E0D96}"/>
          </ac:spMkLst>
        </pc:spChg>
        <pc:grpChg chg="add">
          <ac:chgData name="Daisy McClellan" userId="24d785e44cae8b40" providerId="LiveId" clId="{92563B2F-FEE0-458D-9577-7120B514075E}" dt="2019-12-10T00:08:13.329" v="1694" actId="26606"/>
          <ac:grpSpMkLst>
            <pc:docMk/>
            <pc:sldMk cId="1683471540" sldId="279"/>
            <ac:grpSpMk id="12" creationId="{F3842748-48B5-4DD0-A06A-A31C74024A99}"/>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21604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40793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2635923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89250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
        <p:nvSpPr>
          <p:cNvPr id="7"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Tree>
    <p:extLst>
      <p:ext uri="{BB962C8B-B14F-4D97-AF65-F5344CB8AC3E}">
        <p14:creationId xmlns:p14="http://schemas.microsoft.com/office/powerpoint/2010/main" val="454697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573130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139290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406544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052605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37480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29475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
        <p:nvSpPr>
          <p:cNvPr id="7"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Tree>
    <p:extLst>
      <p:ext uri="{BB962C8B-B14F-4D97-AF65-F5344CB8AC3E}">
        <p14:creationId xmlns:p14="http://schemas.microsoft.com/office/powerpoint/2010/main" val="1829730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943174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506900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1053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0"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40804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297295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508179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236705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1272897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7"/>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94253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5988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897987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492145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6"/>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262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9366130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84083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7724608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3" y="2870637"/>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2478095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486215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
        <p:nvSpPr>
          <p:cNvPr id="7"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Tree>
    <p:extLst>
      <p:ext uri="{BB962C8B-B14F-4D97-AF65-F5344CB8AC3E}">
        <p14:creationId xmlns:p14="http://schemas.microsoft.com/office/powerpoint/2010/main" val="17509607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178137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77374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709BB5-4DAC-4E74-840B-1DF0DBC2653E}"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35409862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042265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851291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815570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854954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9652839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515752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043796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8418252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
        <p:nvSpPr>
          <p:cNvPr id="7"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Tree>
    <p:extLst>
      <p:ext uri="{BB962C8B-B14F-4D97-AF65-F5344CB8AC3E}">
        <p14:creationId xmlns:p14="http://schemas.microsoft.com/office/powerpoint/2010/main" val="19646193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56564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709BB5-4DAC-4E74-840B-1DF0DBC2653E}"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4288715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936164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2226982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383669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8413156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1530007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3599707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461293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7282314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0"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5114885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76955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80886"/>
            <a:ext cx="10972800" cy="709714"/>
          </a:xfrm>
        </p:spPr>
        <p:txBody>
          <a:bodyPr>
            <a:normAutofit/>
          </a:bodyPr>
          <a:lstStyle>
            <a:lvl1pPr algn="l">
              <a:defRPr sz="3200" b="0"/>
            </a:lvl1pPr>
          </a:lstStyle>
          <a:p>
            <a:r>
              <a:rPr lang="en-US"/>
              <a:t>Click to edit Master title style</a:t>
            </a:r>
          </a:p>
        </p:txBody>
      </p:sp>
      <p:sp>
        <p:nvSpPr>
          <p:cNvPr id="3" name="Date Placeholder 2"/>
          <p:cNvSpPr>
            <a:spLocks noGrp="1"/>
          </p:cNvSpPr>
          <p:nvPr>
            <p:ph type="dt" sz="half" idx="10"/>
          </p:nvPr>
        </p:nvSpPr>
        <p:spPr/>
        <p:txBody>
          <a:bodyPr/>
          <a:lstStyle/>
          <a:p>
            <a:fld id="{FA709BB5-4DAC-4E74-840B-1DF0DBC2653E}"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34778143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0060717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1811848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7903814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7"/>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235899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2901301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314497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6"/>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8151964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25669212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197210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14640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09BB5-4DAC-4E74-840B-1DF0DBC2653E}"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6456207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3" y="2870637"/>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20404429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01626064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22005743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549060920"/>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709BB5-4DAC-4E74-840B-1DF0DBC2653E}"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4887602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709BB5-4DAC-4E74-840B-1DF0DBC2653E}"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2889885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30651439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0612617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09BB5-4DAC-4E74-840B-1DF0DBC2653E}"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2623772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5CABF-D6D1-41BF-AE56-F5F8233A0BC5}"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0E6D-7B2E-4EC5-B9F8-35F4AE9AC514}" type="slidenum">
              <a:rPr lang="en-US" smtClean="0"/>
              <a:pPr/>
              <a:t>‹#›</a:t>
            </a:fld>
            <a:endParaRPr lang="en-US"/>
          </a:p>
        </p:txBody>
      </p:sp>
    </p:spTree>
    <p:extLst>
      <p:ext uri="{BB962C8B-B14F-4D97-AF65-F5344CB8AC3E}">
        <p14:creationId xmlns:p14="http://schemas.microsoft.com/office/powerpoint/2010/main" val="412023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09BB5-4DAC-4E74-840B-1DF0DBC2653E}"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5233578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09BB5-4DAC-4E74-840B-1DF0DBC2653E}"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9096067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32890944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3870997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90436252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40816773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22060925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26314760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09BB5-4DAC-4E74-840B-1DF0DBC2653E}"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105572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09BB5-4DAC-4E74-840B-1DF0DBC2653E}"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1EF4F-A031-4313-99FC-9F0D6F862F13}" type="slidenum">
              <a:rPr lang="en-US" smtClean="0"/>
              <a:t>‹#›</a:t>
            </a:fld>
            <a:endParaRPr lang="en-US"/>
          </a:p>
        </p:txBody>
      </p:sp>
    </p:spTree>
    <p:extLst>
      <p:ext uri="{BB962C8B-B14F-4D97-AF65-F5344CB8AC3E}">
        <p14:creationId xmlns:p14="http://schemas.microsoft.com/office/powerpoint/2010/main" val="97720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09BB5-4DAC-4E74-840B-1DF0DBC2653E}" type="datetimeFigureOut">
              <a:rPr lang="en-US" smtClean="0"/>
              <a:t>12/11/2019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1EF4F-A031-4313-99FC-9F0D6F862F13}" type="slidenum">
              <a:rPr lang="en-US" smtClean="0"/>
              <a:t>‹#›</a:t>
            </a:fld>
            <a:endParaRPr lang="en-US"/>
          </a:p>
        </p:txBody>
      </p:sp>
    </p:spTree>
    <p:extLst>
      <p:ext uri="{BB962C8B-B14F-4D97-AF65-F5344CB8AC3E}">
        <p14:creationId xmlns:p14="http://schemas.microsoft.com/office/powerpoint/2010/main" val="24677147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5CABF-D6D1-41BF-AE56-F5F8233A0BC5}" type="datetimeFigureOut">
              <a:rPr lang="en-US" smtClean="0"/>
              <a:pPr/>
              <a:t>12/11/2019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0E6D-7B2E-4EC5-B9F8-35F4AE9AC514}" type="slidenum">
              <a:rPr lang="en-US" smtClean="0"/>
              <a:pPr/>
              <a:t>‹#›</a:t>
            </a:fld>
            <a:endParaRPr lang="en-US"/>
          </a:p>
        </p:txBody>
      </p:sp>
    </p:spTree>
    <p:extLst>
      <p:ext uri="{BB962C8B-B14F-4D97-AF65-F5344CB8AC3E}">
        <p14:creationId xmlns:p14="http://schemas.microsoft.com/office/powerpoint/2010/main" val="250869101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3"/>
            <a:ext cx="109728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0"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6165CABF-D6D1-41BF-AE56-F5F8233A0BC5}" type="datetimeFigureOut">
              <a:rPr lang="en-US" smtClean="0"/>
              <a:pPr/>
              <a:t>12/11/2019</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5"/>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DEC90E6D-7B2E-4EC5-B9F8-35F4AE9AC514}" type="slidenum">
              <a:rPr lang="en-US" smtClean="0"/>
              <a:pPr/>
              <a:t>‹#›</a:t>
            </a:fld>
            <a:endParaRPr lang="en-US"/>
          </a:p>
        </p:txBody>
      </p:sp>
    </p:spTree>
    <p:extLst>
      <p:ext uri="{BB962C8B-B14F-4D97-AF65-F5344CB8AC3E}">
        <p14:creationId xmlns:p14="http://schemas.microsoft.com/office/powerpoint/2010/main" val="399483528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09BB5-4DAC-4E74-840B-1DF0DBC2653E}" type="datetimeFigureOut">
              <a:rPr lang="en-US" smtClean="0"/>
              <a:t>12/11/2019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1EF4F-A031-4313-99FC-9F0D6F862F13}" type="slidenum">
              <a:rPr lang="en-US" smtClean="0"/>
              <a:t>‹#›</a:t>
            </a:fld>
            <a:endParaRPr lang="en-US"/>
          </a:p>
        </p:txBody>
      </p:sp>
    </p:spTree>
    <p:extLst>
      <p:ext uri="{BB962C8B-B14F-4D97-AF65-F5344CB8AC3E}">
        <p14:creationId xmlns:p14="http://schemas.microsoft.com/office/powerpoint/2010/main" val="3458556101"/>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5CABF-D6D1-41BF-AE56-F5F8233A0BC5}" type="datetimeFigureOut">
              <a:rPr lang="en-US" smtClean="0"/>
              <a:pPr/>
              <a:t>12/11/2019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0E6D-7B2E-4EC5-B9F8-35F4AE9AC514}" type="slidenum">
              <a:rPr lang="en-US" smtClean="0"/>
              <a:pPr/>
              <a:t>‹#›</a:t>
            </a:fld>
            <a:endParaRPr lang="en-US"/>
          </a:p>
        </p:txBody>
      </p:sp>
    </p:spTree>
    <p:extLst>
      <p:ext uri="{BB962C8B-B14F-4D97-AF65-F5344CB8AC3E}">
        <p14:creationId xmlns:p14="http://schemas.microsoft.com/office/powerpoint/2010/main" val="2756817545"/>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3"/>
            <a:ext cx="109728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0"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6165CABF-D6D1-41BF-AE56-F5F8233A0BC5}" type="datetimeFigureOut">
              <a:rPr lang="en-US" smtClean="0"/>
              <a:pPr/>
              <a:t>12/11/2019</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5"/>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DEC90E6D-7B2E-4EC5-B9F8-35F4AE9AC514}" type="slidenum">
              <a:rPr lang="en-US" smtClean="0"/>
              <a:pPr/>
              <a:t>‹#›</a:t>
            </a:fld>
            <a:endParaRPr lang="en-US"/>
          </a:p>
        </p:txBody>
      </p:sp>
    </p:spTree>
    <p:extLst>
      <p:ext uri="{BB962C8B-B14F-4D97-AF65-F5344CB8AC3E}">
        <p14:creationId xmlns:p14="http://schemas.microsoft.com/office/powerpoint/2010/main" val="197498587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709BB5-4DAC-4E74-840B-1DF0DBC2653E}" type="datetimeFigureOut">
              <a:rPr lang="en-US" smtClean="0"/>
              <a:t>12/11/2019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D1EF4F-A031-4313-99FC-9F0D6F862F13}" type="slidenum">
              <a:rPr lang="en-US" smtClean="0"/>
              <a:t>‹#›</a:t>
            </a:fld>
            <a:endParaRPr lang="en-US"/>
          </a:p>
        </p:txBody>
      </p:sp>
    </p:spTree>
    <p:extLst>
      <p:ext uri="{BB962C8B-B14F-4D97-AF65-F5344CB8AC3E}">
        <p14:creationId xmlns:p14="http://schemas.microsoft.com/office/powerpoint/2010/main" val="934515400"/>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9BAE969-AB5B-40E1-B33B-79C2DC365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026BA5-79CF-4A36-8BB8-9736EFC48D3A}"/>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25" name="Freeform 13">
            <a:extLst>
              <a:ext uri="{FF2B5EF4-FFF2-40B4-BE49-F238E27FC236}">
                <a16:creationId xmlns:a16="http://schemas.microsoft.com/office/drawing/2014/main" id="{B0D396E6-2FD6-49D9-946F-4FABC88B6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FBD3F-353E-4D59-9CBC-4DE375D42198}"/>
              </a:ext>
            </a:extLst>
          </p:cNvPr>
          <p:cNvSpPr>
            <a:spLocks noGrp="1"/>
          </p:cNvSpPr>
          <p:nvPr>
            <p:ph type="ctrTitle"/>
          </p:nvPr>
        </p:nvSpPr>
        <p:spPr>
          <a:xfrm>
            <a:off x="685800" y="1634067"/>
            <a:ext cx="4080932" cy="3310468"/>
          </a:xfrm>
        </p:spPr>
        <p:txBody>
          <a:bodyPr>
            <a:normAutofit/>
          </a:bodyPr>
          <a:lstStyle/>
          <a:p>
            <a:pPr algn="l"/>
            <a:r>
              <a:rPr lang="en-US" sz="5400">
                <a:solidFill>
                  <a:schemeClr val="bg1"/>
                </a:solidFill>
              </a:rPr>
              <a:t>The Olympics</a:t>
            </a:r>
          </a:p>
        </p:txBody>
      </p:sp>
      <p:sp>
        <p:nvSpPr>
          <p:cNvPr id="3" name="Subtitle 2">
            <a:extLst>
              <a:ext uri="{FF2B5EF4-FFF2-40B4-BE49-F238E27FC236}">
                <a16:creationId xmlns:a16="http://schemas.microsoft.com/office/drawing/2014/main" id="{5DF6D9A3-A099-4BAF-A5D3-640531FCA73A}"/>
              </a:ext>
            </a:extLst>
          </p:cNvPr>
          <p:cNvSpPr>
            <a:spLocks noGrp="1"/>
          </p:cNvSpPr>
          <p:nvPr>
            <p:ph type="subTitle" idx="1"/>
          </p:nvPr>
        </p:nvSpPr>
        <p:spPr>
          <a:xfrm>
            <a:off x="685800" y="4944534"/>
            <a:ext cx="4616450" cy="939799"/>
          </a:xfrm>
        </p:spPr>
        <p:txBody>
          <a:bodyPr>
            <a:normAutofit/>
          </a:bodyPr>
          <a:lstStyle/>
          <a:p>
            <a:pPr algn="l"/>
            <a:r>
              <a:rPr lang="en-US" dirty="0">
                <a:solidFill>
                  <a:schemeClr val="bg1"/>
                </a:solidFill>
              </a:rPr>
              <a:t>By Jeffrey Parsons and Daisy McClellan</a:t>
            </a:r>
          </a:p>
        </p:txBody>
      </p:sp>
      <p:grpSp>
        <p:nvGrpSpPr>
          <p:cNvPr id="26" name="Group 13">
            <a:extLst>
              <a:ext uri="{FF2B5EF4-FFF2-40B4-BE49-F238E27FC236}">
                <a16:creationId xmlns:a16="http://schemas.microsoft.com/office/drawing/2014/main" id="{EA356820-4B8B-4A1F-B190-A3FF1AEB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27" name="Freeform 6">
              <a:extLst>
                <a:ext uri="{FF2B5EF4-FFF2-40B4-BE49-F238E27FC236}">
                  <a16:creationId xmlns:a16="http://schemas.microsoft.com/office/drawing/2014/main" id="{6C6DBA71-9F7F-483C-A094-173525755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8" name="Freeform 7">
              <a:extLst>
                <a:ext uri="{FF2B5EF4-FFF2-40B4-BE49-F238E27FC236}">
                  <a16:creationId xmlns:a16="http://schemas.microsoft.com/office/drawing/2014/main" id="{01948618-5E91-41FD-A5C3-CC96415C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7" name="Freeform 9">
              <a:extLst>
                <a:ext uri="{FF2B5EF4-FFF2-40B4-BE49-F238E27FC236}">
                  <a16:creationId xmlns:a16="http://schemas.microsoft.com/office/drawing/2014/main" id="{0985A142-9BC7-43B2-9F46-B1DB84A9A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8" name="Freeform 10">
              <a:extLst>
                <a:ext uri="{FF2B5EF4-FFF2-40B4-BE49-F238E27FC236}">
                  <a16:creationId xmlns:a16="http://schemas.microsoft.com/office/drawing/2014/main" id="{39EE8BB4-A150-45FB-8052-35D979A2E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9" name="Freeform 11">
              <a:extLst>
                <a:ext uri="{FF2B5EF4-FFF2-40B4-BE49-F238E27FC236}">
                  <a16:creationId xmlns:a16="http://schemas.microsoft.com/office/drawing/2014/main" id="{89257A2A-0F80-48CF-A63A-E5A0417C0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0" name="Freeform 12">
              <a:extLst>
                <a:ext uri="{FF2B5EF4-FFF2-40B4-BE49-F238E27FC236}">
                  <a16:creationId xmlns:a16="http://schemas.microsoft.com/office/drawing/2014/main" id="{3654CBD8-A68E-461A-888C-5DC245D59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396534669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9">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7" name="Group 17">
            <a:extLst>
              <a:ext uri="{FF2B5EF4-FFF2-40B4-BE49-F238E27FC236}">
                <a16:creationId xmlns:a16="http://schemas.microsoft.com/office/drawing/2014/main" id="{29DC8888-B76B-4064-9AC7-C8B7B5DF08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7379541F-B5A8-4E35-972B-7E97147B1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214CED8E-7E1C-4F50-B8BF-B829B3C47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727622B3-3F58-4829-A92E-228E2BF3E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9C20403E-3641-44F8-9928-5137712D5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72E622D9-5D14-43A0-8D6D-D5E0720C9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600FFE8D-9549-4E48-99DA-DE9748C87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2E84EE6-8F0F-4FDB-98B4-ADBB66B3A16E}"/>
              </a:ext>
            </a:extLst>
          </p:cNvPr>
          <p:cNvSpPr>
            <a:spLocks noGrp="1"/>
          </p:cNvSpPr>
          <p:nvPr>
            <p:ph type="title"/>
          </p:nvPr>
        </p:nvSpPr>
        <p:spPr>
          <a:xfrm>
            <a:off x="1484311" y="648931"/>
            <a:ext cx="5795041" cy="1752599"/>
          </a:xfrm>
        </p:spPr>
        <p:txBody>
          <a:bodyPr vert="horz" lIns="91440" tIns="45720" rIns="91440" bIns="45720" rtlCol="0" anchor="ctr">
            <a:noAutofit/>
          </a:bodyPr>
          <a:lstStyle/>
          <a:p>
            <a:r>
              <a:rPr lang="en-US" sz="6000" dirty="0"/>
              <a:t>Teams Dimension</a:t>
            </a:r>
          </a:p>
        </p:txBody>
      </p:sp>
      <p:sp>
        <p:nvSpPr>
          <p:cNvPr id="3" name="Content Placeholder 2">
            <a:extLst>
              <a:ext uri="{FF2B5EF4-FFF2-40B4-BE49-F238E27FC236}">
                <a16:creationId xmlns:a16="http://schemas.microsoft.com/office/drawing/2014/main" id="{1CDFAE13-96E4-46F3-A7EB-01FB33FD0F9D}"/>
              </a:ext>
            </a:extLst>
          </p:cNvPr>
          <p:cNvSpPr>
            <a:spLocks noGrp="1"/>
          </p:cNvSpPr>
          <p:nvPr>
            <p:ph sz="half" idx="1"/>
          </p:nvPr>
        </p:nvSpPr>
        <p:spPr>
          <a:xfrm>
            <a:off x="2929130" y="2638425"/>
            <a:ext cx="3342160" cy="3124201"/>
          </a:xfrm>
        </p:spPr>
        <p:txBody>
          <a:bodyPr vert="horz" lIns="91440" tIns="45720" rIns="91440" bIns="45720" rtlCol="0" anchor="ctr">
            <a:normAutofit/>
          </a:bodyPr>
          <a:lstStyle/>
          <a:p>
            <a:r>
              <a:rPr lang="en-US" sz="3200" dirty="0"/>
              <a:t>Attributes:</a:t>
            </a:r>
          </a:p>
          <a:p>
            <a:pPr lvl="1"/>
            <a:r>
              <a:rPr lang="en-US" sz="3200" dirty="0" err="1"/>
              <a:t>Team_id</a:t>
            </a:r>
            <a:r>
              <a:rPr lang="en-US" sz="3200" dirty="0"/>
              <a:t> (pk)</a:t>
            </a:r>
          </a:p>
          <a:p>
            <a:pPr lvl="1"/>
            <a:r>
              <a:rPr lang="en-US" sz="3200" dirty="0"/>
              <a:t>Team</a:t>
            </a:r>
          </a:p>
          <a:p>
            <a:endParaRPr lang="en-US" dirty="0"/>
          </a:p>
        </p:txBody>
      </p:sp>
      <p:sp>
        <p:nvSpPr>
          <p:cNvPr id="28" name="Rounded Rectangle 16">
            <a:extLst>
              <a:ext uri="{FF2B5EF4-FFF2-40B4-BE49-F238E27FC236}">
                <a16:creationId xmlns:a16="http://schemas.microsoft.com/office/drawing/2014/main" id="{93EF73C8-9421-4439-B8C7-386CCB8A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575BE9E-10D8-49A7-AF56-BDFE5BA77901}"/>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r="7187" b="-1"/>
          <a:stretch/>
        </p:blipFill>
        <p:spPr>
          <a:xfrm>
            <a:off x="7951593" y="1011765"/>
            <a:ext cx="3226968" cy="4546708"/>
          </a:xfrm>
          <a:prstGeom prst="rect">
            <a:avLst/>
          </a:prstGeom>
        </p:spPr>
      </p:pic>
    </p:spTree>
    <p:extLst>
      <p:ext uri="{BB962C8B-B14F-4D97-AF65-F5344CB8AC3E}">
        <p14:creationId xmlns:p14="http://schemas.microsoft.com/office/powerpoint/2010/main" val="251641751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8" name="Group 17">
            <a:extLst>
              <a:ext uri="{FF2B5EF4-FFF2-40B4-BE49-F238E27FC236}">
                <a16:creationId xmlns:a16="http://schemas.microsoft.com/office/drawing/2014/main" id="{47AB879C-9E1E-4887-AD0A-27C9DDFA2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270B3BCC-6CA1-42CB-8DAE-A4D8B4B6C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F86E030-3AC9-44D7-91C6-61E6FF7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6B6278D5-064B-4575-B21E-5B20074E7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57208CA-0882-4065-A7D3-FDDADF86D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00519EB9-E356-4E3E-A556-637E0557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DB07C15A-867E-427E-8748-3EAFF3BBB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B9A91D2-27BD-42CF-93C9-A93C26BD43DE}"/>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sz="6000" dirty="0"/>
              <a:t>Names Table</a:t>
            </a:r>
          </a:p>
        </p:txBody>
      </p:sp>
      <p:sp>
        <p:nvSpPr>
          <p:cNvPr id="3" name="Content Placeholder 2">
            <a:extLst>
              <a:ext uri="{FF2B5EF4-FFF2-40B4-BE49-F238E27FC236}">
                <a16:creationId xmlns:a16="http://schemas.microsoft.com/office/drawing/2014/main" id="{413534F2-A223-44A2-A50C-D7702CF7D18A}"/>
              </a:ext>
            </a:extLst>
          </p:cNvPr>
          <p:cNvSpPr>
            <a:spLocks noGrp="1"/>
          </p:cNvSpPr>
          <p:nvPr>
            <p:ph sz="half" idx="1"/>
          </p:nvPr>
        </p:nvSpPr>
        <p:spPr>
          <a:xfrm>
            <a:off x="2083770" y="2664619"/>
            <a:ext cx="3377230" cy="3124201"/>
          </a:xfrm>
        </p:spPr>
        <p:txBody>
          <a:bodyPr vert="horz" lIns="91440" tIns="45720" rIns="91440" bIns="45720" rtlCol="0" anchor="ctr">
            <a:normAutofit/>
          </a:bodyPr>
          <a:lstStyle/>
          <a:p>
            <a:r>
              <a:rPr lang="en-US" sz="3200" dirty="0"/>
              <a:t>Attributes:</a:t>
            </a:r>
          </a:p>
          <a:p>
            <a:pPr lvl="1"/>
            <a:r>
              <a:rPr lang="en-US" sz="3200" dirty="0" err="1"/>
              <a:t>Name_id</a:t>
            </a:r>
            <a:r>
              <a:rPr lang="en-US" sz="3200" dirty="0"/>
              <a:t> (pk)</a:t>
            </a:r>
          </a:p>
          <a:p>
            <a:pPr lvl="1"/>
            <a:r>
              <a:rPr lang="en-US" sz="3200" dirty="0"/>
              <a:t>Name</a:t>
            </a:r>
          </a:p>
        </p:txBody>
      </p:sp>
      <p:sp>
        <p:nvSpPr>
          <p:cNvPr id="9" name="Rounded Rectangle 16">
            <a:extLst>
              <a:ext uri="{FF2B5EF4-FFF2-40B4-BE49-F238E27FC236}">
                <a16:creationId xmlns:a16="http://schemas.microsoft.com/office/drawing/2014/main" id="{1808BD69-CC2D-4BCD-A0DA-8D67C306E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8097D6C-877B-4044-8627-6359F07C8949}"/>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l="2612" r="6941" b="3"/>
          <a:stretch/>
        </p:blipFill>
        <p:spPr>
          <a:xfrm>
            <a:off x="6434407" y="1011765"/>
            <a:ext cx="4744154" cy="4546708"/>
          </a:xfrm>
          <a:prstGeom prst="rect">
            <a:avLst/>
          </a:prstGeom>
        </p:spPr>
      </p:pic>
    </p:spTree>
    <p:extLst>
      <p:ext uri="{BB962C8B-B14F-4D97-AF65-F5344CB8AC3E}">
        <p14:creationId xmlns:p14="http://schemas.microsoft.com/office/powerpoint/2010/main" val="8581137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8" name="Group 17">
            <a:extLst>
              <a:ext uri="{FF2B5EF4-FFF2-40B4-BE49-F238E27FC236}">
                <a16:creationId xmlns:a16="http://schemas.microsoft.com/office/drawing/2014/main" id="{03E2EFC0-DD7B-4696-8C4D-CBBD0FF694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2E0F491A-79B2-427A-9A72-9C3E1C214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8CDDFD44-B082-4517-A31A-0A7036421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23474B14-4CD5-43AB-AC72-034F140B5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C60DB51-0AC8-4CCF-8C21-64173631E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3DC754C2-4084-44FC-9301-77EE812A4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73EAB3B3-FF97-4E80-B54D-52CE1CB26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7592E3C-57CD-43EA-AB8C-3702786FDBD6}"/>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sz="6000" dirty="0"/>
              <a:t>Sports Table</a:t>
            </a:r>
          </a:p>
        </p:txBody>
      </p:sp>
      <p:sp>
        <p:nvSpPr>
          <p:cNvPr id="3" name="Content Placeholder 2">
            <a:extLst>
              <a:ext uri="{FF2B5EF4-FFF2-40B4-BE49-F238E27FC236}">
                <a16:creationId xmlns:a16="http://schemas.microsoft.com/office/drawing/2014/main" id="{8EC5AC41-C9B8-433E-A153-8C046B0A28B4}"/>
              </a:ext>
            </a:extLst>
          </p:cNvPr>
          <p:cNvSpPr>
            <a:spLocks noGrp="1"/>
          </p:cNvSpPr>
          <p:nvPr>
            <p:ph sz="half" idx="1"/>
          </p:nvPr>
        </p:nvSpPr>
        <p:spPr>
          <a:xfrm>
            <a:off x="2131042" y="2664619"/>
            <a:ext cx="3292477" cy="3124201"/>
          </a:xfrm>
        </p:spPr>
        <p:txBody>
          <a:bodyPr vert="horz" lIns="91440" tIns="45720" rIns="91440" bIns="45720" rtlCol="0" anchor="ctr">
            <a:normAutofit/>
          </a:bodyPr>
          <a:lstStyle/>
          <a:p>
            <a:r>
              <a:rPr lang="en-US" sz="3200" dirty="0"/>
              <a:t>Attributes:</a:t>
            </a:r>
          </a:p>
          <a:p>
            <a:pPr lvl="1"/>
            <a:r>
              <a:rPr lang="en-US" sz="3200" dirty="0" err="1"/>
              <a:t>Sport_id</a:t>
            </a:r>
            <a:r>
              <a:rPr lang="en-US" sz="3200" dirty="0"/>
              <a:t> (pk)</a:t>
            </a:r>
          </a:p>
          <a:p>
            <a:pPr lvl="1"/>
            <a:r>
              <a:rPr lang="en-US" sz="3200" dirty="0"/>
              <a:t>Sport</a:t>
            </a:r>
          </a:p>
        </p:txBody>
      </p:sp>
      <p:sp>
        <p:nvSpPr>
          <p:cNvPr id="9" name="Rounded Rectangle 16">
            <a:extLst>
              <a:ext uri="{FF2B5EF4-FFF2-40B4-BE49-F238E27FC236}">
                <a16:creationId xmlns:a16="http://schemas.microsoft.com/office/drawing/2014/main" id="{D2B7F823-B53C-4005-8901-18403A29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5CB4409-606B-42B5-9D9C-8B7B15DC7696}"/>
              </a:ext>
            </a:extLst>
          </p:cNvPr>
          <p:cNvPicPr>
            <a:picLocks noGrp="1"/>
          </p:cNvPicPr>
          <p:nvPr>
            <p:ph sz="half" idx="2"/>
          </p:nvPr>
        </p:nvPicPr>
        <p:blipFill rotWithShape="1">
          <a:blip r:embed="rId3">
            <a:extLst>
              <a:ext uri="{28A0092B-C50C-407E-A947-70E740481C1C}">
                <a14:useLocalDpi xmlns:a14="http://schemas.microsoft.com/office/drawing/2010/main" val="0"/>
              </a:ext>
            </a:extLst>
          </a:blip>
          <a:stretch/>
        </p:blipFill>
        <p:spPr>
          <a:xfrm>
            <a:off x="6584965" y="1011765"/>
            <a:ext cx="4443037" cy="4546708"/>
          </a:xfrm>
          <a:prstGeom prst="rect">
            <a:avLst/>
          </a:prstGeom>
        </p:spPr>
      </p:pic>
    </p:spTree>
    <p:extLst>
      <p:ext uri="{BB962C8B-B14F-4D97-AF65-F5344CB8AC3E}">
        <p14:creationId xmlns:p14="http://schemas.microsoft.com/office/powerpoint/2010/main" val="19303240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542D012-8D20-46A3-9684-2D65357F06DA}"/>
              </a:ext>
            </a:extLst>
          </p:cNvPr>
          <p:cNvSpPr>
            <a:spLocks noGrp="1"/>
          </p:cNvSpPr>
          <p:nvPr>
            <p:ph type="title"/>
          </p:nvPr>
        </p:nvSpPr>
        <p:spPr>
          <a:xfrm>
            <a:off x="1574800" y="-177937"/>
            <a:ext cx="3935182" cy="1279949"/>
          </a:xfrm>
        </p:spPr>
        <p:txBody>
          <a:bodyPr vert="horz" lIns="91440" tIns="45720" rIns="91440" bIns="45720" rtlCol="0" anchor="ctr">
            <a:noAutofit/>
          </a:bodyPr>
          <a:lstStyle/>
          <a:p>
            <a:r>
              <a:rPr lang="en-US" sz="6000" dirty="0"/>
              <a:t>Fact Table</a:t>
            </a:r>
          </a:p>
        </p:txBody>
      </p:sp>
      <p:sp>
        <p:nvSpPr>
          <p:cNvPr id="3" name="Content Placeholder 2">
            <a:extLst>
              <a:ext uri="{FF2B5EF4-FFF2-40B4-BE49-F238E27FC236}">
                <a16:creationId xmlns:a16="http://schemas.microsoft.com/office/drawing/2014/main" id="{09A7A78F-9916-4FBF-BE51-33298ABBD9FD}"/>
              </a:ext>
            </a:extLst>
          </p:cNvPr>
          <p:cNvSpPr>
            <a:spLocks noGrp="1"/>
          </p:cNvSpPr>
          <p:nvPr>
            <p:ph sz="half" idx="1"/>
          </p:nvPr>
        </p:nvSpPr>
        <p:spPr>
          <a:xfrm>
            <a:off x="2375680" y="726989"/>
            <a:ext cx="9132566" cy="2097289"/>
          </a:xfrm>
        </p:spPr>
        <p:txBody>
          <a:bodyPr vert="horz" lIns="91440" tIns="45720" rIns="91440" bIns="45720" numCol="3" rtlCol="0" anchor="t">
            <a:noAutofit/>
          </a:bodyPr>
          <a:lstStyle/>
          <a:p>
            <a:pPr>
              <a:lnSpc>
                <a:spcPct val="110000"/>
              </a:lnSpc>
            </a:pPr>
            <a:r>
              <a:rPr lang="en-US" sz="2000" dirty="0"/>
              <a:t>Attributes:</a:t>
            </a:r>
          </a:p>
          <a:p>
            <a:pPr lvl="1">
              <a:lnSpc>
                <a:spcPct val="110000"/>
              </a:lnSpc>
            </a:pPr>
            <a:r>
              <a:rPr lang="en-US" sz="2000" dirty="0"/>
              <a:t>ID (pk)</a:t>
            </a:r>
          </a:p>
          <a:p>
            <a:pPr lvl="1">
              <a:lnSpc>
                <a:spcPct val="110000"/>
              </a:lnSpc>
            </a:pPr>
            <a:r>
              <a:rPr lang="en-US" sz="2000" dirty="0" err="1"/>
              <a:t>Athlete_id</a:t>
            </a:r>
            <a:r>
              <a:rPr lang="en-US" sz="2000" dirty="0"/>
              <a:t> (</a:t>
            </a:r>
            <a:r>
              <a:rPr lang="en-US" sz="2000" dirty="0" err="1"/>
              <a:t>fk</a:t>
            </a:r>
            <a:r>
              <a:rPr lang="en-US" sz="2000" dirty="0"/>
              <a:t>)</a:t>
            </a:r>
          </a:p>
          <a:p>
            <a:pPr lvl="1">
              <a:lnSpc>
                <a:spcPct val="110000"/>
              </a:lnSpc>
            </a:pPr>
            <a:r>
              <a:rPr lang="en-US" sz="2000" dirty="0" err="1"/>
              <a:t>Team_id</a:t>
            </a:r>
            <a:r>
              <a:rPr lang="en-US" sz="2000" dirty="0"/>
              <a:t> (</a:t>
            </a:r>
            <a:r>
              <a:rPr lang="en-US" sz="2000" dirty="0" err="1"/>
              <a:t>fk</a:t>
            </a:r>
            <a:r>
              <a:rPr lang="en-US" sz="2000" dirty="0"/>
              <a:t>)</a:t>
            </a:r>
          </a:p>
          <a:p>
            <a:pPr lvl="1">
              <a:lnSpc>
                <a:spcPct val="110000"/>
              </a:lnSpc>
            </a:pPr>
            <a:r>
              <a:rPr lang="en-US" sz="2000" dirty="0" err="1"/>
              <a:t>Games_id</a:t>
            </a:r>
            <a:r>
              <a:rPr lang="en-US" sz="2000" dirty="0"/>
              <a:t> (</a:t>
            </a:r>
            <a:r>
              <a:rPr lang="en-US" sz="2000" dirty="0" err="1"/>
              <a:t>fk</a:t>
            </a:r>
            <a:r>
              <a:rPr lang="en-US" sz="2000" dirty="0"/>
              <a:t>)</a:t>
            </a:r>
          </a:p>
          <a:p>
            <a:pPr lvl="1">
              <a:lnSpc>
                <a:spcPct val="110000"/>
              </a:lnSpc>
            </a:pPr>
            <a:r>
              <a:rPr lang="en-US" sz="2000" dirty="0" err="1"/>
              <a:t>Event_id</a:t>
            </a:r>
            <a:r>
              <a:rPr lang="en-US" sz="2000" dirty="0"/>
              <a:t> (</a:t>
            </a:r>
            <a:r>
              <a:rPr lang="en-US" sz="2000" dirty="0" err="1"/>
              <a:t>fk</a:t>
            </a:r>
            <a:r>
              <a:rPr lang="en-US" sz="2000" dirty="0"/>
              <a:t>)</a:t>
            </a:r>
          </a:p>
          <a:p>
            <a:pPr lvl="1">
              <a:lnSpc>
                <a:spcPct val="110000"/>
              </a:lnSpc>
            </a:pPr>
            <a:r>
              <a:rPr lang="en-US" sz="2000" dirty="0" err="1"/>
              <a:t>Medal_id</a:t>
            </a:r>
            <a:r>
              <a:rPr lang="en-US" sz="2000" dirty="0"/>
              <a:t> (</a:t>
            </a:r>
            <a:r>
              <a:rPr lang="en-US" sz="2000" dirty="0" err="1"/>
              <a:t>fk</a:t>
            </a:r>
            <a:r>
              <a:rPr lang="en-US" sz="2000" dirty="0"/>
              <a:t>)</a:t>
            </a:r>
          </a:p>
          <a:p>
            <a:pPr lvl="1">
              <a:lnSpc>
                <a:spcPct val="110000"/>
              </a:lnSpc>
            </a:pPr>
            <a:r>
              <a:rPr lang="en-US" sz="2000" dirty="0"/>
              <a:t>Age (fact)</a:t>
            </a:r>
          </a:p>
          <a:p>
            <a:pPr lvl="1">
              <a:lnSpc>
                <a:spcPct val="110000"/>
              </a:lnSpc>
            </a:pPr>
            <a:r>
              <a:rPr lang="en-US" sz="2000" dirty="0"/>
              <a:t>Sex (fact)</a:t>
            </a:r>
          </a:p>
          <a:p>
            <a:pPr lvl="1">
              <a:lnSpc>
                <a:spcPct val="110000"/>
              </a:lnSpc>
            </a:pPr>
            <a:r>
              <a:rPr lang="en-US" sz="2000" dirty="0"/>
              <a:t>Height (fact)</a:t>
            </a:r>
          </a:p>
          <a:p>
            <a:pPr lvl="1">
              <a:lnSpc>
                <a:spcPct val="110000"/>
              </a:lnSpc>
            </a:pPr>
            <a:r>
              <a:rPr lang="en-US" sz="2000" dirty="0"/>
              <a:t>Weight (fact)</a:t>
            </a:r>
          </a:p>
          <a:p>
            <a:pPr lvl="1">
              <a:lnSpc>
                <a:spcPct val="110000"/>
              </a:lnSpc>
            </a:pPr>
            <a:r>
              <a:rPr lang="en-US" sz="2000" dirty="0"/>
              <a:t>Season (fact)</a:t>
            </a:r>
          </a:p>
          <a:p>
            <a:pPr lvl="1">
              <a:lnSpc>
                <a:spcPct val="110000"/>
              </a:lnSpc>
            </a:pPr>
            <a:r>
              <a:rPr lang="en-US" sz="2000" dirty="0"/>
              <a:t>Year (fact) </a:t>
            </a:r>
          </a:p>
          <a:p>
            <a:pPr lvl="1">
              <a:lnSpc>
                <a:spcPct val="110000"/>
              </a:lnSpc>
            </a:pPr>
            <a:r>
              <a:rPr lang="en-US" sz="2000" dirty="0"/>
              <a:t>Medal (fact)</a:t>
            </a:r>
          </a:p>
          <a:p>
            <a:pPr>
              <a:lnSpc>
                <a:spcPct val="90000"/>
              </a:lnSpc>
            </a:pPr>
            <a:endParaRPr lang="en-US" sz="3200" dirty="0"/>
          </a:p>
        </p:txBody>
      </p:sp>
      <p:pic>
        <p:nvPicPr>
          <p:cNvPr id="5" name="Content Placeholder 4">
            <a:extLst>
              <a:ext uri="{FF2B5EF4-FFF2-40B4-BE49-F238E27FC236}">
                <a16:creationId xmlns:a16="http://schemas.microsoft.com/office/drawing/2014/main" id="{51C27F91-3E1C-4AF6-8270-2403C9653DED}"/>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1574800" y="3119621"/>
            <a:ext cx="10347865" cy="3440665"/>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85294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9FF0-9567-4A63-B8E5-0A0B24F6EBB5}"/>
              </a:ext>
            </a:extLst>
          </p:cNvPr>
          <p:cNvSpPr>
            <a:spLocks noGrp="1"/>
          </p:cNvSpPr>
          <p:nvPr>
            <p:ph type="title"/>
          </p:nvPr>
        </p:nvSpPr>
        <p:spPr>
          <a:xfrm>
            <a:off x="5499099" y="102830"/>
            <a:ext cx="1193801" cy="662502"/>
          </a:xfrm>
        </p:spPr>
        <p:txBody>
          <a:bodyPr vert="horz" lIns="91440" tIns="45720" rIns="91440" bIns="45720" rtlCol="0" anchor="b">
            <a:normAutofit fontScale="90000"/>
          </a:bodyPr>
          <a:lstStyle/>
          <a:p>
            <a:pPr algn="r"/>
            <a:r>
              <a:rPr lang="en-US" sz="4800" dirty="0"/>
              <a:t>ERD</a:t>
            </a:r>
          </a:p>
        </p:txBody>
      </p:sp>
      <p:pic>
        <p:nvPicPr>
          <p:cNvPr id="7" name="Content Placeholder 6">
            <a:extLst>
              <a:ext uri="{FF2B5EF4-FFF2-40B4-BE49-F238E27FC236}">
                <a16:creationId xmlns:a16="http://schemas.microsoft.com/office/drawing/2014/main" id="{4D649404-0984-44F4-B1D4-A9A5ED64B89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600075" y="968532"/>
            <a:ext cx="10991850" cy="5342137"/>
          </a:xfrm>
          <a:prstGeom prst="rect">
            <a:avLst/>
          </a:prstGeom>
          <a:noFill/>
          <a:ln w="76200" cap="rnd" cmpd="thickThin">
            <a:solidFill>
              <a:schemeClr val="bg2">
                <a:lumMod val="50000"/>
              </a:schemeClr>
            </a:solidFill>
            <a:bevel/>
          </a:ln>
          <a:effectLst>
            <a:outerShdw blurRad="127000" dist="38100" dir="2700000" algn="ctr">
              <a:srgbClr val="000000">
                <a:alpha val="45000"/>
              </a:srgbClr>
            </a:outerShdw>
          </a:effectLst>
        </p:spPr>
      </p:pic>
    </p:spTree>
    <p:extLst>
      <p:ext uri="{BB962C8B-B14F-4D97-AF65-F5344CB8AC3E}">
        <p14:creationId xmlns:p14="http://schemas.microsoft.com/office/powerpoint/2010/main" val="37312778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DEEF-3DA3-4EB4-A930-905D5274151D}"/>
              </a:ext>
            </a:extLst>
          </p:cNvPr>
          <p:cNvSpPr>
            <a:spLocks noGrp="1"/>
          </p:cNvSpPr>
          <p:nvPr>
            <p:ph type="title"/>
          </p:nvPr>
        </p:nvSpPr>
        <p:spPr>
          <a:xfrm>
            <a:off x="1741449" y="372329"/>
            <a:ext cx="5747778" cy="1752599"/>
          </a:xfrm>
        </p:spPr>
        <p:txBody>
          <a:bodyPr vert="horz" lIns="91440" tIns="45720" rIns="91440" bIns="45720" rtlCol="0" anchor="ctr">
            <a:noAutofit/>
          </a:bodyPr>
          <a:lstStyle/>
          <a:p>
            <a:r>
              <a:rPr lang="en-US" sz="6000" dirty="0"/>
              <a:t>Medals Won by Event</a:t>
            </a:r>
          </a:p>
        </p:txBody>
      </p:sp>
      <p:sp>
        <p:nvSpPr>
          <p:cNvPr id="12" name="Content Placeholder 11">
            <a:extLst>
              <a:ext uri="{FF2B5EF4-FFF2-40B4-BE49-F238E27FC236}">
                <a16:creationId xmlns:a16="http://schemas.microsoft.com/office/drawing/2014/main" id="{754273AF-5CE6-4171-BBE7-A4C3ECC8C540}"/>
              </a:ext>
            </a:extLst>
          </p:cNvPr>
          <p:cNvSpPr>
            <a:spLocks noGrp="1"/>
          </p:cNvSpPr>
          <p:nvPr>
            <p:ph sz="half" idx="1"/>
          </p:nvPr>
        </p:nvSpPr>
        <p:spPr>
          <a:xfrm>
            <a:off x="892583" y="2124928"/>
            <a:ext cx="7867310" cy="2670225"/>
          </a:xfrm>
        </p:spPr>
        <p:txBody>
          <a:bodyPr vert="horz" lIns="91440" tIns="45720" rIns="91440" bIns="45720" rtlCol="0" anchor="ctr">
            <a:normAutofit/>
          </a:bodyPr>
          <a:lstStyle/>
          <a:p>
            <a:pPr marL="457200" lvl="1" indent="0">
              <a:buNone/>
            </a:pPr>
            <a:r>
              <a:rPr lang="en-US" sz="3000" dirty="0"/>
              <a:t>This report views the number of Gold, Silver and Bronze medals award by Event over the life of the Olympic Games</a:t>
            </a:r>
          </a:p>
        </p:txBody>
      </p:sp>
      <p:pic>
        <p:nvPicPr>
          <p:cNvPr id="8" name="Content Placeholder 7" descr="A screenshot of a cell phone&#10;&#10;Description automatically generated">
            <a:extLst>
              <a:ext uri="{FF2B5EF4-FFF2-40B4-BE49-F238E27FC236}">
                <a16:creationId xmlns:a16="http://schemas.microsoft.com/office/drawing/2014/main" id="{2FA99594-A8FF-4C83-9F99-CAACDBDD2B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0329" y="4638907"/>
            <a:ext cx="8679564" cy="214819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Content Placeholder 5" descr="A screenshot of a cell phone&#10;&#10;Description automatically generated">
            <a:extLst>
              <a:ext uri="{FF2B5EF4-FFF2-40B4-BE49-F238E27FC236}">
                <a16:creationId xmlns:a16="http://schemas.microsoft.com/office/drawing/2014/main" id="{5F5D5882-25E6-4312-A897-00EC8F95B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7842" y="94124"/>
            <a:ext cx="3168131" cy="666975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9533864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8D84-9BE2-4F94-ADC8-608B727AF1CB}"/>
              </a:ext>
            </a:extLst>
          </p:cNvPr>
          <p:cNvSpPr>
            <a:spLocks noGrp="1"/>
          </p:cNvSpPr>
          <p:nvPr>
            <p:ph type="title"/>
          </p:nvPr>
        </p:nvSpPr>
        <p:spPr>
          <a:xfrm>
            <a:off x="1379537" y="212569"/>
            <a:ext cx="7310091" cy="1752599"/>
          </a:xfrm>
        </p:spPr>
        <p:txBody>
          <a:bodyPr vert="horz" lIns="91440" tIns="45720" rIns="91440" bIns="45720" rtlCol="0" anchor="ctr">
            <a:noAutofit/>
          </a:bodyPr>
          <a:lstStyle/>
          <a:p>
            <a:r>
              <a:rPr lang="en-US" sz="6000" dirty="0"/>
              <a:t>Medals Won by Country</a:t>
            </a:r>
          </a:p>
        </p:txBody>
      </p:sp>
      <p:sp>
        <p:nvSpPr>
          <p:cNvPr id="12" name="Content Placeholder 11">
            <a:extLst>
              <a:ext uri="{FF2B5EF4-FFF2-40B4-BE49-F238E27FC236}">
                <a16:creationId xmlns:a16="http://schemas.microsoft.com/office/drawing/2014/main" id="{005ED179-F64A-4547-884F-AC194AE5ED0C}"/>
              </a:ext>
            </a:extLst>
          </p:cNvPr>
          <p:cNvSpPr>
            <a:spLocks noGrp="1"/>
          </p:cNvSpPr>
          <p:nvPr>
            <p:ph sz="half" idx="1"/>
          </p:nvPr>
        </p:nvSpPr>
        <p:spPr>
          <a:xfrm>
            <a:off x="986487" y="1453474"/>
            <a:ext cx="8129120" cy="3092605"/>
          </a:xfrm>
        </p:spPr>
        <p:txBody>
          <a:bodyPr vert="horz" lIns="91440" tIns="45720" rIns="91440" bIns="45720" rtlCol="0" anchor="ctr">
            <a:normAutofit/>
          </a:bodyPr>
          <a:lstStyle/>
          <a:p>
            <a:pPr marL="0" indent="0">
              <a:buNone/>
            </a:pPr>
            <a:r>
              <a:rPr lang="en-US" sz="3200" dirty="0"/>
              <a:t>This report shows the number of Gold, Silver and bronze medals awarded to certain countries over the life of the Olympic Games</a:t>
            </a:r>
          </a:p>
        </p:txBody>
      </p:sp>
      <p:pic>
        <p:nvPicPr>
          <p:cNvPr id="8" name="Content Placeholder 7" descr="A picture containing cup, table, computer, train&#10;&#10;Description automatically generated">
            <a:extLst>
              <a:ext uri="{FF2B5EF4-FFF2-40B4-BE49-F238E27FC236}">
                <a16:creationId xmlns:a16="http://schemas.microsoft.com/office/drawing/2014/main" id="{9E6D77E2-0E6C-4D95-AB83-C1B1B0620D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0812" y="3889219"/>
            <a:ext cx="8643591" cy="289560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Content Placeholder 5" descr="A screenshot of a cell phone&#10;&#10;Description automatically generated">
            <a:extLst>
              <a:ext uri="{FF2B5EF4-FFF2-40B4-BE49-F238E27FC236}">
                <a16:creationId xmlns:a16="http://schemas.microsoft.com/office/drawing/2014/main" id="{BC48703C-4F47-4102-8CA5-FB933D6FE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330" y="83951"/>
            <a:ext cx="3039289" cy="668288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867822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2A64-DF8F-43BE-B689-1B1868FB2D16}"/>
              </a:ext>
            </a:extLst>
          </p:cNvPr>
          <p:cNvSpPr>
            <a:spLocks noGrp="1"/>
          </p:cNvSpPr>
          <p:nvPr>
            <p:ph type="title"/>
          </p:nvPr>
        </p:nvSpPr>
        <p:spPr>
          <a:xfrm>
            <a:off x="1825243" y="190500"/>
            <a:ext cx="6417057" cy="1951567"/>
          </a:xfrm>
        </p:spPr>
        <p:txBody>
          <a:bodyPr vert="horz" lIns="91440" tIns="45720" rIns="91440" bIns="45720" rtlCol="0" anchor="b">
            <a:normAutofit/>
          </a:bodyPr>
          <a:lstStyle/>
          <a:p>
            <a:r>
              <a:rPr lang="en-US" sz="6000" dirty="0"/>
              <a:t>Medals Won by Gender</a:t>
            </a:r>
          </a:p>
        </p:txBody>
      </p:sp>
      <p:pic>
        <p:nvPicPr>
          <p:cNvPr id="10" name="Picture 9">
            <a:extLst>
              <a:ext uri="{FF2B5EF4-FFF2-40B4-BE49-F238E27FC236}">
                <a16:creationId xmlns:a16="http://schemas.microsoft.com/office/drawing/2014/main" id="{D2510DA0-D3B2-4054-9018-A7CDAC172CEB}"/>
              </a:ext>
            </a:extLst>
          </p:cNvPr>
          <p:cNvPicPr>
            <a:picLocks noChangeAspect="1"/>
          </p:cNvPicPr>
          <p:nvPr/>
        </p:nvPicPr>
        <p:blipFill>
          <a:blip r:embed="rId3"/>
          <a:stretch>
            <a:fillRect/>
          </a:stretch>
        </p:blipFill>
        <p:spPr>
          <a:xfrm>
            <a:off x="8890000" y="190499"/>
            <a:ext cx="3141392" cy="647710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a:extLst>
              <a:ext uri="{FF2B5EF4-FFF2-40B4-BE49-F238E27FC236}">
                <a16:creationId xmlns:a16="http://schemas.microsoft.com/office/drawing/2014/main" id="{C897B89A-E731-4B84-A23D-EE777D88C040}"/>
              </a:ext>
            </a:extLst>
          </p:cNvPr>
          <p:cNvPicPr>
            <a:picLocks noChangeAspect="1"/>
          </p:cNvPicPr>
          <p:nvPr/>
        </p:nvPicPr>
        <p:blipFill>
          <a:blip r:embed="rId4"/>
          <a:stretch>
            <a:fillRect/>
          </a:stretch>
        </p:blipFill>
        <p:spPr>
          <a:xfrm>
            <a:off x="2464231" y="2982137"/>
            <a:ext cx="6246142" cy="366960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1" name="TextBox 10">
            <a:extLst>
              <a:ext uri="{FF2B5EF4-FFF2-40B4-BE49-F238E27FC236}">
                <a16:creationId xmlns:a16="http://schemas.microsoft.com/office/drawing/2014/main" id="{AB1B6D6B-7C35-42A3-98CA-57F5ABEFA0E6}"/>
              </a:ext>
            </a:extLst>
          </p:cNvPr>
          <p:cNvSpPr txBox="1"/>
          <p:nvPr/>
        </p:nvSpPr>
        <p:spPr>
          <a:xfrm>
            <a:off x="1114859" y="1971065"/>
            <a:ext cx="7672627" cy="1384995"/>
          </a:xfrm>
          <a:prstGeom prst="rect">
            <a:avLst/>
          </a:prstGeom>
          <a:noFill/>
        </p:spPr>
        <p:txBody>
          <a:bodyPr wrap="square" rtlCol="0">
            <a:spAutoFit/>
          </a:bodyPr>
          <a:lstStyle/>
          <a:p>
            <a:r>
              <a:rPr lang="en-US" sz="2800" dirty="0"/>
              <a:t>This report shows the distribution of medals awarded by gender through the life of the Olympic Games</a:t>
            </a:r>
          </a:p>
        </p:txBody>
      </p:sp>
    </p:spTree>
    <p:extLst>
      <p:ext uri="{BB962C8B-B14F-4D97-AF65-F5344CB8AC3E}">
        <p14:creationId xmlns:p14="http://schemas.microsoft.com/office/powerpoint/2010/main" val="29231253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1FE28D6-FB22-481A-81F8-A0E195ED66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D78A29A7-11BA-424B-8070-816C419BB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05E9DD0D-2840-4983-A0F5-06F9FF873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0473BD5D-A730-4E05-8520-7039F0991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749B11D-5BB8-4238-95EF-52A3B5217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1151B31C-BAF4-4F43-8E06-185EA7A12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6D7198BF-9EA0-4E1E-B84E-6420D44FA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6346009-AC77-4F9A-88BA-982809D77621}"/>
              </a:ext>
            </a:extLst>
          </p:cNvPr>
          <p:cNvSpPr>
            <a:spLocks noGrp="1"/>
          </p:cNvSpPr>
          <p:nvPr>
            <p:ph type="title"/>
          </p:nvPr>
        </p:nvSpPr>
        <p:spPr>
          <a:xfrm>
            <a:off x="1452364" y="247756"/>
            <a:ext cx="5914466" cy="1752599"/>
          </a:xfrm>
        </p:spPr>
        <p:txBody>
          <a:bodyPr vert="horz" lIns="91440" tIns="45720" rIns="91440" bIns="45720" rtlCol="0" anchor="ctr">
            <a:noAutofit/>
          </a:bodyPr>
          <a:lstStyle/>
          <a:p>
            <a:r>
              <a:rPr lang="en-US" sz="6000" dirty="0"/>
              <a:t>Medals Won by Age</a:t>
            </a:r>
          </a:p>
        </p:txBody>
      </p:sp>
      <p:pic>
        <p:nvPicPr>
          <p:cNvPr id="6" name="Content Placeholder 5">
            <a:extLst>
              <a:ext uri="{FF2B5EF4-FFF2-40B4-BE49-F238E27FC236}">
                <a16:creationId xmlns:a16="http://schemas.microsoft.com/office/drawing/2014/main" id="{770FAFF2-A974-4D31-94AC-D651ED2E9238}"/>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7852714" y="544754"/>
            <a:ext cx="3990781" cy="57684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Content Placeholder 4">
            <a:extLst>
              <a:ext uri="{FF2B5EF4-FFF2-40B4-BE49-F238E27FC236}">
                <a16:creationId xmlns:a16="http://schemas.microsoft.com/office/drawing/2014/main" id="{7CDAAE3C-BC67-4272-BA1F-39D17127E10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4941" y="4002820"/>
            <a:ext cx="6981074" cy="260044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7" name="TextBox 6">
            <a:extLst>
              <a:ext uri="{FF2B5EF4-FFF2-40B4-BE49-F238E27FC236}">
                <a16:creationId xmlns:a16="http://schemas.microsoft.com/office/drawing/2014/main" id="{CB4566C2-5AFB-4D74-A2D6-EE2B1FF78CC4}"/>
              </a:ext>
            </a:extLst>
          </p:cNvPr>
          <p:cNvSpPr txBox="1"/>
          <p:nvPr/>
        </p:nvSpPr>
        <p:spPr>
          <a:xfrm>
            <a:off x="1301136" y="2372618"/>
            <a:ext cx="6076302" cy="1384995"/>
          </a:xfrm>
          <a:prstGeom prst="rect">
            <a:avLst/>
          </a:prstGeom>
          <a:noFill/>
        </p:spPr>
        <p:txBody>
          <a:bodyPr wrap="square" rtlCol="0">
            <a:spAutoFit/>
          </a:bodyPr>
          <a:lstStyle/>
          <a:p>
            <a:pPr>
              <a:spcAft>
                <a:spcPts val="600"/>
              </a:spcAft>
            </a:pPr>
            <a:r>
              <a:rPr lang="en-US" sz="2800" dirty="0"/>
              <a:t>This report shows the number of Gold, Silver and Bronze medals won by athletes from ages 16 to 40.</a:t>
            </a:r>
          </a:p>
        </p:txBody>
      </p:sp>
    </p:spTree>
    <p:extLst>
      <p:ext uri="{BB962C8B-B14F-4D97-AF65-F5344CB8AC3E}">
        <p14:creationId xmlns:p14="http://schemas.microsoft.com/office/powerpoint/2010/main" val="24875982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FE28D6-FB22-481A-81F8-A0E195ED66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78A29A7-11BA-424B-8070-816C419BB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05E9DD0D-2840-4983-A0F5-06F9FF873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0473BD5D-A730-4E05-8520-7039F0991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749B11D-5BB8-4238-95EF-52A3B5217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1151B31C-BAF4-4F43-8E06-185EA7A12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6D7198BF-9EA0-4E1E-B84E-6420D44FA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AD464DF-8F9F-43F1-8676-A2EACC318CF6}"/>
              </a:ext>
            </a:extLst>
          </p:cNvPr>
          <p:cNvSpPr>
            <a:spLocks noGrp="1"/>
          </p:cNvSpPr>
          <p:nvPr>
            <p:ph type="title"/>
          </p:nvPr>
        </p:nvSpPr>
        <p:spPr>
          <a:xfrm>
            <a:off x="1574800" y="152707"/>
            <a:ext cx="5747778" cy="1752599"/>
          </a:xfrm>
        </p:spPr>
        <p:txBody>
          <a:bodyPr vert="horz" lIns="91440" tIns="45720" rIns="91440" bIns="45720" rtlCol="0" anchor="ctr">
            <a:noAutofit/>
          </a:bodyPr>
          <a:lstStyle/>
          <a:p>
            <a:r>
              <a:rPr lang="en-US" sz="6000" dirty="0"/>
              <a:t>Gold Medals by Age and Gender</a:t>
            </a:r>
          </a:p>
        </p:txBody>
      </p:sp>
      <p:sp>
        <p:nvSpPr>
          <p:cNvPr id="10" name="Content Placeholder 9">
            <a:extLst>
              <a:ext uri="{FF2B5EF4-FFF2-40B4-BE49-F238E27FC236}">
                <a16:creationId xmlns:a16="http://schemas.microsoft.com/office/drawing/2014/main" id="{EB2CE890-06C6-46FF-8D1D-D870C4E056EE}"/>
              </a:ext>
            </a:extLst>
          </p:cNvPr>
          <p:cNvSpPr>
            <a:spLocks noGrp="1"/>
          </p:cNvSpPr>
          <p:nvPr>
            <p:ph sz="half" idx="1"/>
          </p:nvPr>
        </p:nvSpPr>
        <p:spPr>
          <a:xfrm>
            <a:off x="1293322" y="2058013"/>
            <a:ext cx="6906622" cy="1949606"/>
          </a:xfrm>
        </p:spPr>
        <p:txBody>
          <a:bodyPr vert="horz" lIns="91440" tIns="45720" rIns="91440" bIns="45720" rtlCol="0" anchor="ctr">
            <a:normAutofit/>
          </a:bodyPr>
          <a:lstStyle/>
          <a:p>
            <a:pPr marL="0" indent="0">
              <a:buNone/>
            </a:pPr>
            <a:r>
              <a:rPr lang="en-US" sz="2800" dirty="0"/>
              <a:t>This report looks at the number </a:t>
            </a:r>
            <a:r>
              <a:rPr lang="en-US" sz="2800"/>
              <a:t>of gold </a:t>
            </a:r>
            <a:r>
              <a:rPr lang="en-US" sz="2800" dirty="0"/>
              <a:t>medals awarded based on gender and age. The timetable for this graph is for Olympic Games that took place on or after 1994.</a:t>
            </a:r>
          </a:p>
        </p:txBody>
      </p:sp>
      <p:pic>
        <p:nvPicPr>
          <p:cNvPr id="6" name="Content Placeholder 5">
            <a:extLst>
              <a:ext uri="{FF2B5EF4-FFF2-40B4-BE49-F238E27FC236}">
                <a16:creationId xmlns:a16="http://schemas.microsoft.com/office/drawing/2014/main" id="{0C784B51-DCD7-4C35-9994-4867415C836E}"/>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8390933" y="520570"/>
            <a:ext cx="3650255" cy="58168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Content Placeholder 4">
            <a:extLst>
              <a:ext uri="{FF2B5EF4-FFF2-40B4-BE49-F238E27FC236}">
                <a16:creationId xmlns:a16="http://schemas.microsoft.com/office/drawing/2014/main" id="{1C4DA41C-C559-4749-B385-4BC351B4A26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88387" y="4074374"/>
            <a:ext cx="7325315" cy="271036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51782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00C9-0CBF-4AAF-8CA1-CF277187DB25}"/>
              </a:ext>
            </a:extLst>
          </p:cNvPr>
          <p:cNvSpPr>
            <a:spLocks noGrp="1"/>
          </p:cNvSpPr>
          <p:nvPr>
            <p:ph type="title"/>
          </p:nvPr>
        </p:nvSpPr>
        <p:spPr>
          <a:xfrm>
            <a:off x="3040504" y="39189"/>
            <a:ext cx="6110991" cy="1129937"/>
          </a:xfrm>
        </p:spPr>
        <p:txBody>
          <a:bodyPr>
            <a:normAutofit/>
          </a:bodyPr>
          <a:lstStyle/>
          <a:p>
            <a:r>
              <a:rPr lang="en-US" sz="6000" dirty="0"/>
              <a:t>Project Overview</a:t>
            </a:r>
          </a:p>
        </p:txBody>
      </p:sp>
      <p:sp>
        <p:nvSpPr>
          <p:cNvPr id="3" name="Content Placeholder 2">
            <a:extLst>
              <a:ext uri="{FF2B5EF4-FFF2-40B4-BE49-F238E27FC236}">
                <a16:creationId xmlns:a16="http://schemas.microsoft.com/office/drawing/2014/main" id="{6A755F15-9BEA-477B-A4B0-8B4378DD957C}"/>
              </a:ext>
            </a:extLst>
          </p:cNvPr>
          <p:cNvSpPr>
            <a:spLocks noGrp="1"/>
          </p:cNvSpPr>
          <p:nvPr>
            <p:ph idx="1"/>
          </p:nvPr>
        </p:nvSpPr>
        <p:spPr>
          <a:xfrm>
            <a:off x="1782000" y="1169126"/>
            <a:ext cx="10018713" cy="5207946"/>
          </a:xfrm>
        </p:spPr>
        <p:txBody>
          <a:bodyPr>
            <a:normAutofit/>
          </a:bodyPr>
          <a:lstStyle/>
          <a:p>
            <a:pPr marL="0" indent="0">
              <a:buNone/>
            </a:pPr>
            <a:r>
              <a:rPr lang="en-US" dirty="0"/>
              <a:t>For this project we chose a dataset of different athletes that competed in the past Olympic games, as well as information about them. The information included things such as the athlete’s team, sex, age, height, weight, and the event they competed in. Of course, it also included whether the athlete won a medal or not. </a:t>
            </a:r>
          </a:p>
          <a:p>
            <a:pPr marL="0" indent="0">
              <a:buNone/>
            </a:pPr>
            <a:r>
              <a:rPr lang="en-US" dirty="0"/>
              <a:t>The basis of our data warehouse hinged on being able to use these metrics to compare each athlete, and the event they competed in, with others to see if there were any trends that could provide any insight to how an athlete would perform.</a:t>
            </a:r>
          </a:p>
          <a:p>
            <a:pPr marL="0" indent="0">
              <a:buNone/>
            </a:pPr>
            <a:r>
              <a:rPr lang="en-US" dirty="0"/>
              <a:t>The dimensions we settled on were events, athlete, games, medals, and teams. Based off these dimensions each unique value or combination was assigned an ID. These ids were then used to replace the original data for each row to create the fact table. </a:t>
            </a:r>
          </a:p>
        </p:txBody>
      </p:sp>
    </p:spTree>
    <p:extLst>
      <p:ext uri="{BB962C8B-B14F-4D97-AF65-F5344CB8AC3E}">
        <p14:creationId xmlns:p14="http://schemas.microsoft.com/office/powerpoint/2010/main" val="3168179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FE28D6-FB22-481A-81F8-A0E195ED66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78A29A7-11BA-424B-8070-816C419BB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05E9DD0D-2840-4983-A0F5-06F9FF873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0473BD5D-A730-4E05-8520-7039F0991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749B11D-5BB8-4238-95EF-52A3B5217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1151B31C-BAF4-4F43-8E06-185EA7A12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6D7198BF-9EA0-4E1E-B84E-6420D44FA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1E39B4C-3548-42F5-8337-60C021A4AD06}"/>
              </a:ext>
            </a:extLst>
          </p:cNvPr>
          <p:cNvSpPr>
            <a:spLocks noGrp="1"/>
          </p:cNvSpPr>
          <p:nvPr>
            <p:ph type="title"/>
          </p:nvPr>
        </p:nvSpPr>
        <p:spPr>
          <a:xfrm>
            <a:off x="1173161" y="652462"/>
            <a:ext cx="5937819" cy="1752599"/>
          </a:xfrm>
        </p:spPr>
        <p:txBody>
          <a:bodyPr vert="horz" lIns="91440" tIns="45720" rIns="91440" bIns="45720" rtlCol="0" anchor="ctr">
            <a:noAutofit/>
          </a:bodyPr>
          <a:lstStyle/>
          <a:p>
            <a:r>
              <a:rPr lang="en-US" sz="6000" dirty="0"/>
              <a:t>Medals won by Women in the Winter Olympics</a:t>
            </a:r>
          </a:p>
        </p:txBody>
      </p:sp>
      <p:sp>
        <p:nvSpPr>
          <p:cNvPr id="10" name="Content Placeholder 9">
            <a:extLst>
              <a:ext uri="{FF2B5EF4-FFF2-40B4-BE49-F238E27FC236}">
                <a16:creationId xmlns:a16="http://schemas.microsoft.com/office/drawing/2014/main" id="{A6DB1E1D-7451-4F6D-A5F8-8BE7F1E1F528}"/>
              </a:ext>
            </a:extLst>
          </p:cNvPr>
          <p:cNvSpPr>
            <a:spLocks noGrp="1"/>
          </p:cNvSpPr>
          <p:nvPr>
            <p:ph sz="half" idx="2"/>
          </p:nvPr>
        </p:nvSpPr>
        <p:spPr>
          <a:xfrm>
            <a:off x="6907798" y="4069216"/>
            <a:ext cx="5133390" cy="2520043"/>
          </a:xfrm>
        </p:spPr>
        <p:txBody>
          <a:bodyPr vert="horz" lIns="91440" tIns="45720" rIns="91440" bIns="45720" rtlCol="0" anchor="ctr">
            <a:normAutofit/>
          </a:bodyPr>
          <a:lstStyle/>
          <a:p>
            <a:pPr marL="0" indent="0">
              <a:buNone/>
            </a:pPr>
            <a:r>
              <a:rPr lang="en-US" sz="2800" dirty="0"/>
              <a:t>This report shows which events women earn the most medals in during the Winter Olympics  </a:t>
            </a:r>
          </a:p>
        </p:txBody>
      </p:sp>
      <p:pic>
        <p:nvPicPr>
          <p:cNvPr id="6" name="Content Placeholder 5">
            <a:extLst>
              <a:ext uri="{FF2B5EF4-FFF2-40B4-BE49-F238E27FC236}">
                <a16:creationId xmlns:a16="http://schemas.microsoft.com/office/drawing/2014/main" id="{880894B5-4A8C-47DD-B5F5-E10388A54F4A}"/>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6910021" y="151150"/>
            <a:ext cx="5133390" cy="372397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Content Placeholder 4">
            <a:extLst>
              <a:ext uri="{FF2B5EF4-FFF2-40B4-BE49-F238E27FC236}">
                <a16:creationId xmlns:a16="http://schemas.microsoft.com/office/drawing/2014/main" id="{EB6C1A8E-55AE-432C-9E03-8203AA45858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57200" y="3508111"/>
            <a:ext cx="6215774" cy="318558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643468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9E796C-FCDF-4FA9-9697-734862205364}"/>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Conclusion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92CEED26-6BA3-48E6-8DB0-57FAB3E83887}"/>
              </a:ext>
            </a:extLst>
          </p:cNvPr>
          <p:cNvSpPr>
            <a:spLocks noGrp="1"/>
          </p:cNvSpPr>
          <p:nvPr>
            <p:ph idx="1"/>
          </p:nvPr>
        </p:nvSpPr>
        <p:spPr>
          <a:xfrm>
            <a:off x="5117106" y="685801"/>
            <a:ext cx="6385918" cy="5105400"/>
          </a:xfrm>
        </p:spPr>
        <p:txBody>
          <a:bodyPr>
            <a:noAutofit/>
          </a:bodyPr>
          <a:lstStyle/>
          <a:p>
            <a:r>
              <a:rPr lang="en-US" sz="1800" dirty="0"/>
              <a:t>We learned that women didn’t start to compete in the Olympics until 1920. It also appears that there are significantly less athletes that compete in the Winter Olympics when compared to the Summer Olympics.</a:t>
            </a:r>
          </a:p>
          <a:p>
            <a:r>
              <a:rPr lang="en-US" sz="1800" dirty="0"/>
              <a:t>When looking at the medal distribution across different sports we saw that the sports that have been in the Olympics since the beginning, such as Athletics and team-based events, have the highest medals earned.</a:t>
            </a:r>
          </a:p>
          <a:p>
            <a:r>
              <a:rPr lang="en-US" sz="1800" dirty="0"/>
              <a:t>We also learned that the United States is the winningest team in the Olympics when looking at total medal count.</a:t>
            </a:r>
          </a:p>
          <a:p>
            <a:r>
              <a:rPr lang="en-US" sz="1800" dirty="0"/>
              <a:t> The data shows that the ideal age for winning a medal of any kind was anywhere from 22 – 25 years old, with 23 being the age with the most medals won. When looking at just gold medal winners’ ages </a:t>
            </a:r>
            <a:r>
              <a:rPr lang="en-US" sz="1800"/>
              <a:t>by gender, </a:t>
            </a:r>
            <a:r>
              <a:rPr lang="en-US" sz="1800" dirty="0"/>
              <a:t>we found that the results were slightly different, but still very similar. The age with the most gold medals for males was 24, and 25 years old for females.</a:t>
            </a:r>
          </a:p>
        </p:txBody>
      </p:sp>
    </p:spTree>
    <p:extLst>
      <p:ext uri="{BB962C8B-B14F-4D97-AF65-F5344CB8AC3E}">
        <p14:creationId xmlns:p14="http://schemas.microsoft.com/office/powerpoint/2010/main" val="1683471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35D1-3848-439C-BCF0-C51006A8C83F}"/>
              </a:ext>
            </a:extLst>
          </p:cNvPr>
          <p:cNvSpPr>
            <a:spLocks noGrp="1"/>
          </p:cNvSpPr>
          <p:nvPr>
            <p:ph type="title"/>
          </p:nvPr>
        </p:nvSpPr>
        <p:spPr/>
        <p:txBody>
          <a:bodyPr/>
          <a:lstStyle/>
          <a:p>
            <a:r>
              <a:rPr lang="en-US" dirty="0"/>
              <a:t>References</a:t>
            </a:r>
          </a:p>
        </p:txBody>
      </p:sp>
      <p:pic>
        <p:nvPicPr>
          <p:cNvPr id="6" name="Content Placeholder 5">
            <a:extLst>
              <a:ext uri="{FF2B5EF4-FFF2-40B4-BE49-F238E27FC236}">
                <a16:creationId xmlns:a16="http://schemas.microsoft.com/office/drawing/2014/main" id="{1E6C1E63-EC2C-43A0-B8E4-337CF9952259}"/>
              </a:ext>
            </a:extLst>
          </p:cNvPr>
          <p:cNvPicPr>
            <a:picLocks noGrp="1" noChangeAspect="1"/>
          </p:cNvPicPr>
          <p:nvPr>
            <p:ph idx="1"/>
          </p:nvPr>
        </p:nvPicPr>
        <p:blipFill>
          <a:blip r:embed="rId2"/>
          <a:stretch>
            <a:fillRect/>
          </a:stretch>
        </p:blipFill>
        <p:spPr>
          <a:xfrm>
            <a:off x="3520830" y="2772472"/>
            <a:ext cx="5945673" cy="785196"/>
          </a:xfrm>
          <a:prstGeom prst="rect">
            <a:avLst/>
          </a:prstGeom>
        </p:spPr>
      </p:pic>
    </p:spTree>
    <p:extLst>
      <p:ext uri="{BB962C8B-B14F-4D97-AF65-F5344CB8AC3E}">
        <p14:creationId xmlns:p14="http://schemas.microsoft.com/office/powerpoint/2010/main" val="82052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88E43-6A04-468B-B928-A9DDCF29DFF9}"/>
              </a:ext>
            </a:extLst>
          </p:cNvPr>
          <p:cNvSpPr>
            <a:spLocks noGrp="1"/>
          </p:cNvSpPr>
          <p:nvPr>
            <p:ph type="title"/>
          </p:nvPr>
        </p:nvSpPr>
        <p:spPr>
          <a:xfrm>
            <a:off x="3854451" y="685800"/>
            <a:ext cx="7648573" cy="1752599"/>
          </a:xfrm>
        </p:spPr>
        <p:txBody>
          <a:bodyPr>
            <a:normAutofit/>
          </a:bodyPr>
          <a:lstStyle/>
          <a:p>
            <a:r>
              <a:rPr lang="en-US"/>
              <a:t>The Data Set</a:t>
            </a: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Content Placeholder 2">
            <a:extLst>
              <a:ext uri="{FF2B5EF4-FFF2-40B4-BE49-F238E27FC236}">
                <a16:creationId xmlns:a16="http://schemas.microsoft.com/office/drawing/2014/main" id="{427DD0B7-1783-4160-95BF-2C2C87AAFFBC}"/>
              </a:ext>
            </a:extLst>
          </p:cNvPr>
          <p:cNvSpPr>
            <a:spLocks noGrp="1"/>
          </p:cNvSpPr>
          <p:nvPr>
            <p:ph idx="1"/>
          </p:nvPr>
        </p:nvSpPr>
        <p:spPr>
          <a:xfrm>
            <a:off x="3854451" y="2666999"/>
            <a:ext cx="7648572" cy="3124201"/>
          </a:xfrm>
        </p:spPr>
        <p:txBody>
          <a:bodyPr anchor="t">
            <a:normAutofit/>
          </a:bodyPr>
          <a:lstStyle/>
          <a:p>
            <a:pPr marL="0" indent="0">
              <a:buNone/>
            </a:pPr>
            <a:r>
              <a:rPr lang="en-US" sz="2000" dirty="0"/>
              <a:t>The data set we chose is titled “120 Years of Olympic History: Athletes and Results”.</a:t>
            </a:r>
          </a:p>
          <a:p>
            <a:pPr marL="0" indent="0">
              <a:buNone/>
            </a:pPr>
            <a:r>
              <a:rPr lang="en-US" sz="2000" dirty="0"/>
              <a:t>It can be found at: https://www.kaggle.com/heesoo37/120-years-of-olympic-history-athletes-and-results</a:t>
            </a:r>
          </a:p>
          <a:p>
            <a:pPr marL="0" indent="0">
              <a:buNone/>
            </a:pPr>
            <a:r>
              <a:rPr lang="en-US" sz="2000" dirty="0"/>
              <a:t>The original author states that the dataset is a “historical dataset on the modern Olympic Games, including all Games from Athens 1896 to Rio 2016” (</a:t>
            </a:r>
            <a:r>
              <a:rPr lang="en-US" sz="2000" dirty="0" err="1"/>
              <a:t>Rgriffin</a:t>
            </a:r>
            <a:r>
              <a:rPr lang="en-US" sz="2000" dirty="0"/>
              <a:t>, 2018).</a:t>
            </a:r>
          </a:p>
        </p:txBody>
      </p:sp>
    </p:spTree>
    <p:extLst>
      <p:ext uri="{BB962C8B-B14F-4D97-AF65-F5344CB8AC3E}">
        <p14:creationId xmlns:p14="http://schemas.microsoft.com/office/powerpoint/2010/main" val="418476587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34DE67-DE9C-482B-AA14-AA92C0D22C97}"/>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l="2622" r="1753"/>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0" name="Group 19">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1"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EB4E66F-51A6-45D3-824C-FDA5E52FAC94}"/>
              </a:ext>
            </a:extLst>
          </p:cNvPr>
          <p:cNvSpPr>
            <a:spLocks noGrp="1"/>
          </p:cNvSpPr>
          <p:nvPr>
            <p:ph type="title"/>
          </p:nvPr>
        </p:nvSpPr>
        <p:spPr>
          <a:xfrm>
            <a:off x="972080" y="685800"/>
            <a:ext cx="5260680" cy="1752599"/>
          </a:xfrm>
        </p:spPr>
        <p:txBody>
          <a:bodyPr vert="horz" lIns="91440" tIns="45720" rIns="91440" bIns="45720" rtlCol="0" anchor="ctr">
            <a:normAutofit/>
          </a:bodyPr>
          <a:lstStyle/>
          <a:p>
            <a:pPr algn="l"/>
            <a:r>
              <a:rPr lang="en-US" sz="6000" dirty="0"/>
              <a:t>Data Cleansing</a:t>
            </a:r>
          </a:p>
        </p:txBody>
      </p:sp>
      <p:sp>
        <p:nvSpPr>
          <p:cNvPr id="3" name="Content Placeholder 2">
            <a:extLst>
              <a:ext uri="{FF2B5EF4-FFF2-40B4-BE49-F238E27FC236}">
                <a16:creationId xmlns:a16="http://schemas.microsoft.com/office/drawing/2014/main" id="{4AB199B2-918C-4CBB-99AC-DBADF532F7E4}"/>
              </a:ext>
            </a:extLst>
          </p:cNvPr>
          <p:cNvSpPr>
            <a:spLocks noGrp="1"/>
          </p:cNvSpPr>
          <p:nvPr>
            <p:ph sz="half" idx="1"/>
          </p:nvPr>
        </p:nvSpPr>
        <p:spPr>
          <a:xfrm>
            <a:off x="643468" y="2666999"/>
            <a:ext cx="5260680" cy="3124201"/>
          </a:xfrm>
        </p:spPr>
        <p:txBody>
          <a:bodyPr vert="horz" lIns="91440" tIns="45720" rIns="91440" bIns="45720" rtlCol="0" anchor="ctr">
            <a:normAutofit/>
          </a:bodyPr>
          <a:lstStyle/>
          <a:p>
            <a:pPr marL="0" indent="0">
              <a:buNone/>
            </a:pPr>
            <a:r>
              <a:rPr lang="en-US" sz="2000" dirty="0"/>
              <a:t>The first step in the data cleansing process was to remove any of the columns in the original dataset that were not required for our analysis.</a:t>
            </a:r>
          </a:p>
          <a:p>
            <a:pPr marL="0" indent="0">
              <a:buNone/>
            </a:pPr>
            <a:r>
              <a:rPr lang="en-US" sz="2000" dirty="0"/>
              <a:t>These columns included the id, NOC, and Games columns. The Games column held information that was already in the other columns. </a:t>
            </a:r>
          </a:p>
          <a:p>
            <a:pPr marL="0" indent="0">
              <a:buNone/>
            </a:pPr>
            <a:r>
              <a:rPr lang="en-US" sz="2000" dirty="0"/>
              <a:t>Due to this we felt that it was redundant to include it in our cleansed data.</a:t>
            </a:r>
          </a:p>
        </p:txBody>
      </p:sp>
    </p:spTree>
    <p:extLst>
      <p:ext uri="{BB962C8B-B14F-4D97-AF65-F5344CB8AC3E}">
        <p14:creationId xmlns:p14="http://schemas.microsoft.com/office/powerpoint/2010/main" val="24130182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FE28D6-FB22-481A-81F8-A0E195ED66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78A29A7-11BA-424B-8070-816C419BB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05E9DD0D-2840-4983-A0F5-06F9FF873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0473BD5D-A730-4E05-8520-7039F0991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749B11D-5BB8-4238-95EF-52A3B5217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1151B31C-BAF4-4F43-8E06-185EA7A12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 name="Freeform 11">
              <a:extLst>
                <a:ext uri="{FF2B5EF4-FFF2-40B4-BE49-F238E27FC236}">
                  <a16:creationId xmlns:a16="http://schemas.microsoft.com/office/drawing/2014/main" id="{6D7198BF-9EA0-4E1E-B84E-6420D44FA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770DC52-4165-4532-847C-F93EEF1DCFBC}"/>
              </a:ext>
            </a:extLst>
          </p:cNvPr>
          <p:cNvSpPr>
            <a:spLocks noGrp="1"/>
          </p:cNvSpPr>
          <p:nvPr>
            <p:ph type="title"/>
          </p:nvPr>
        </p:nvSpPr>
        <p:spPr>
          <a:xfrm>
            <a:off x="1484312" y="685800"/>
            <a:ext cx="5747778" cy="1752599"/>
          </a:xfrm>
        </p:spPr>
        <p:txBody>
          <a:bodyPr vert="horz" lIns="91440" tIns="45720" rIns="91440" bIns="45720" rtlCol="0" anchor="ctr">
            <a:normAutofit/>
          </a:bodyPr>
          <a:lstStyle/>
          <a:p>
            <a:r>
              <a:rPr lang="en-US" dirty="0"/>
              <a:t>Data Cleansing</a:t>
            </a:r>
          </a:p>
        </p:txBody>
      </p:sp>
      <p:sp>
        <p:nvSpPr>
          <p:cNvPr id="3" name="Content Placeholder 2">
            <a:extLst>
              <a:ext uri="{FF2B5EF4-FFF2-40B4-BE49-F238E27FC236}">
                <a16:creationId xmlns:a16="http://schemas.microsoft.com/office/drawing/2014/main" id="{3788E834-917D-482E-A55D-07A2F7F63102}"/>
              </a:ext>
            </a:extLst>
          </p:cNvPr>
          <p:cNvSpPr>
            <a:spLocks noGrp="1"/>
          </p:cNvSpPr>
          <p:nvPr>
            <p:ph sz="half" idx="1"/>
          </p:nvPr>
        </p:nvSpPr>
        <p:spPr>
          <a:xfrm>
            <a:off x="1484312" y="1640680"/>
            <a:ext cx="5747778" cy="3124201"/>
          </a:xfrm>
        </p:spPr>
        <p:txBody>
          <a:bodyPr vert="horz" lIns="91440" tIns="45720" rIns="91440" bIns="45720" rtlCol="0" anchor="ctr">
            <a:normAutofit/>
          </a:bodyPr>
          <a:lstStyle/>
          <a:p>
            <a:pPr marL="0" indent="0">
              <a:buNone/>
            </a:pPr>
            <a:r>
              <a:rPr lang="en-US" dirty="0"/>
              <a:t>After this, we ran into a few issues with null, or NA, values in the Age, Height, and Weight columns. </a:t>
            </a:r>
          </a:p>
          <a:p>
            <a:pPr marL="0" indent="0">
              <a:buNone/>
            </a:pPr>
            <a:r>
              <a:rPr lang="en-US" dirty="0"/>
              <a:t>Since this would ruin our analysis based on these points, we removed any records where these values were null. </a:t>
            </a:r>
          </a:p>
        </p:txBody>
      </p:sp>
      <p:pic>
        <p:nvPicPr>
          <p:cNvPr id="5" name="Content Placeholder 4" descr="A screenshot of a cell phone&#10;&#10;Description automatically generated">
            <a:extLst>
              <a:ext uri="{FF2B5EF4-FFF2-40B4-BE49-F238E27FC236}">
                <a16:creationId xmlns:a16="http://schemas.microsoft.com/office/drawing/2014/main" id="{947D24FB-DE4F-4DCC-8E37-DB6B36B12686}"/>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7874954" y="772667"/>
            <a:ext cx="3306057" cy="189594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descr="A picture containing clock, hanging, white, people&#10;&#10;Description automatically generated">
            <a:extLst>
              <a:ext uri="{FF2B5EF4-FFF2-40B4-BE49-F238E27FC236}">
                <a16:creationId xmlns:a16="http://schemas.microsoft.com/office/drawing/2014/main" id="{5E23E6BE-4621-4640-A0A5-BD2071BE15B4}"/>
              </a:ext>
            </a:extLst>
          </p:cNvPr>
          <p:cNvPicPr/>
          <p:nvPr/>
        </p:nvPicPr>
        <p:blipFill>
          <a:blip r:embed="rId4">
            <a:extLst>
              <a:ext uri="{28A0092B-C50C-407E-A947-70E740481C1C}">
                <a14:useLocalDpi xmlns:a14="http://schemas.microsoft.com/office/drawing/2010/main" val="0"/>
              </a:ext>
            </a:extLst>
          </a:blip>
          <a:stretch>
            <a:fillRect/>
          </a:stretch>
        </p:blipFill>
        <p:spPr>
          <a:xfrm>
            <a:off x="7927627" y="3678796"/>
            <a:ext cx="3200711" cy="15774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7" name="TextBox 6">
            <a:extLst>
              <a:ext uri="{FF2B5EF4-FFF2-40B4-BE49-F238E27FC236}">
                <a16:creationId xmlns:a16="http://schemas.microsoft.com/office/drawing/2014/main" id="{B36082E0-77F4-4EBD-826D-CF53E9F4AC33}"/>
              </a:ext>
            </a:extLst>
          </p:cNvPr>
          <p:cNvSpPr txBox="1"/>
          <p:nvPr/>
        </p:nvSpPr>
        <p:spPr>
          <a:xfrm>
            <a:off x="7874954" y="2668613"/>
            <a:ext cx="3306057" cy="369332"/>
          </a:xfrm>
          <a:prstGeom prst="rect">
            <a:avLst/>
          </a:prstGeom>
          <a:noFill/>
        </p:spPr>
        <p:txBody>
          <a:bodyPr wrap="square" rtlCol="0">
            <a:normAutofit/>
          </a:bodyPr>
          <a:lstStyle/>
          <a:p>
            <a:pPr algn="ctr">
              <a:spcAft>
                <a:spcPts val="600"/>
              </a:spcAft>
            </a:pPr>
            <a:r>
              <a:rPr lang="en-US" sz="1600"/>
              <a:t>Before Cleansing</a:t>
            </a:r>
          </a:p>
        </p:txBody>
      </p:sp>
      <p:sp>
        <p:nvSpPr>
          <p:cNvPr id="8" name="TextBox 7">
            <a:extLst>
              <a:ext uri="{FF2B5EF4-FFF2-40B4-BE49-F238E27FC236}">
                <a16:creationId xmlns:a16="http://schemas.microsoft.com/office/drawing/2014/main" id="{50803AAA-02CD-4773-9D93-82D7356666F5}"/>
              </a:ext>
            </a:extLst>
          </p:cNvPr>
          <p:cNvSpPr txBox="1"/>
          <p:nvPr/>
        </p:nvSpPr>
        <p:spPr>
          <a:xfrm>
            <a:off x="7927627" y="5256288"/>
            <a:ext cx="3200711" cy="369332"/>
          </a:xfrm>
          <a:prstGeom prst="rect">
            <a:avLst/>
          </a:prstGeom>
          <a:noFill/>
        </p:spPr>
        <p:txBody>
          <a:bodyPr wrap="square" rtlCol="0">
            <a:normAutofit/>
          </a:bodyPr>
          <a:lstStyle/>
          <a:p>
            <a:pPr algn="ctr">
              <a:spcAft>
                <a:spcPts val="600"/>
              </a:spcAft>
            </a:pPr>
            <a:r>
              <a:rPr lang="en-US" sz="1600"/>
              <a:t>After Cleansing</a:t>
            </a:r>
          </a:p>
        </p:txBody>
      </p:sp>
    </p:spTree>
    <p:extLst>
      <p:ext uri="{BB962C8B-B14F-4D97-AF65-F5344CB8AC3E}">
        <p14:creationId xmlns:p14="http://schemas.microsoft.com/office/powerpoint/2010/main" val="36822011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8" name="Group 17">
            <a:extLst>
              <a:ext uri="{FF2B5EF4-FFF2-40B4-BE49-F238E27FC236}">
                <a16:creationId xmlns:a16="http://schemas.microsoft.com/office/drawing/2014/main" id="{47AB879C-9E1E-4887-AD0A-27C9DDFA2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270B3BCC-6CA1-42CB-8DAE-A4D8B4B6C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F86E030-3AC9-44D7-91C6-61E6FF7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6B6278D5-064B-4575-B21E-5B20074E7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57208CA-0882-4065-A7D3-FDDADF86D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00519EB9-E356-4E3E-A556-637E0557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DB07C15A-867E-427E-8748-3EAFF3BBB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A7BAF0A-F742-46E5-87D0-48B4C3E11205}"/>
              </a:ext>
            </a:extLst>
          </p:cNvPr>
          <p:cNvSpPr>
            <a:spLocks noGrp="1"/>
          </p:cNvSpPr>
          <p:nvPr>
            <p:ph type="title"/>
          </p:nvPr>
        </p:nvSpPr>
        <p:spPr>
          <a:xfrm>
            <a:off x="1625567" y="246975"/>
            <a:ext cx="4278928" cy="1752599"/>
          </a:xfrm>
        </p:spPr>
        <p:txBody>
          <a:bodyPr vert="horz" lIns="91440" tIns="45720" rIns="91440" bIns="45720" rtlCol="0" anchor="ctr">
            <a:noAutofit/>
          </a:bodyPr>
          <a:lstStyle/>
          <a:p>
            <a:r>
              <a:rPr lang="en-US" sz="6000" dirty="0"/>
              <a:t>Athlete Dimension</a:t>
            </a:r>
          </a:p>
        </p:txBody>
      </p:sp>
      <p:sp>
        <p:nvSpPr>
          <p:cNvPr id="3" name="Content Placeholder 2">
            <a:extLst>
              <a:ext uri="{FF2B5EF4-FFF2-40B4-BE49-F238E27FC236}">
                <a16:creationId xmlns:a16="http://schemas.microsoft.com/office/drawing/2014/main" id="{F8A294EC-1AFF-4498-9AEB-E1606E37BEC5}"/>
              </a:ext>
            </a:extLst>
          </p:cNvPr>
          <p:cNvSpPr>
            <a:spLocks noGrp="1"/>
          </p:cNvSpPr>
          <p:nvPr>
            <p:ph sz="half" idx="1"/>
          </p:nvPr>
        </p:nvSpPr>
        <p:spPr>
          <a:xfrm>
            <a:off x="1505920" y="2164150"/>
            <a:ext cx="4278929" cy="3850888"/>
          </a:xfrm>
        </p:spPr>
        <p:txBody>
          <a:bodyPr vert="horz" lIns="91440" tIns="45720" rIns="91440" bIns="45720" rtlCol="0" anchor="ctr">
            <a:normAutofit fontScale="62500" lnSpcReduction="20000"/>
          </a:bodyPr>
          <a:lstStyle/>
          <a:p>
            <a:r>
              <a:rPr lang="en-US" sz="4600" dirty="0"/>
              <a:t>Attributes:</a:t>
            </a:r>
          </a:p>
          <a:p>
            <a:pPr lvl="1"/>
            <a:r>
              <a:rPr lang="en-US" sz="4600" dirty="0" err="1"/>
              <a:t>Athlete_id</a:t>
            </a:r>
            <a:r>
              <a:rPr lang="en-US" sz="4600" dirty="0"/>
              <a:t> (pk)</a:t>
            </a:r>
          </a:p>
          <a:p>
            <a:pPr lvl="1"/>
            <a:r>
              <a:rPr lang="en-US" sz="4600" dirty="0" err="1"/>
              <a:t>Name_id</a:t>
            </a:r>
            <a:r>
              <a:rPr lang="en-US" sz="4600" dirty="0"/>
              <a:t> (</a:t>
            </a:r>
            <a:r>
              <a:rPr lang="en-US" sz="4600" dirty="0" err="1"/>
              <a:t>fk</a:t>
            </a:r>
            <a:r>
              <a:rPr lang="en-US" sz="4600" dirty="0"/>
              <a:t>)</a:t>
            </a:r>
          </a:p>
          <a:p>
            <a:pPr lvl="1"/>
            <a:r>
              <a:rPr lang="en-US" sz="4600" dirty="0"/>
              <a:t>Sex</a:t>
            </a:r>
          </a:p>
          <a:p>
            <a:pPr lvl="1"/>
            <a:r>
              <a:rPr lang="en-US" sz="4600" dirty="0"/>
              <a:t>Age</a:t>
            </a:r>
          </a:p>
          <a:p>
            <a:pPr lvl="1"/>
            <a:r>
              <a:rPr lang="en-US" sz="4600" dirty="0"/>
              <a:t>Height</a:t>
            </a:r>
          </a:p>
          <a:p>
            <a:pPr lvl="1"/>
            <a:r>
              <a:rPr lang="en-US" sz="4600" dirty="0"/>
              <a:t>Weight</a:t>
            </a:r>
          </a:p>
          <a:p>
            <a:endParaRPr lang="en-US" sz="2000" dirty="0"/>
          </a:p>
        </p:txBody>
      </p:sp>
      <p:sp>
        <p:nvSpPr>
          <p:cNvPr id="9" name="Rounded Rectangle 16">
            <a:extLst>
              <a:ext uri="{FF2B5EF4-FFF2-40B4-BE49-F238E27FC236}">
                <a16:creationId xmlns:a16="http://schemas.microsoft.com/office/drawing/2014/main" id="{1808BD69-CC2D-4BCD-A0DA-8D67C306E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FD8C66C-5C09-4ECC-8EBD-CCB55CBCFC19}"/>
              </a:ext>
            </a:extLst>
          </p:cNvPr>
          <p:cNvPicPr>
            <a:picLocks noGrp="1"/>
          </p:cNvPicPr>
          <p:nvPr>
            <p:ph sz="half" idx="2"/>
          </p:nvPr>
        </p:nvPicPr>
        <p:blipFill rotWithShape="1">
          <a:blip r:embed="rId3" cstate="print">
            <a:extLst>
              <a:ext uri="{28A0092B-C50C-407E-A947-70E740481C1C}">
                <a14:useLocalDpi xmlns:a14="http://schemas.microsoft.com/office/drawing/2010/main" val="0"/>
              </a:ext>
            </a:extLst>
          </a:blip>
          <a:srcRect l="7236" r="16334" b="-3"/>
          <a:stretch/>
        </p:blipFill>
        <p:spPr>
          <a:xfrm>
            <a:off x="6434407" y="1011765"/>
            <a:ext cx="4744154" cy="4546708"/>
          </a:xfrm>
          <a:prstGeom prst="rect">
            <a:avLst/>
          </a:prstGeom>
        </p:spPr>
      </p:pic>
    </p:spTree>
    <p:extLst>
      <p:ext uri="{BB962C8B-B14F-4D97-AF65-F5344CB8AC3E}">
        <p14:creationId xmlns:p14="http://schemas.microsoft.com/office/powerpoint/2010/main" val="5300295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8" name="Group 17">
            <a:extLst>
              <a:ext uri="{FF2B5EF4-FFF2-40B4-BE49-F238E27FC236}">
                <a16:creationId xmlns:a16="http://schemas.microsoft.com/office/drawing/2014/main" id="{FABAF254-E739-48A6-96A9-F5DE175722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4FC85FE3-48BF-4B0A-828B-1A47C1C80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411C47E0-043A-4AB8-B446-0AFB3D528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D5048807-B89D-438F-93B0-C643E7067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962DD555-EAE0-441E-9C80-88C898E72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B026BE0F-0CCC-4EC1-99FA-3112E5BD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C8796358-F148-41A9-8977-8F8B64839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40780F4-D796-4127-9617-DAAE0AEA2F3A}"/>
              </a:ext>
            </a:extLst>
          </p:cNvPr>
          <p:cNvSpPr>
            <a:spLocks noGrp="1"/>
          </p:cNvSpPr>
          <p:nvPr>
            <p:ph type="title"/>
          </p:nvPr>
        </p:nvSpPr>
        <p:spPr>
          <a:xfrm>
            <a:off x="998537" y="452438"/>
            <a:ext cx="3906314" cy="1752599"/>
          </a:xfrm>
        </p:spPr>
        <p:txBody>
          <a:bodyPr vert="horz" lIns="91440" tIns="45720" rIns="91440" bIns="45720" rtlCol="0" anchor="b">
            <a:noAutofit/>
          </a:bodyPr>
          <a:lstStyle/>
          <a:p>
            <a:r>
              <a:rPr lang="en-US" sz="5000" dirty="0"/>
              <a:t>Event Dimension</a:t>
            </a:r>
          </a:p>
        </p:txBody>
      </p:sp>
      <p:sp>
        <p:nvSpPr>
          <p:cNvPr id="3" name="Content Placeholder 2">
            <a:extLst>
              <a:ext uri="{FF2B5EF4-FFF2-40B4-BE49-F238E27FC236}">
                <a16:creationId xmlns:a16="http://schemas.microsoft.com/office/drawing/2014/main" id="{4C5BEA39-8EC9-4DA1-978B-7043D47CA459}"/>
              </a:ext>
            </a:extLst>
          </p:cNvPr>
          <p:cNvSpPr>
            <a:spLocks noGrp="1"/>
          </p:cNvSpPr>
          <p:nvPr>
            <p:ph sz="half" idx="1"/>
          </p:nvPr>
        </p:nvSpPr>
        <p:spPr>
          <a:xfrm>
            <a:off x="1562797" y="2756694"/>
            <a:ext cx="2812387" cy="3124201"/>
          </a:xfrm>
        </p:spPr>
        <p:txBody>
          <a:bodyPr vert="horz" lIns="91440" tIns="45720" rIns="91440" bIns="45720" rtlCol="0" anchor="t">
            <a:normAutofit fontScale="92500" lnSpcReduction="20000"/>
          </a:bodyPr>
          <a:lstStyle/>
          <a:p>
            <a:r>
              <a:rPr lang="en-US" sz="3200" dirty="0"/>
              <a:t>Attributes:</a:t>
            </a:r>
          </a:p>
          <a:p>
            <a:pPr lvl="1"/>
            <a:r>
              <a:rPr lang="en-US" sz="3200" dirty="0" err="1"/>
              <a:t>Event_ID</a:t>
            </a:r>
            <a:r>
              <a:rPr lang="en-US" sz="3200" dirty="0"/>
              <a:t> (pk)</a:t>
            </a:r>
          </a:p>
          <a:p>
            <a:pPr lvl="1"/>
            <a:r>
              <a:rPr lang="en-US" sz="3200" dirty="0" err="1"/>
              <a:t>Sport_ID</a:t>
            </a:r>
            <a:r>
              <a:rPr lang="en-US" sz="3200" dirty="0"/>
              <a:t> (</a:t>
            </a:r>
            <a:r>
              <a:rPr lang="en-US" sz="3200" dirty="0" err="1"/>
              <a:t>fk</a:t>
            </a:r>
            <a:r>
              <a:rPr lang="en-US" sz="3200" dirty="0"/>
              <a:t>)</a:t>
            </a:r>
          </a:p>
          <a:p>
            <a:pPr lvl="1"/>
            <a:r>
              <a:rPr lang="en-US" sz="3200" dirty="0"/>
              <a:t>Event</a:t>
            </a:r>
          </a:p>
          <a:p>
            <a:endParaRPr lang="en-US" dirty="0"/>
          </a:p>
        </p:txBody>
      </p:sp>
      <p:sp>
        <p:nvSpPr>
          <p:cNvPr id="9" name="Rounded Rectangle 16">
            <a:extLst>
              <a:ext uri="{FF2B5EF4-FFF2-40B4-BE49-F238E27FC236}">
                <a16:creationId xmlns:a16="http://schemas.microsoft.com/office/drawing/2014/main" id="{69B89188-74D1-43D9-B0A9-4C786853C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49CC5F9-B64A-48B6-8315-47076F55B488}"/>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t="119" r="3" b="3"/>
          <a:stretch/>
        </p:blipFill>
        <p:spPr>
          <a:xfrm>
            <a:off x="4941202" y="1011765"/>
            <a:ext cx="6237359" cy="4546708"/>
          </a:xfrm>
          <a:prstGeom prst="rect">
            <a:avLst/>
          </a:prstGeom>
        </p:spPr>
      </p:pic>
    </p:spTree>
    <p:extLst>
      <p:ext uri="{BB962C8B-B14F-4D97-AF65-F5344CB8AC3E}">
        <p14:creationId xmlns:p14="http://schemas.microsoft.com/office/powerpoint/2010/main" val="16990220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8" name="Group 17">
            <a:extLst>
              <a:ext uri="{FF2B5EF4-FFF2-40B4-BE49-F238E27FC236}">
                <a16:creationId xmlns:a16="http://schemas.microsoft.com/office/drawing/2014/main" id="{03E2EFC0-DD7B-4696-8C4D-CBBD0FF694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2E0F491A-79B2-427A-9A72-9C3E1C214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8CDDFD44-B082-4517-A31A-0A7036421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23474B14-4CD5-43AB-AC72-034F140B5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C60DB51-0AC8-4CCF-8C21-64173631E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3DC754C2-4084-44FC-9301-77EE812A4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73EAB3B3-FF97-4E80-B54D-52CE1CB26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712AD1B-88BB-4203-862D-FCB4B55FCA2E}"/>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sz="5000" dirty="0"/>
              <a:t>Games Dimension</a:t>
            </a:r>
          </a:p>
        </p:txBody>
      </p:sp>
      <p:sp>
        <p:nvSpPr>
          <p:cNvPr id="3" name="Content Placeholder 2">
            <a:extLst>
              <a:ext uri="{FF2B5EF4-FFF2-40B4-BE49-F238E27FC236}">
                <a16:creationId xmlns:a16="http://schemas.microsoft.com/office/drawing/2014/main" id="{D648EB35-C75B-4B9C-8B79-B92B68581B8D}"/>
              </a:ext>
            </a:extLst>
          </p:cNvPr>
          <p:cNvSpPr>
            <a:spLocks noGrp="1"/>
          </p:cNvSpPr>
          <p:nvPr>
            <p:ph sz="half" idx="1"/>
          </p:nvPr>
        </p:nvSpPr>
        <p:spPr>
          <a:xfrm>
            <a:off x="1912323" y="2756694"/>
            <a:ext cx="3753465" cy="3124201"/>
          </a:xfrm>
        </p:spPr>
        <p:txBody>
          <a:bodyPr vert="horz" lIns="91440" tIns="45720" rIns="91440" bIns="45720" rtlCol="0" anchor="ctr">
            <a:normAutofit lnSpcReduction="10000"/>
          </a:bodyPr>
          <a:lstStyle/>
          <a:p>
            <a:r>
              <a:rPr lang="en-US" sz="3200" dirty="0"/>
              <a:t>Attributes:</a:t>
            </a:r>
          </a:p>
          <a:p>
            <a:pPr lvl="1"/>
            <a:r>
              <a:rPr lang="en-US" sz="3200" dirty="0" err="1"/>
              <a:t>Games_id</a:t>
            </a:r>
            <a:r>
              <a:rPr lang="en-US" sz="3200" dirty="0"/>
              <a:t> (pk)</a:t>
            </a:r>
          </a:p>
          <a:p>
            <a:pPr lvl="1"/>
            <a:r>
              <a:rPr lang="en-US" sz="3200" dirty="0"/>
              <a:t>Year</a:t>
            </a:r>
          </a:p>
          <a:p>
            <a:pPr lvl="1"/>
            <a:r>
              <a:rPr lang="en-US" sz="3200" dirty="0"/>
              <a:t>Season</a:t>
            </a:r>
          </a:p>
          <a:p>
            <a:pPr lvl="1"/>
            <a:r>
              <a:rPr lang="en-US" sz="3200" dirty="0"/>
              <a:t>City</a:t>
            </a:r>
          </a:p>
          <a:p>
            <a:endParaRPr lang="en-US" dirty="0"/>
          </a:p>
        </p:txBody>
      </p:sp>
      <p:sp>
        <p:nvSpPr>
          <p:cNvPr id="9" name="Rounded Rectangle 16">
            <a:extLst>
              <a:ext uri="{FF2B5EF4-FFF2-40B4-BE49-F238E27FC236}">
                <a16:creationId xmlns:a16="http://schemas.microsoft.com/office/drawing/2014/main" id="{D2B7F823-B53C-4005-8901-18403A29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E2DB458-AFAD-4838-AB27-1BB9EFA8D5BF}"/>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449139" y="1011765"/>
            <a:ext cx="4714689" cy="4546708"/>
          </a:xfrm>
          <a:prstGeom prst="rect">
            <a:avLst/>
          </a:prstGeom>
        </p:spPr>
      </p:pic>
    </p:spTree>
    <p:extLst>
      <p:ext uri="{BB962C8B-B14F-4D97-AF65-F5344CB8AC3E}">
        <p14:creationId xmlns:p14="http://schemas.microsoft.com/office/powerpoint/2010/main" val="41253886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712AD1B-88BB-4203-862D-FCB4B55FCA2E}"/>
              </a:ext>
            </a:extLst>
          </p:cNvPr>
          <p:cNvSpPr>
            <a:spLocks noGrp="1"/>
          </p:cNvSpPr>
          <p:nvPr>
            <p:ph type="title"/>
          </p:nvPr>
        </p:nvSpPr>
        <p:spPr>
          <a:xfrm>
            <a:off x="1885951" y="179581"/>
            <a:ext cx="3603678" cy="2458844"/>
          </a:xfrm>
        </p:spPr>
        <p:txBody>
          <a:bodyPr vert="horz" lIns="91440" tIns="45720" rIns="91440" bIns="45720" rtlCol="0" anchor="ctr">
            <a:normAutofit/>
          </a:bodyPr>
          <a:lstStyle/>
          <a:p>
            <a:r>
              <a:rPr lang="en-US" sz="6000" dirty="0"/>
              <a:t>Medals Dimension</a:t>
            </a:r>
          </a:p>
        </p:txBody>
      </p:sp>
      <p:sp>
        <p:nvSpPr>
          <p:cNvPr id="3" name="Content Placeholder 2">
            <a:extLst>
              <a:ext uri="{FF2B5EF4-FFF2-40B4-BE49-F238E27FC236}">
                <a16:creationId xmlns:a16="http://schemas.microsoft.com/office/drawing/2014/main" id="{D648EB35-C75B-4B9C-8B79-B92B68581B8D}"/>
              </a:ext>
            </a:extLst>
          </p:cNvPr>
          <p:cNvSpPr>
            <a:spLocks noGrp="1"/>
          </p:cNvSpPr>
          <p:nvPr>
            <p:ph sz="half" idx="1"/>
          </p:nvPr>
        </p:nvSpPr>
        <p:spPr>
          <a:xfrm>
            <a:off x="2094611" y="2085667"/>
            <a:ext cx="3603678" cy="3753466"/>
          </a:xfrm>
        </p:spPr>
        <p:txBody>
          <a:bodyPr vert="horz" lIns="91440" tIns="45720" rIns="91440" bIns="45720" rtlCol="0" anchor="ctr">
            <a:normAutofit/>
          </a:bodyPr>
          <a:lstStyle/>
          <a:p>
            <a:r>
              <a:rPr lang="en-US" sz="3200" dirty="0"/>
              <a:t>Attributes:</a:t>
            </a:r>
          </a:p>
          <a:p>
            <a:pPr lvl="1"/>
            <a:r>
              <a:rPr lang="en-US" sz="3200" dirty="0" err="1"/>
              <a:t>Medal_Id</a:t>
            </a:r>
            <a:r>
              <a:rPr lang="en-US" sz="3200" dirty="0"/>
              <a:t> (pk)</a:t>
            </a:r>
          </a:p>
          <a:p>
            <a:pPr lvl="1"/>
            <a:r>
              <a:rPr lang="en-US" sz="3200" dirty="0"/>
              <a:t>Medal</a:t>
            </a:r>
          </a:p>
        </p:txBody>
      </p:sp>
      <p:pic>
        <p:nvPicPr>
          <p:cNvPr id="25" name="Content Placeholder 24" descr="A screenshot of a computer screen&#10;&#10;Description automatically generated">
            <a:extLst>
              <a:ext uri="{FF2B5EF4-FFF2-40B4-BE49-F238E27FC236}">
                <a16:creationId xmlns:a16="http://schemas.microsoft.com/office/drawing/2014/main" id="{F20BD55E-0E29-45D5-9027-C5515CD293AD}"/>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029756" y="1859489"/>
            <a:ext cx="5705044" cy="313902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630968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_Notecard">
  <a:themeElements>
    <a:clrScheme name="New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ank_Notecard" id="{E5ABAC93-E446-40A0-951D-BA4C135336F4}" vid="{F7748C26-84D5-4484-9742-A7CD2733C022}"/>
    </a:ext>
  </a:extLst>
</a:theme>
</file>

<file path=ppt/theme/theme2.xml><?xml version="1.0" encoding="utf-8"?>
<a:theme xmlns:a="http://schemas.openxmlformats.org/drawingml/2006/main" name="NoteCards">
  <a:themeElements>
    <a:clrScheme name="New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teCards" id="{669FD9CA-F1B8-4724-9152-269D7E5B4CAD}" vid="{43553D58-AFC2-443B-8598-EC04BB1C6ECE}"/>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lank_Notecard">
  <a:themeElements>
    <a:clrScheme name="New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ank_Notecard" id="{E5ABAC93-E446-40A0-951D-BA4C135336F4}" vid="{F7748C26-84D5-4484-9742-A7CD2733C022}"/>
    </a:ext>
  </a:extLst>
</a:theme>
</file>

<file path=ppt/theme/theme5.xml><?xml version="1.0" encoding="utf-8"?>
<a:theme xmlns:a="http://schemas.openxmlformats.org/drawingml/2006/main" name="1_NoteCards">
  <a:themeElements>
    <a:clrScheme name="New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teCards" id="{669FD9CA-F1B8-4724-9152-269D7E5B4CAD}" vid="{43553D58-AFC2-443B-8598-EC04BB1C6ECE}"/>
    </a:ext>
  </a:ext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otalTime>93</TotalTime>
  <Words>863</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22</vt:i4>
      </vt:variant>
    </vt:vector>
  </HeadingPairs>
  <TitlesOfParts>
    <vt:vector size="34" baseType="lpstr">
      <vt:lpstr>Arial</vt:lpstr>
      <vt:lpstr>Calibri</vt:lpstr>
      <vt:lpstr>Century Gothic</vt:lpstr>
      <vt:lpstr>Corbel</vt:lpstr>
      <vt:lpstr>Open Sans</vt:lpstr>
      <vt:lpstr>Blank_Notecard</vt:lpstr>
      <vt:lpstr>NoteCards</vt:lpstr>
      <vt:lpstr>2_Office Theme</vt:lpstr>
      <vt:lpstr>1_Blank_Notecard</vt:lpstr>
      <vt:lpstr>1_NoteCards</vt:lpstr>
      <vt:lpstr>3_Office Theme</vt:lpstr>
      <vt:lpstr>Parallax</vt:lpstr>
      <vt:lpstr>The Olympics</vt:lpstr>
      <vt:lpstr>Project Overview</vt:lpstr>
      <vt:lpstr>The Data Set</vt:lpstr>
      <vt:lpstr>Data Cleansing</vt:lpstr>
      <vt:lpstr>Data Cleansing</vt:lpstr>
      <vt:lpstr>Athlete Dimension</vt:lpstr>
      <vt:lpstr>Event Dimension</vt:lpstr>
      <vt:lpstr>Games Dimension</vt:lpstr>
      <vt:lpstr>Medals Dimension</vt:lpstr>
      <vt:lpstr>Teams Dimension</vt:lpstr>
      <vt:lpstr>Names Table</vt:lpstr>
      <vt:lpstr>Sports Table</vt:lpstr>
      <vt:lpstr>Fact Table</vt:lpstr>
      <vt:lpstr>ERD</vt:lpstr>
      <vt:lpstr>Medals Won by Event</vt:lpstr>
      <vt:lpstr>Medals Won by Country</vt:lpstr>
      <vt:lpstr>Medals Won by Gender</vt:lpstr>
      <vt:lpstr>Medals Won by Age</vt:lpstr>
      <vt:lpstr>Gold Medals by Age and Gender</vt:lpstr>
      <vt:lpstr>Medals won by Women in the Winter Olympics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Olympics</dc:title>
  <dc:creator>Daisy McClellan</dc:creator>
  <cp:lastModifiedBy>Parsons, Jeffrey</cp:lastModifiedBy>
  <cp:revision>27</cp:revision>
  <dcterms:created xsi:type="dcterms:W3CDTF">2019-12-10T00:29:06Z</dcterms:created>
  <dcterms:modified xsi:type="dcterms:W3CDTF">2019-12-11T20:05:03Z</dcterms:modified>
</cp:coreProperties>
</file>