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7" r:id="rId3"/>
    <p:sldId id="257" r:id="rId4"/>
    <p:sldId id="260" r:id="rId5"/>
    <p:sldId id="270" r:id="rId6"/>
    <p:sldId id="271" r:id="rId7"/>
    <p:sldId id="272" r:id="rId8"/>
    <p:sldId id="273" r:id="rId9"/>
    <p:sldId id="259" r:id="rId10"/>
    <p:sldId id="276" r:id="rId11"/>
    <p:sldId id="268" r:id="rId12"/>
    <p:sldId id="263" r:id="rId13"/>
    <p:sldId id="264" r:id="rId14"/>
    <p:sldId id="265" r:id="rId15"/>
    <p:sldId id="266" r:id="rId16"/>
    <p:sldId id="261" r:id="rId17"/>
    <p:sldId id="262" r:id="rId18"/>
    <p:sldId id="278" r:id="rId19"/>
    <p:sldId id="279" r:id="rId20"/>
    <p:sldId id="280" r:id="rId21"/>
    <p:sldId id="275" r:id="rId22"/>
    <p:sldId id="274" r:id="rId23"/>
    <p:sldId id="277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74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1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3019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8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8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52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1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55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361" y="1295682"/>
            <a:ext cx="5685912" cy="2663710"/>
          </a:xfrm>
        </p:spPr>
        <p:txBody>
          <a:bodyPr/>
          <a:lstStyle/>
          <a:p>
            <a:r>
              <a:rPr lang="en-US" sz="54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ISAM 3314 GROUP PROJECT </a:t>
            </a:r>
            <a:endParaRPr lang="en-US" sz="54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558" y="4305844"/>
            <a:ext cx="6831673" cy="1086237"/>
          </a:xfrm>
        </p:spPr>
        <p:txBody>
          <a:bodyPr/>
          <a:lstStyle/>
          <a:p>
            <a:r>
              <a:rPr lang="en-US" dirty="0" smtClean="0"/>
              <a:t>Group one: </a:t>
            </a:r>
            <a:r>
              <a:rPr lang="en-US" dirty="0" err="1" smtClean="0"/>
              <a:t>Linum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850" y="913785"/>
            <a:ext cx="4756781" cy="47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897" t="12536" r="30185" b="7794"/>
          <a:stretch/>
        </p:blipFill>
        <p:spPr>
          <a:xfrm>
            <a:off x="3519377" y="233916"/>
            <a:ext cx="584420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128" y="2658978"/>
            <a:ext cx="3023936" cy="1540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Page</a:t>
            </a:r>
            <a:br>
              <a:rPr lang="en-US" dirty="0" smtClean="0"/>
            </a:br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127" t="15146" r="39715" b="8947"/>
          <a:stretch/>
        </p:blipFill>
        <p:spPr>
          <a:xfrm>
            <a:off x="1215189" y="602284"/>
            <a:ext cx="7038474" cy="56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75628" y="2604978"/>
            <a:ext cx="2083981" cy="1371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Search page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352" t="12401" r="6799" b="7562"/>
          <a:stretch/>
        </p:blipFill>
        <p:spPr>
          <a:xfrm>
            <a:off x="1031358" y="385808"/>
            <a:ext cx="8644270" cy="61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284" t="15102" r="2946" b="2975"/>
          <a:stretch/>
        </p:blipFill>
        <p:spPr>
          <a:xfrm>
            <a:off x="3352800" y="602038"/>
            <a:ext cx="5486400" cy="5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716" t="16168" r="21551" b="1409"/>
          <a:stretch/>
        </p:blipFill>
        <p:spPr>
          <a:xfrm>
            <a:off x="3749841" y="615537"/>
            <a:ext cx="4692318" cy="56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5" t="1080" r="2107" b="3271"/>
          <a:stretch/>
        </p:blipFill>
        <p:spPr>
          <a:xfrm>
            <a:off x="1927058" y="1064795"/>
            <a:ext cx="8337885" cy="47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47" y="1109640"/>
            <a:ext cx="4704507" cy="463872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93639" y="212086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User Pages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C</a:t>
            </a:r>
            <a:r>
              <a:rPr lang="en-US" dirty="0" smtClean="0"/>
              <a:t>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88" y="975964"/>
            <a:ext cx="7433224" cy="490607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93638" y="275699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User Pages 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225" t="14036" r="37270" b="5994"/>
          <a:stretch/>
        </p:blipFill>
        <p:spPr>
          <a:xfrm>
            <a:off x="1620982" y="97275"/>
            <a:ext cx="4488872" cy="6619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3469" y="1654233"/>
            <a:ext cx="3167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2">
                    <a:lumMod val="25000"/>
                  </a:schemeClr>
                </a:solidFill>
              </a:rPr>
              <a:t>JDBC Layer</a:t>
            </a:r>
            <a:endParaRPr lang="en-US" sz="4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9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088" t="12337" r="3295" b="8243"/>
          <a:stretch/>
        </p:blipFill>
        <p:spPr>
          <a:xfrm>
            <a:off x="2801389" y="644907"/>
            <a:ext cx="7772401" cy="53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33120"/>
              </p:ext>
            </p:extLst>
          </p:nvPr>
        </p:nvGraphicFramePr>
        <p:xfrm>
          <a:off x="1332580" y="967339"/>
          <a:ext cx="493077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8">
                  <a:extLst>
                    <a:ext uri="{9D8B030D-6E8A-4147-A177-3AD203B41FA5}">
                      <a16:colId xmlns:a16="http://schemas.microsoft.com/office/drawing/2014/main" val="1904184583"/>
                    </a:ext>
                  </a:extLst>
                </a:gridCol>
                <a:gridCol w="2465388">
                  <a:extLst>
                    <a:ext uri="{9D8B030D-6E8A-4147-A177-3AD203B41FA5}">
                      <a16:colId xmlns:a16="http://schemas.microsoft.com/office/drawing/2014/main" val="441718001"/>
                    </a:ext>
                  </a:extLst>
                </a:gridCol>
              </a:tblGrid>
              <a:tr h="89820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       Job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Group Members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6783"/>
                  </a:ext>
                </a:extLst>
              </a:tr>
              <a:tr h="89820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Page</a:t>
                      </a:r>
                      <a:r>
                        <a:rPr lang="en-US" dirty="0" smtClean="0"/>
                        <a:t>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Drew</a:t>
                      </a:r>
                    </a:p>
                    <a:p>
                      <a:pPr algn="ctr"/>
                      <a:r>
                        <a:rPr lang="en-US" dirty="0" smtClean="0"/>
                        <a:t>Trey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55614"/>
                  </a:ext>
                </a:extLst>
              </a:tr>
              <a:tr h="89820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Search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Armando</a:t>
                      </a:r>
                    </a:p>
                    <a:p>
                      <a:pPr algn="ctr"/>
                      <a:r>
                        <a:rPr lang="en-US" dirty="0" smtClean="0"/>
                        <a:t>Rosemary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01544"/>
                  </a:ext>
                </a:extLst>
              </a:tr>
              <a:tr h="89820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Profile Page</a:t>
                      </a:r>
                    </a:p>
                    <a:p>
                      <a:pPr algn="ctr"/>
                      <a:r>
                        <a:rPr lang="en-US" baseline="0" dirty="0" smtClean="0"/>
                        <a:t>User Profile Page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Jeff</a:t>
                      </a:r>
                    </a:p>
                    <a:p>
                      <a:pPr algn="ctr"/>
                      <a:r>
                        <a:rPr lang="en-US" dirty="0" smtClean="0"/>
                        <a:t>Juan</a:t>
                      </a:r>
                    </a:p>
                    <a:p>
                      <a:pPr algn="ctr"/>
                      <a:r>
                        <a:rPr lang="en-US" dirty="0" smtClean="0"/>
                        <a:t>Virginia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854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18569"/>
              </p:ext>
            </p:extLst>
          </p:nvPr>
        </p:nvGraphicFramePr>
        <p:xfrm>
          <a:off x="6483683" y="972152"/>
          <a:ext cx="5223044" cy="475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522">
                  <a:extLst>
                    <a:ext uri="{9D8B030D-6E8A-4147-A177-3AD203B41FA5}">
                      <a16:colId xmlns:a16="http://schemas.microsoft.com/office/drawing/2014/main" val="1943585298"/>
                    </a:ext>
                  </a:extLst>
                </a:gridCol>
                <a:gridCol w="2611522">
                  <a:extLst>
                    <a:ext uri="{9D8B030D-6E8A-4147-A177-3AD203B41FA5}">
                      <a16:colId xmlns:a16="http://schemas.microsoft.com/office/drawing/2014/main" val="2017589284"/>
                    </a:ext>
                  </a:extLst>
                </a:gridCol>
              </a:tblGrid>
              <a:tr h="6792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Meeting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10118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 12,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5:00 PM</a:t>
                      </a:r>
                      <a:r>
                        <a:rPr lang="en-US" baseline="0" dirty="0" smtClean="0"/>
                        <a:t> – 7:00 </a:t>
                      </a:r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44540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November 14,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5:00</a:t>
                      </a:r>
                      <a:r>
                        <a:rPr lang="en-US" baseline="0" dirty="0" smtClean="0"/>
                        <a:t> PM– 7:00 </a:t>
                      </a:r>
                      <a:r>
                        <a:rPr lang="en-US" dirty="0" smtClean="0"/>
                        <a:t>PM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4716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November 17,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10:00</a:t>
                      </a:r>
                      <a:r>
                        <a:rPr lang="en-US" baseline="0" dirty="0" smtClean="0"/>
                        <a:t> AM</a:t>
                      </a:r>
                      <a:r>
                        <a:rPr lang="en-US" dirty="0" smtClean="0"/>
                        <a:t> – 2:00</a:t>
                      </a:r>
                      <a:r>
                        <a:rPr lang="en-US" baseline="0" dirty="0" smtClean="0"/>
                        <a:t> PM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65864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November 19,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5:00</a:t>
                      </a:r>
                      <a:r>
                        <a:rPr lang="en-US" baseline="0" dirty="0" smtClean="0"/>
                        <a:t> PM – 7:00 </a:t>
                      </a:r>
                      <a:r>
                        <a:rPr lang="en-US" dirty="0" smtClean="0"/>
                        <a:t>PM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741502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November 21,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5:00</a:t>
                      </a:r>
                      <a:r>
                        <a:rPr lang="en-US" baseline="0" dirty="0" smtClean="0"/>
                        <a:t> PM– 7:00 </a:t>
                      </a:r>
                      <a:r>
                        <a:rPr lang="en-US" dirty="0" smtClean="0"/>
                        <a:t>PM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09118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November 24,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 AM – 2:00 PM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922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2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992" t="13205" r="10475" b="7281"/>
          <a:stretch/>
        </p:blipFill>
        <p:spPr>
          <a:xfrm>
            <a:off x="2310939" y="199408"/>
            <a:ext cx="7730836" cy="62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4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1" t="7595" r="169" b="4453"/>
          <a:stretch/>
        </p:blipFill>
        <p:spPr>
          <a:xfrm>
            <a:off x="1562793" y="947650"/>
            <a:ext cx="9858893" cy="48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1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325" t="7615" r="405" b="4341"/>
          <a:stretch/>
        </p:blipFill>
        <p:spPr>
          <a:xfrm>
            <a:off x="1388226" y="1055717"/>
            <a:ext cx="105156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7" t="8026" r="674" b="29169"/>
          <a:stretch/>
        </p:blipFill>
        <p:spPr>
          <a:xfrm>
            <a:off x="1512917" y="1571105"/>
            <a:ext cx="9584574" cy="3416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07230" y="631767"/>
            <a:ext cx="4763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2">
                    <a:lumMod val="25000"/>
                  </a:schemeClr>
                </a:solidFill>
              </a:rPr>
              <a:t>User Search Page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89" t="7339" r="622" b="5155"/>
          <a:stretch/>
        </p:blipFill>
        <p:spPr>
          <a:xfrm>
            <a:off x="2072794" y="1147158"/>
            <a:ext cx="9423708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797" y="1331119"/>
            <a:ext cx="4772407" cy="4195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User </a:t>
            </a:r>
            <a:r>
              <a:rPr lang="en-US" dirty="0"/>
              <a:t>R</a:t>
            </a:r>
            <a:r>
              <a:rPr lang="en-US" dirty="0" smtClean="0"/>
              <a:t>egistration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D</a:t>
            </a:r>
            <a:r>
              <a:rPr lang="en-US" dirty="0" smtClean="0"/>
              <a:t>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938" y="2564054"/>
            <a:ext cx="5092906" cy="29173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 Registration</a:t>
            </a:r>
          </a:p>
          <a:p>
            <a:pPr algn="ctr"/>
            <a:r>
              <a:rPr lang="en-US" dirty="0" smtClean="0"/>
              <a:t> Flow chart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94" y="802900"/>
            <a:ext cx="6712201" cy="54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081" t="17576" r="36389" b="6132"/>
          <a:stretch/>
        </p:blipFill>
        <p:spPr>
          <a:xfrm>
            <a:off x="3429000" y="143933"/>
            <a:ext cx="4665133" cy="63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09" t="12610" r="33527" b="5945"/>
          <a:stretch/>
        </p:blipFill>
        <p:spPr>
          <a:xfrm>
            <a:off x="4139736" y="382385"/>
            <a:ext cx="4093275" cy="59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477" t="12341" r="26228" b="34670"/>
          <a:stretch/>
        </p:blipFill>
        <p:spPr>
          <a:xfrm>
            <a:off x="2967644" y="895823"/>
            <a:ext cx="6957752" cy="47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760" t="12748" r="41692" b="6034"/>
          <a:stretch/>
        </p:blipFill>
        <p:spPr>
          <a:xfrm>
            <a:off x="4289367" y="224443"/>
            <a:ext cx="3333404" cy="5153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792" t="51971" r="45602" b="28745"/>
          <a:stretch/>
        </p:blipFill>
        <p:spPr>
          <a:xfrm>
            <a:off x="4289367" y="5026974"/>
            <a:ext cx="3330633" cy="14611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68092" y="2509843"/>
            <a:ext cx="3200401" cy="14773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6253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JSF Registration page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801" t="12392" r="40605" b="6124"/>
          <a:stretch/>
        </p:blipFill>
        <p:spPr>
          <a:xfrm>
            <a:off x="4144925" y="754912"/>
            <a:ext cx="3958412" cy="59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355</TotalTime>
  <Words>115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Franklin Gothic Book</vt:lpstr>
      <vt:lpstr>Crop</vt:lpstr>
      <vt:lpstr>ISAM 3314 GROUP PROJECT </vt:lpstr>
      <vt:lpstr>PowerPoint Presentation</vt:lpstr>
      <vt:lpstr>User Registration  Class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JSF Registration page </vt:lpstr>
      <vt:lpstr>PowerPoint Presentation</vt:lpstr>
      <vt:lpstr>Search Page 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 Account</dc:creator>
  <cp:lastModifiedBy>Lopez Mejia, Virginia</cp:lastModifiedBy>
  <cp:revision>25</cp:revision>
  <dcterms:created xsi:type="dcterms:W3CDTF">2018-11-12T23:19:33Z</dcterms:created>
  <dcterms:modified xsi:type="dcterms:W3CDTF">2018-12-04T01:30:36Z</dcterms:modified>
</cp:coreProperties>
</file>