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BCB36-867D-05EF-9811-10F3CDEAA094}" v="195" dt="2021-10-14T13:45:01.175"/>
    <p1510:client id="{51CBADFB-1101-50E8-67F2-E1B6B59A6ACF}" v="45" dt="2021-10-12T14:32:50.659"/>
    <p1510:client id="{C03431BF-AB4E-51E4-D8D1-771BB5C6D360}" v="126" dt="2021-10-15T22:57:47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>
                <a:latin typeface="Times New Roman"/>
                <a:cs typeface="Times New Roman"/>
              </a:rPr>
              <a:t>1. </a:t>
            </a:r>
            <a:r>
              <a:rPr lang="en-US" sz="1600" dirty="0" err="1">
                <a:latin typeface="Times New Roman"/>
                <a:cs typeface="Times New Roman"/>
              </a:rPr>
              <a:t>i</a:t>
            </a:r>
            <a:r>
              <a:rPr lang="en-US" sz="1200" dirty="0" err="1">
                <a:latin typeface="Times New Roman"/>
                <a:cs typeface="Times New Roman"/>
              </a:rPr>
              <a:t>p</a:t>
            </a:r>
            <a:r>
              <a:rPr lang="en-US" sz="1600" dirty="0">
                <a:latin typeface="Times New Roman"/>
                <a:cs typeface="Times New Roman"/>
              </a:rPr>
              <a:t> = pk % N</a:t>
            </a:r>
          </a:p>
          <a:p>
            <a:pPr>
              <a:defRPr/>
            </a:pPr>
            <a:r>
              <a:rPr lang="en-US" sz="1600" dirty="0">
                <a:latin typeface="Times New Roman"/>
                <a:cs typeface="Times New Roman"/>
              </a:rPr>
              <a:t>2. q=pk/N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>
                <a:latin typeface="Times New Roman"/>
                <a:cs typeface="Times New Roman"/>
              </a:rPr>
              <a:t>       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>
                <a:latin typeface="Times New Roman"/>
                <a:cs typeface="Times New Roman"/>
              </a:rPr>
              <a:t>         </a:t>
            </a:r>
            <a:r>
              <a:rPr lang="en-US" sz="1600" dirty="0" err="1">
                <a:latin typeface="Times New Roman"/>
                <a:cs typeface="Times New Roman"/>
              </a:rPr>
              <a:t>i</a:t>
            </a:r>
            <a:r>
              <a:rPr lang="en-US" sz="1200" dirty="0" err="1">
                <a:latin typeface="Times New Roman"/>
                <a:cs typeface="Times New Roman"/>
              </a:rPr>
              <a:t>p</a:t>
            </a:r>
            <a:r>
              <a:rPr lang="en-US" sz="1200" baseline="30000" dirty="0">
                <a:latin typeface="Times New Roman"/>
                <a:cs typeface="Times New Roman"/>
              </a:rPr>
              <a:t>’</a:t>
            </a:r>
            <a:r>
              <a:rPr lang="en-US" sz="1600" dirty="0">
                <a:latin typeface="Times New Roman"/>
                <a:cs typeface="Times New Roman"/>
              </a:rPr>
              <a:t> = (pk 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DD4C51-A8F0-43D8-A659-CB318C408FFA}"/>
              </a:ext>
            </a:extLst>
          </p:cNvPr>
          <p:cNvSpPr txBox="1"/>
          <p:nvPr/>
        </p:nvSpPr>
        <p:spPr>
          <a:xfrm>
            <a:off x="6073009" y="2008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B44F9-FFB8-49AC-93F6-5E4E74AB2525}"/>
              </a:ext>
            </a:extLst>
          </p:cNvPr>
          <p:cNvSpPr txBox="1"/>
          <p:nvPr/>
        </p:nvSpPr>
        <p:spPr>
          <a:xfrm>
            <a:off x="6073009" y="2683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53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70575-475F-443B-9498-2484C1CACA52}"/>
              </a:ext>
            </a:extLst>
          </p:cNvPr>
          <p:cNvSpPr txBox="1"/>
          <p:nvPr/>
        </p:nvSpPr>
        <p:spPr>
          <a:xfrm>
            <a:off x="6316009" y="2683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F9654-8815-49AD-BB86-1B38CCF1C11F}"/>
              </a:ext>
            </a:extLst>
          </p:cNvPr>
          <p:cNvSpPr txBox="1"/>
          <p:nvPr/>
        </p:nvSpPr>
        <p:spPr>
          <a:xfrm>
            <a:off x="6073009" y="2908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174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12DCAC-8CD5-46F3-B52E-BF7D37D69160}"/>
              </a:ext>
            </a:extLst>
          </p:cNvPr>
          <p:cNvSpPr txBox="1"/>
          <p:nvPr/>
        </p:nvSpPr>
        <p:spPr>
          <a:xfrm>
            <a:off x="6424009" y="2890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F0603F-5976-4386-91AD-70E25AA337F7}"/>
              </a:ext>
            </a:extLst>
          </p:cNvPr>
          <p:cNvSpPr txBox="1"/>
          <p:nvPr/>
        </p:nvSpPr>
        <p:spPr>
          <a:xfrm>
            <a:off x="6046009" y="3376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BE205A-1206-4F7C-AE46-8164BE5EDDD9}"/>
              </a:ext>
            </a:extLst>
          </p:cNvPr>
          <p:cNvSpPr txBox="1"/>
          <p:nvPr/>
        </p:nvSpPr>
        <p:spPr>
          <a:xfrm>
            <a:off x="6046009" y="3592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B07EAB-31CB-4849-B7C6-EE8D5E4FEC08}"/>
              </a:ext>
            </a:extLst>
          </p:cNvPr>
          <p:cNvSpPr txBox="1"/>
          <p:nvPr/>
        </p:nvSpPr>
        <p:spPr>
          <a:xfrm>
            <a:off x="6046009" y="3817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138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50C05-7570-4151-A5F0-7A0BD94A6286}"/>
              </a:ext>
            </a:extLst>
          </p:cNvPr>
          <p:cNvSpPr txBox="1"/>
          <p:nvPr/>
        </p:nvSpPr>
        <p:spPr>
          <a:xfrm>
            <a:off x="6046009" y="4087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109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72BC2-ACE9-4371-8EE2-89A911D7CE4B}"/>
              </a:ext>
            </a:extLst>
          </p:cNvPr>
          <p:cNvSpPr txBox="1"/>
          <p:nvPr/>
        </p:nvSpPr>
        <p:spPr>
          <a:xfrm>
            <a:off x="6361009" y="4087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49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455DED-343E-47A7-91DD-476B42C1AD97}"/>
              </a:ext>
            </a:extLst>
          </p:cNvPr>
          <p:cNvSpPr txBox="1"/>
          <p:nvPr/>
        </p:nvSpPr>
        <p:spPr>
          <a:xfrm>
            <a:off x="4048009" y="2152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27</a:t>
            </a:r>
            <a:endParaRPr lang="en-US" sz="1200" dirty="0">
              <a:cs typeface="Times New Roman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108C50-1B06-47DB-AEED-98B6F7503FD4}"/>
              </a:ext>
            </a:extLst>
          </p:cNvPr>
          <p:cNvSpPr txBox="1"/>
          <p:nvPr/>
        </p:nvSpPr>
        <p:spPr>
          <a:xfrm>
            <a:off x="4048009" y="3052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53</a:t>
            </a:r>
            <a:endParaRPr lang="en-US" sz="1200" dirty="0">
              <a:cs typeface="Times New Roman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3F7949-894F-40E8-932C-A4ED025C35EB}"/>
              </a:ext>
            </a:extLst>
          </p:cNvPr>
          <p:cNvSpPr txBox="1"/>
          <p:nvPr/>
        </p:nvSpPr>
        <p:spPr>
          <a:xfrm>
            <a:off x="4048009" y="1927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13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C29B19-346F-4873-BBF8-118972135916}"/>
              </a:ext>
            </a:extLst>
          </p:cNvPr>
          <p:cNvSpPr txBox="1"/>
          <p:nvPr/>
        </p:nvSpPr>
        <p:spPr>
          <a:xfrm>
            <a:off x="4021009" y="4195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10</a:t>
            </a:r>
            <a:endParaRPr lang="en-US" sz="1200" dirty="0">
              <a:cs typeface="Times New Roman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780AA-B64A-4AB7-91DE-ABDD55B301A2}"/>
              </a:ext>
            </a:extLst>
          </p:cNvPr>
          <p:cNvSpPr txBox="1"/>
          <p:nvPr/>
        </p:nvSpPr>
        <p:spPr>
          <a:xfrm>
            <a:off x="4021009" y="376307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138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2362CA-9474-4C96-B8E2-EE0B70DA62C4}"/>
              </a:ext>
            </a:extLst>
          </p:cNvPr>
          <p:cNvSpPr txBox="1"/>
          <p:nvPr/>
        </p:nvSpPr>
        <p:spPr>
          <a:xfrm>
            <a:off x="4051838" y="261084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109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0FC36-B5C2-4272-A81C-B32C4FCC0A6C}"/>
              </a:ext>
            </a:extLst>
          </p:cNvPr>
          <p:cNvSpPr txBox="1"/>
          <p:nvPr/>
        </p:nvSpPr>
        <p:spPr>
          <a:xfrm>
            <a:off x="4021008" y="3309859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49</a:t>
            </a:r>
            <a:endParaRPr lang="en-US" sz="1200" dirty="0">
              <a:cs typeface="Times New Roman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BF0B4C-8A4E-43FD-907A-07D3A11A6862}"/>
              </a:ext>
            </a:extLst>
          </p:cNvPr>
          <p:cNvSpPr txBox="1"/>
          <p:nvPr/>
        </p:nvSpPr>
        <p:spPr>
          <a:xfrm>
            <a:off x="4021008" y="4428540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174</a:t>
            </a:r>
            <a:endParaRPr lang="en-US" sz="1200" dirty="0">
              <a:cs typeface="Times New Roman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6FA1AA-A8A3-4F74-9839-4592E9ADAE2C}"/>
              </a:ext>
            </a:extLst>
          </p:cNvPr>
          <p:cNvSpPr txBox="1"/>
          <p:nvPr/>
        </p:nvSpPr>
        <p:spPr>
          <a:xfrm>
            <a:off x="4050191" y="4613366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26</a:t>
            </a:r>
            <a:endParaRPr lang="en-US" sz="1200" dirty="0">
              <a:cs typeface="Times New Roma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637BEF-51A5-4FF5-A037-A4C568FC6037}"/>
              </a:ext>
            </a:extLst>
          </p:cNvPr>
          <p:cNvSpPr txBox="1"/>
          <p:nvPr/>
        </p:nvSpPr>
        <p:spPr>
          <a:xfrm>
            <a:off x="4050191" y="2405187"/>
            <a:ext cx="624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24</a:t>
            </a:r>
            <a:endParaRPr lang="en-US" sz="1200" dirty="0"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36675-E876-4956-B966-E2B8B1C7824A}"/>
              </a:ext>
            </a:extLst>
          </p:cNvPr>
          <p:cNvSpPr txBox="1"/>
          <p:nvPr/>
        </p:nvSpPr>
        <p:spPr>
          <a:xfrm>
            <a:off x="3674773" y="2711463"/>
            <a:ext cx="3294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F4A1D-378F-4663-BD66-D8F78B8D080F}"/>
              </a:ext>
            </a:extLst>
          </p:cNvPr>
          <p:cNvSpPr txBox="1"/>
          <p:nvPr/>
        </p:nvSpPr>
        <p:spPr>
          <a:xfrm>
            <a:off x="5116042" y="2766187"/>
            <a:ext cx="3550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72F87-42E3-4CF0-99C5-E8C45982966E}"/>
              </a:ext>
            </a:extLst>
          </p:cNvPr>
          <p:cNvSpPr txBox="1"/>
          <p:nvPr/>
        </p:nvSpPr>
        <p:spPr>
          <a:xfrm>
            <a:off x="5118437" y="3164483"/>
            <a:ext cx="533826" cy="469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AB123-E92D-44FB-98D7-613B592BED54}"/>
              </a:ext>
            </a:extLst>
          </p:cNvPr>
          <p:cNvSpPr txBox="1"/>
          <p:nvPr/>
        </p:nvSpPr>
        <p:spPr>
          <a:xfrm>
            <a:off x="5120832" y="3728798"/>
            <a:ext cx="342262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2</a:t>
            </a:r>
            <a:endParaRPr lang="en-US" dirty="0"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F61ED-8223-4473-AA7D-71FB67174609}"/>
              </a:ext>
            </a:extLst>
          </p:cNvPr>
          <p:cNvSpPr txBox="1"/>
          <p:nvPr/>
        </p:nvSpPr>
        <p:spPr>
          <a:xfrm>
            <a:off x="5110455" y="4165406"/>
            <a:ext cx="342262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4FABC-0854-471B-8953-6AD58C9542F9}"/>
              </a:ext>
            </a:extLst>
          </p:cNvPr>
          <p:cNvSpPr txBox="1"/>
          <p:nvPr/>
        </p:nvSpPr>
        <p:spPr>
          <a:xfrm>
            <a:off x="5125621" y="4780805"/>
            <a:ext cx="329491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3A1EA-C7E9-4AFE-8631-1568B77F93E6}"/>
              </a:ext>
            </a:extLst>
          </p:cNvPr>
          <p:cNvSpPr txBox="1"/>
          <p:nvPr/>
        </p:nvSpPr>
        <p:spPr>
          <a:xfrm>
            <a:off x="5115242" y="5230182"/>
            <a:ext cx="4188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38BD82-F8AD-4A5C-BEF5-279F72250F8F}"/>
              </a:ext>
            </a:extLst>
          </p:cNvPr>
          <p:cNvSpPr txBox="1"/>
          <p:nvPr/>
        </p:nvSpPr>
        <p:spPr>
          <a:xfrm>
            <a:off x="3674772" y="3178390"/>
            <a:ext cx="9715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0</a:t>
            </a:r>
            <a:endParaRPr lang="en-US" dirty="0">
              <a:cs typeface="Times New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18EE53-6CB0-48FB-9DD5-FF160A81A321}"/>
              </a:ext>
            </a:extLst>
          </p:cNvPr>
          <p:cNvSpPr txBox="1"/>
          <p:nvPr/>
        </p:nvSpPr>
        <p:spPr>
          <a:xfrm>
            <a:off x="3694227" y="3732867"/>
            <a:ext cx="8256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33BEFC-9FE6-4500-B9A9-9C0651C7501C}"/>
              </a:ext>
            </a:extLst>
          </p:cNvPr>
          <p:cNvSpPr txBox="1"/>
          <p:nvPr/>
        </p:nvSpPr>
        <p:spPr>
          <a:xfrm>
            <a:off x="3694226" y="4228977"/>
            <a:ext cx="8256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BE00C-D8FB-45EC-8F4E-BBB6F4ADADF7}"/>
              </a:ext>
            </a:extLst>
          </p:cNvPr>
          <p:cNvSpPr txBox="1"/>
          <p:nvPr/>
        </p:nvSpPr>
        <p:spPr>
          <a:xfrm>
            <a:off x="3723410" y="4725088"/>
            <a:ext cx="3294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8625E-BD2A-4E82-956C-06A49AA954D2}"/>
              </a:ext>
            </a:extLst>
          </p:cNvPr>
          <p:cNvSpPr txBox="1"/>
          <p:nvPr/>
        </p:nvSpPr>
        <p:spPr>
          <a:xfrm>
            <a:off x="3723409" y="5289291"/>
            <a:ext cx="6991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216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140</cp:revision>
  <cp:lastPrinted>2015-10-07T21:36:22Z</cp:lastPrinted>
  <dcterms:created xsi:type="dcterms:W3CDTF">2003-12-08T11:02:30Z</dcterms:created>
  <dcterms:modified xsi:type="dcterms:W3CDTF">2021-10-15T22:57:55Z</dcterms:modified>
</cp:coreProperties>
</file>