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0"/>
    <a:srgbClr val="FFFFF9"/>
    <a:srgbClr val="FF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327"/>
  </p:normalViewPr>
  <p:slideViewPr>
    <p:cSldViewPr snapToGrid="0">
      <p:cViewPr varScale="1">
        <p:scale>
          <a:sx n="120" d="100"/>
          <a:sy n="120" d="100"/>
        </p:scale>
        <p:origin x="18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5BC9-E122-F54E-93B0-25CA96AFB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7E1E5-316B-3841-B405-121BE05E1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3E86-A014-D049-9EFA-E20A2E65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91B-687B-5A46-9E3E-F7E3EFFFAD4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17BE1-618C-A44A-867C-222AE76C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6DFC-CD88-C94C-9417-D717BB47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BA2-5E74-0143-A401-B4524C5B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A68E-8326-C84D-9BA4-91E9391F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ADEF-9FEF-0848-AE09-18FEF5413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BF128-357E-4143-A346-F4EADC4F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91B-687B-5A46-9E3E-F7E3EFFFAD4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6D900-A805-174D-BBE5-2FCF61B6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B9D7-AAFE-1246-9234-AB6AF7E2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BA2-5E74-0143-A401-B4524C5B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B5DE6-DE04-7E4D-B039-BA6D68E2F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4DDEB-231F-B34C-BD4C-BFE903F31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6AF3F-B854-6648-9BF5-649584DA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91B-687B-5A46-9E3E-F7E3EFFFAD4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9304-13D5-0A44-938B-8140C35E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5BBD2-4DEE-3445-9A3B-5D78336F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BA2-5E74-0143-A401-B4524C5B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81B1-DDC2-4244-829C-C0EED9DD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15D0-4757-3F4B-AE38-4E5E8691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2C7F-E96F-D246-835E-B736894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91B-687B-5A46-9E3E-F7E3EFFFAD4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4D0E8-BBDA-FB4A-967D-1098C46B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9C418-A73A-DC4E-B8A9-3EA1AA4C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BA2-5E74-0143-A401-B4524C5B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0CB3-FD3E-6F47-A602-8289E485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A6865-841D-C648-89FC-9A52F10F4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29DD-7CE7-284C-A4D7-D04C8A26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91B-687B-5A46-9E3E-F7E3EFFFAD4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9063-7559-EC4E-AA1D-E834E297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79F8-81DF-4749-A740-B861DD71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BA2-5E74-0143-A401-B4524C5B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76A1-86D4-1740-ACDE-E54AF4B7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B8EA-C977-AB48-92C3-04A21371D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B4AF7-B867-1344-8ADF-69A832C13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FC9CE-A341-E24F-9A36-29F9189A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91B-687B-5A46-9E3E-F7E3EFFFAD4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E832-5D0C-0E4A-9F04-94AB3150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9DC5A-9AA1-2D42-9600-E29AFDB5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BA2-5E74-0143-A401-B4524C5B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4C97-1303-EA4F-927F-D3268CFD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42DDA-6064-1A45-B22F-83A4BAD0F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70CB-9C1B-1746-8217-C41BA9BC1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FA6D-AD81-6B42-B6FF-11A9523E7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D2C84-EE5C-6D4B-88FD-9C92B4A97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14C81-0E70-CA47-9D00-3D0EBB80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91B-687B-5A46-9E3E-F7E3EFFFAD4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24161-8B19-CE49-A435-E9D12649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B7D5B-CD67-6945-8D74-0C0CD1B3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BA2-5E74-0143-A401-B4524C5B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5DA1-3B4C-9A4B-AF87-2E8A9765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1BEB5-F785-5049-9FAB-00151F81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91B-687B-5A46-9E3E-F7E3EFFFAD4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A550-E32E-0147-9835-FC57C076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8D12B-630F-DC40-BC60-F01286B9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BA2-5E74-0143-A401-B4524C5B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8AA96-B464-9D4F-ADEE-0C2CC8CB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91B-687B-5A46-9E3E-F7E3EFFFAD4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69FF5-D0A3-284F-A796-1800849C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4AEB3-A3AB-E947-AD63-CB76B522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BA2-5E74-0143-A401-B4524C5B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7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204-60C7-874A-8BA4-46740981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D1AD-ADC1-7242-846E-9FC1F7C48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86E3D-4043-0047-A111-C287F03BB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DD132-C66F-D549-AAD9-1B2D0851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91B-687B-5A46-9E3E-F7E3EFFFAD4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C9300-24B0-5F45-BFEC-53EB714F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C600-07FB-A549-87A9-21B2C1CF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BA2-5E74-0143-A401-B4524C5B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62CA-1185-9746-9244-D57B59C0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6C2CC-523B-A243-80E0-1CA6ABB00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F3C1B-1002-1547-848B-E10AEB457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26A6B-49E0-F34A-A46E-3D05721E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91B-687B-5A46-9E3E-F7E3EFFFAD4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888D4-9E96-7F49-9A4A-30977340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B56D5-3658-BA49-87FD-0A63E4DA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BA2-5E74-0143-A401-B4524C5B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3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48CBB-0A5F-BC48-BDE1-B88036C6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C03D-ECE4-1B45-BECD-84965EEE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B4F9-B41C-D94B-8672-93AB4A19E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4591B-687B-5A46-9E3E-F7E3EFFFAD4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DE4B-1CD3-4C46-A54A-8CAB23896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B91B5-E73E-0444-9745-080E984A2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6BA2-5E74-0143-A401-B4524C5B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664C-EA23-A24C-26CF-723E6B97D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Stability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963D2-A42C-80F0-2BE9-CA9B24422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10-18-2022</a:t>
            </a:r>
          </a:p>
        </p:txBody>
      </p:sp>
    </p:spTree>
    <p:extLst>
      <p:ext uri="{BB962C8B-B14F-4D97-AF65-F5344CB8AC3E}">
        <p14:creationId xmlns:p14="http://schemas.microsoft.com/office/powerpoint/2010/main" val="286593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28C5D9D-6EAA-4E16-EE13-7CDB5229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91" y="568411"/>
            <a:ext cx="2635291" cy="265052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E657CBE-566F-79F3-833E-0E9DC10F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416" y="568411"/>
            <a:ext cx="2665757" cy="265052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D7D683F-14EF-F415-5729-9811FC98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708" y="568411"/>
            <a:ext cx="2665757" cy="2650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C0AA2B-8B40-9D25-D690-B9925BDA1A84}"/>
              </a:ext>
            </a:extLst>
          </p:cNvPr>
          <p:cNvSpPr txBox="1"/>
          <p:nvPr/>
        </p:nvSpPr>
        <p:spPr>
          <a:xfrm>
            <a:off x="1822217" y="11121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Exponential 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0D4D07-9827-874F-E00B-7435832046AB}"/>
              </a:ext>
            </a:extLst>
          </p:cNvPr>
          <p:cNvSpPr txBox="1"/>
          <p:nvPr/>
        </p:nvSpPr>
        <p:spPr>
          <a:xfrm>
            <a:off x="5282719" y="111210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Logistic Growth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31BC2-785E-276D-BECB-DD68C6001D43}"/>
              </a:ext>
            </a:extLst>
          </p:cNvPr>
          <p:cNvSpPr txBox="1"/>
          <p:nvPr/>
        </p:nvSpPr>
        <p:spPr>
          <a:xfrm>
            <a:off x="8505946" y="111210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Logistic w/ Allee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F751F408-18B8-2DA3-1B7D-A9D2B1EB6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950" y="3773618"/>
            <a:ext cx="2584515" cy="2650524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1B29AC06-3962-DB37-1794-642C058BD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217" y="3773618"/>
            <a:ext cx="2503273" cy="2650524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08FFCE01-27FC-6483-4FEE-CE2FA2033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7883" y="3773618"/>
            <a:ext cx="2584515" cy="26505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A84908-07D5-5A40-4588-CCFE994485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9658" y="1007769"/>
            <a:ext cx="652473" cy="3449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12E39A-EDC4-AA6C-D07B-CE7B828512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9519" y="1007769"/>
            <a:ext cx="1372442" cy="3449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D3CF14-07FD-D070-531C-E9334E50B1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6557" y="1007769"/>
            <a:ext cx="2069913" cy="3449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856F5D-72DF-40E9-097C-FD46CADFF497}"/>
              </a:ext>
            </a:extLst>
          </p:cNvPr>
          <p:cNvSpPr txBox="1"/>
          <p:nvPr/>
        </p:nvSpPr>
        <p:spPr>
          <a:xfrm>
            <a:off x="2352679" y="3218935"/>
            <a:ext cx="1125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tumor size, 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02C2C4-F24D-7583-0B24-8E9F3B4A6DFC}"/>
              </a:ext>
            </a:extLst>
          </p:cNvPr>
          <p:cNvSpPr txBox="1"/>
          <p:nvPr/>
        </p:nvSpPr>
        <p:spPr>
          <a:xfrm>
            <a:off x="5607326" y="3218935"/>
            <a:ext cx="1125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tumor size,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42898E-06F2-0EB7-4809-798C913D76E7}"/>
              </a:ext>
            </a:extLst>
          </p:cNvPr>
          <p:cNvSpPr txBox="1"/>
          <p:nvPr/>
        </p:nvSpPr>
        <p:spPr>
          <a:xfrm>
            <a:off x="8856235" y="3218935"/>
            <a:ext cx="1125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tumor size, 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15AF1A-7762-6825-7F8B-9697BE52B8FB}"/>
              </a:ext>
            </a:extLst>
          </p:cNvPr>
          <p:cNvSpPr txBox="1"/>
          <p:nvPr/>
        </p:nvSpPr>
        <p:spPr>
          <a:xfrm>
            <a:off x="2596337" y="6424827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time, 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27B46A-040E-D305-6816-9E6648E58350}"/>
              </a:ext>
            </a:extLst>
          </p:cNvPr>
          <p:cNvSpPr txBox="1"/>
          <p:nvPr/>
        </p:nvSpPr>
        <p:spPr>
          <a:xfrm>
            <a:off x="5850983" y="6424827"/>
            <a:ext cx="63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time, 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15EC77-0767-7503-80B1-0FF124C228DF}"/>
              </a:ext>
            </a:extLst>
          </p:cNvPr>
          <p:cNvSpPr txBox="1"/>
          <p:nvPr/>
        </p:nvSpPr>
        <p:spPr>
          <a:xfrm>
            <a:off x="9099892" y="6424827"/>
            <a:ext cx="63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time,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DB0E5D-5DA3-DDA8-5927-5BBF76B9CF77}"/>
                  </a:ext>
                </a:extLst>
              </p:cNvPr>
              <p:cNvSpPr txBox="1"/>
              <p:nvPr/>
            </p:nvSpPr>
            <p:spPr>
              <a:xfrm rot="16200000">
                <a:off x="831715" y="1640644"/>
                <a:ext cx="11977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growth rate,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DB0E5D-5DA3-DDA8-5927-5BBF76B9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1715" y="1640644"/>
                <a:ext cx="1197764" cy="276999"/>
              </a:xfrm>
              <a:prstGeom prst="rect">
                <a:avLst/>
              </a:prstGeom>
              <a:blipFill>
                <a:blip r:embed="rId11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F16A53-135F-0D6E-D82E-F111BCFB1544}"/>
                  </a:ext>
                </a:extLst>
              </p:cNvPr>
              <p:cNvSpPr txBox="1"/>
              <p:nvPr/>
            </p:nvSpPr>
            <p:spPr>
              <a:xfrm rot="16200000">
                <a:off x="3967816" y="1640645"/>
                <a:ext cx="11977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growth rate,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F16A53-135F-0D6E-D82E-F111BCFB1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67816" y="1640645"/>
                <a:ext cx="1197764" cy="276999"/>
              </a:xfrm>
              <a:prstGeom prst="rect">
                <a:avLst/>
              </a:prstGeom>
              <a:blipFill>
                <a:blip r:embed="rId12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7EC3E8-DFEE-2084-5FE5-AE7922BC7AF1}"/>
                  </a:ext>
                </a:extLst>
              </p:cNvPr>
              <p:cNvSpPr txBox="1"/>
              <p:nvPr/>
            </p:nvSpPr>
            <p:spPr>
              <a:xfrm rot="16200000">
                <a:off x="7103917" y="1640646"/>
                <a:ext cx="11977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growth rate,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7EC3E8-DFEE-2084-5FE5-AE7922BC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03917" y="1640646"/>
                <a:ext cx="1197764" cy="276999"/>
              </a:xfrm>
              <a:prstGeom prst="rect">
                <a:avLst/>
              </a:prstGeom>
              <a:blipFill>
                <a:blip r:embed="rId13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1D5CA98D-61DE-A206-ADA9-EAA5B60783EA}"/>
              </a:ext>
            </a:extLst>
          </p:cNvPr>
          <p:cNvSpPr txBox="1"/>
          <p:nvPr/>
        </p:nvSpPr>
        <p:spPr>
          <a:xfrm rot="16200000">
            <a:off x="790840" y="4959154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tumor size, x(t)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B41CC4-F6CB-D738-519A-4F70D63EE700}"/>
              </a:ext>
            </a:extLst>
          </p:cNvPr>
          <p:cNvSpPr txBox="1"/>
          <p:nvPr/>
        </p:nvSpPr>
        <p:spPr>
          <a:xfrm rot="16200000">
            <a:off x="3926939" y="4959155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tumor size, x(t)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CC1080-F554-F0CA-4BB2-EA9F4DBA0608}"/>
              </a:ext>
            </a:extLst>
          </p:cNvPr>
          <p:cNvSpPr txBox="1"/>
          <p:nvPr/>
        </p:nvSpPr>
        <p:spPr>
          <a:xfrm rot="16200000">
            <a:off x="7063040" y="4959156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tumor size, x(t)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328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 118">
            <a:extLst>
              <a:ext uri="{FF2B5EF4-FFF2-40B4-BE49-F238E27FC236}">
                <a16:creationId xmlns:a16="http://schemas.microsoft.com/office/drawing/2014/main" id="{1A76052C-F6BD-9C05-6FB5-9D94C227A1BF}"/>
              </a:ext>
            </a:extLst>
          </p:cNvPr>
          <p:cNvSpPr/>
          <p:nvPr/>
        </p:nvSpPr>
        <p:spPr>
          <a:xfrm>
            <a:off x="6535092" y="3302543"/>
            <a:ext cx="1061937" cy="1061937"/>
          </a:xfrm>
          <a:prstGeom prst="ellipse">
            <a:avLst/>
          </a:prstGeom>
          <a:solidFill>
            <a:srgbClr val="FFFFF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0AA2B-8B40-9D25-D690-B9925BDA1A84}"/>
              </a:ext>
            </a:extLst>
          </p:cNvPr>
          <p:cNvSpPr txBox="1"/>
          <p:nvPr/>
        </p:nvSpPr>
        <p:spPr>
          <a:xfrm>
            <a:off x="1227860" y="28505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25B9CE-96DC-C289-541D-FE7B757A089E}"/>
              </a:ext>
            </a:extLst>
          </p:cNvPr>
          <p:cNvSpPr txBox="1"/>
          <p:nvPr/>
        </p:nvSpPr>
        <p:spPr>
          <a:xfrm>
            <a:off x="2911590" y="28505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DC232-9C5F-8BF9-5E21-691519E122CD}"/>
              </a:ext>
            </a:extLst>
          </p:cNvPr>
          <p:cNvSpPr txBox="1"/>
          <p:nvPr/>
        </p:nvSpPr>
        <p:spPr>
          <a:xfrm>
            <a:off x="4701646" y="285051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Neutral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0D84E-80CC-1156-E545-D09DA9FBE2C4}"/>
              </a:ext>
            </a:extLst>
          </p:cNvPr>
          <p:cNvSpPr txBox="1"/>
          <p:nvPr/>
        </p:nvSpPr>
        <p:spPr>
          <a:xfrm>
            <a:off x="6610999" y="28505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Saddle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C78BC-A8BC-8470-B46C-8B4D816D5B41}"/>
              </a:ext>
            </a:extLst>
          </p:cNvPr>
          <p:cNvSpPr txBox="1"/>
          <p:nvPr/>
        </p:nvSpPr>
        <p:spPr>
          <a:xfrm>
            <a:off x="2739617" y="2626018"/>
            <a:ext cx="12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Spiral sink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954BE-8530-182C-1A17-826F4B71012A}"/>
              </a:ext>
            </a:extLst>
          </p:cNvPr>
          <p:cNvSpPr txBox="1"/>
          <p:nvPr/>
        </p:nvSpPr>
        <p:spPr>
          <a:xfrm>
            <a:off x="4391151" y="262601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Spiral 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A1962-95EE-B223-5793-3C89DEE33B60}"/>
              </a:ext>
            </a:extLst>
          </p:cNvPr>
          <p:cNvSpPr txBox="1"/>
          <p:nvPr/>
        </p:nvSpPr>
        <p:spPr>
          <a:xfrm>
            <a:off x="6562780" y="26260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7AAE1E-B2B3-B78B-0C48-EE98D1E84131}"/>
              </a:ext>
            </a:extLst>
          </p:cNvPr>
          <p:cNvSpPr/>
          <p:nvPr/>
        </p:nvSpPr>
        <p:spPr>
          <a:xfrm>
            <a:off x="1487320" y="1426774"/>
            <a:ext cx="209474" cy="20947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AC9ECE-39E5-C39B-82F2-B456514BB660}"/>
              </a:ext>
            </a:extLst>
          </p:cNvPr>
          <p:cNvCxnSpPr>
            <a:cxnSpLocks/>
          </p:cNvCxnSpPr>
          <p:nvPr/>
        </p:nvCxnSpPr>
        <p:spPr>
          <a:xfrm flipH="1">
            <a:off x="804742" y="1531511"/>
            <a:ext cx="1574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DCDB34-A266-3DA9-2263-106B9D4D82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4742" y="1531511"/>
            <a:ext cx="1574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angle 39">
            <a:extLst>
              <a:ext uri="{FF2B5EF4-FFF2-40B4-BE49-F238E27FC236}">
                <a16:creationId xmlns:a16="http://schemas.microsoft.com/office/drawing/2014/main" id="{D4DE536F-025F-F3D1-B644-4A5AB07EAA10}"/>
              </a:ext>
            </a:extLst>
          </p:cNvPr>
          <p:cNvSpPr/>
          <p:nvPr/>
        </p:nvSpPr>
        <p:spPr>
          <a:xfrm rot="16200000">
            <a:off x="1949669" y="1421175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04F9574D-C139-0A7C-8185-257043F53D69}"/>
              </a:ext>
            </a:extLst>
          </p:cNvPr>
          <p:cNvSpPr/>
          <p:nvPr/>
        </p:nvSpPr>
        <p:spPr>
          <a:xfrm>
            <a:off x="1503643" y="1867201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DD62F8CE-598D-6B14-B4C0-56F543662C56}"/>
              </a:ext>
            </a:extLst>
          </p:cNvPr>
          <p:cNvSpPr/>
          <p:nvPr/>
        </p:nvSpPr>
        <p:spPr>
          <a:xfrm rot="5400000">
            <a:off x="947281" y="1421174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A74711B2-0D91-3980-64BD-09FFE54CB1CC}"/>
              </a:ext>
            </a:extLst>
          </p:cNvPr>
          <p:cNvSpPr/>
          <p:nvPr/>
        </p:nvSpPr>
        <p:spPr>
          <a:xfrm rot="10800000">
            <a:off x="1503643" y="938403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055AEC-BB56-3D48-DF30-1A246467574A}"/>
              </a:ext>
            </a:extLst>
          </p:cNvPr>
          <p:cNvCxnSpPr>
            <a:cxnSpLocks/>
          </p:cNvCxnSpPr>
          <p:nvPr/>
        </p:nvCxnSpPr>
        <p:spPr>
          <a:xfrm flipH="1">
            <a:off x="1093823" y="3876112"/>
            <a:ext cx="749142" cy="0"/>
          </a:xfrm>
          <a:prstGeom prst="line">
            <a:avLst/>
          </a:prstGeom>
          <a:ln w="381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0DE5D4-85F9-2E4A-3606-A89B07B7CE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252" y="3501541"/>
            <a:ext cx="749142" cy="0"/>
          </a:xfrm>
          <a:prstGeom prst="line">
            <a:avLst/>
          </a:prstGeom>
          <a:ln w="381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740D740-0CDB-57A8-9B4C-43FBB3A0D849}"/>
              </a:ext>
            </a:extLst>
          </p:cNvPr>
          <p:cNvSpPr txBox="1"/>
          <p:nvPr/>
        </p:nvSpPr>
        <p:spPr>
          <a:xfrm>
            <a:off x="1826643" y="37892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CADC75-7C15-39A2-23BE-AA8078C15AD5}"/>
              </a:ext>
            </a:extLst>
          </p:cNvPr>
          <p:cNvSpPr txBox="1"/>
          <p:nvPr/>
        </p:nvSpPr>
        <p:spPr>
          <a:xfrm>
            <a:off x="879640" y="271421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98A724A-0DC4-9249-4377-69AED0ACC365}"/>
              </a:ext>
            </a:extLst>
          </p:cNvPr>
          <p:cNvCxnSpPr>
            <a:cxnSpLocks/>
          </p:cNvCxnSpPr>
          <p:nvPr/>
        </p:nvCxnSpPr>
        <p:spPr>
          <a:xfrm flipH="1">
            <a:off x="2595271" y="1531510"/>
            <a:ext cx="1574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1DA76C-522F-AC12-64D7-E3E16C5BB1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5271" y="1531510"/>
            <a:ext cx="1574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le 51">
            <a:extLst>
              <a:ext uri="{FF2B5EF4-FFF2-40B4-BE49-F238E27FC236}">
                <a16:creationId xmlns:a16="http://schemas.microsoft.com/office/drawing/2014/main" id="{8884A4FC-B868-9F29-A17A-32AF5C20A0E7}"/>
              </a:ext>
            </a:extLst>
          </p:cNvPr>
          <p:cNvSpPr/>
          <p:nvPr/>
        </p:nvSpPr>
        <p:spPr>
          <a:xfrm rot="5400000" flipH="1">
            <a:off x="3740198" y="1421174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19AB6164-3BE7-5BA3-552F-D957C707CC69}"/>
              </a:ext>
            </a:extLst>
          </p:cNvPr>
          <p:cNvSpPr/>
          <p:nvPr/>
        </p:nvSpPr>
        <p:spPr>
          <a:xfrm flipV="1">
            <a:off x="3294172" y="1867200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E48D6C40-5D8B-2887-7FE7-10701CC2B56B}"/>
              </a:ext>
            </a:extLst>
          </p:cNvPr>
          <p:cNvSpPr/>
          <p:nvPr/>
        </p:nvSpPr>
        <p:spPr>
          <a:xfrm rot="16200000" flipH="1">
            <a:off x="2737810" y="1421173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5D5B81B1-0549-27A5-AF8C-04F1EFFB0892}"/>
              </a:ext>
            </a:extLst>
          </p:cNvPr>
          <p:cNvSpPr/>
          <p:nvPr/>
        </p:nvSpPr>
        <p:spPr>
          <a:xfrm rot="10800000" flipV="1">
            <a:off x="3294172" y="938402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F82226-457F-E3C3-7BFD-F55298DEA27A}"/>
              </a:ext>
            </a:extLst>
          </p:cNvPr>
          <p:cNvCxnSpPr>
            <a:cxnSpLocks/>
          </p:cNvCxnSpPr>
          <p:nvPr/>
        </p:nvCxnSpPr>
        <p:spPr>
          <a:xfrm flipH="1">
            <a:off x="4385800" y="1531509"/>
            <a:ext cx="1574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02B776-CFC2-B3D4-4DD6-23EF581E05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5800" y="1531509"/>
            <a:ext cx="1574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0011460-FB73-4BB3-B573-22DE2F9FC651}"/>
              </a:ext>
            </a:extLst>
          </p:cNvPr>
          <p:cNvSpPr/>
          <p:nvPr/>
        </p:nvSpPr>
        <p:spPr>
          <a:xfrm>
            <a:off x="5068378" y="1426772"/>
            <a:ext cx="209474" cy="20947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36DBD29-0FCE-A544-92E1-2D0DE39F78A3}"/>
              </a:ext>
            </a:extLst>
          </p:cNvPr>
          <p:cNvSpPr/>
          <p:nvPr/>
        </p:nvSpPr>
        <p:spPr>
          <a:xfrm>
            <a:off x="3271424" y="1426771"/>
            <a:ext cx="209474" cy="209474"/>
          </a:xfrm>
          <a:prstGeom prst="ellipse">
            <a:avLst/>
          </a:prstGeom>
          <a:solidFill>
            <a:srgbClr val="FFFFF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712E56-3027-C3D7-EF33-A58765F25A60}"/>
              </a:ext>
            </a:extLst>
          </p:cNvPr>
          <p:cNvCxnSpPr>
            <a:cxnSpLocks/>
          </p:cNvCxnSpPr>
          <p:nvPr/>
        </p:nvCxnSpPr>
        <p:spPr>
          <a:xfrm flipH="1">
            <a:off x="6281064" y="1531509"/>
            <a:ext cx="1574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0690AC-0FD3-9C39-ED12-44C45E0FC8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81064" y="1531509"/>
            <a:ext cx="1574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22E520A-402E-C8AE-1226-9AF68F5251C1}"/>
              </a:ext>
            </a:extLst>
          </p:cNvPr>
          <p:cNvSpPr/>
          <p:nvPr/>
        </p:nvSpPr>
        <p:spPr>
          <a:xfrm>
            <a:off x="6963642" y="1426772"/>
            <a:ext cx="209474" cy="20947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14CCAE92-E8F9-1834-EE20-7F4B92C1D562}"/>
              </a:ext>
            </a:extLst>
          </p:cNvPr>
          <p:cNvSpPr/>
          <p:nvPr/>
        </p:nvSpPr>
        <p:spPr>
          <a:xfrm flipV="1">
            <a:off x="6979967" y="1867200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E10EC5A7-D62E-DFE5-9C3B-0CB6BCA828B2}"/>
              </a:ext>
            </a:extLst>
          </p:cNvPr>
          <p:cNvSpPr/>
          <p:nvPr/>
        </p:nvSpPr>
        <p:spPr>
          <a:xfrm rot="10800000" flipV="1">
            <a:off x="6979967" y="938402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E5D9B5EF-4380-A139-0561-5E3024218733}"/>
              </a:ext>
            </a:extLst>
          </p:cNvPr>
          <p:cNvSpPr/>
          <p:nvPr/>
        </p:nvSpPr>
        <p:spPr>
          <a:xfrm rot="16200000">
            <a:off x="7461865" y="1421174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76B201B2-CC56-EE70-E7B8-CD2E0F0C1AA9}"/>
              </a:ext>
            </a:extLst>
          </p:cNvPr>
          <p:cNvSpPr/>
          <p:nvPr/>
        </p:nvSpPr>
        <p:spPr>
          <a:xfrm rot="5400000">
            <a:off x="6459477" y="1421173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081E849C-3AA1-BDD6-BFB1-F9F89425A8B0}"/>
              </a:ext>
            </a:extLst>
          </p:cNvPr>
          <p:cNvSpPr/>
          <p:nvPr/>
        </p:nvSpPr>
        <p:spPr>
          <a:xfrm>
            <a:off x="6096000" y="1711730"/>
            <a:ext cx="758732" cy="758732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3C0ABA81-CC4A-1010-B386-C27DA405FA23}"/>
              </a:ext>
            </a:extLst>
          </p:cNvPr>
          <p:cNvSpPr/>
          <p:nvPr/>
        </p:nvSpPr>
        <p:spPr>
          <a:xfrm flipH="1">
            <a:off x="7281249" y="1711730"/>
            <a:ext cx="758732" cy="758732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F3FBA9BA-F6F0-6CD6-2951-A0AAE2237254}"/>
              </a:ext>
            </a:extLst>
          </p:cNvPr>
          <p:cNvSpPr/>
          <p:nvPr/>
        </p:nvSpPr>
        <p:spPr>
          <a:xfrm flipV="1">
            <a:off x="6096000" y="557132"/>
            <a:ext cx="758732" cy="758732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C91484A9-CF85-B008-AA1B-8CCEC52227F4}"/>
              </a:ext>
            </a:extLst>
          </p:cNvPr>
          <p:cNvSpPr/>
          <p:nvPr/>
        </p:nvSpPr>
        <p:spPr>
          <a:xfrm flipH="1" flipV="1">
            <a:off x="7281249" y="557132"/>
            <a:ext cx="758732" cy="758732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74DB3F69-E8DF-3F28-A259-6D9E38CF5F77}"/>
              </a:ext>
            </a:extLst>
          </p:cNvPr>
          <p:cNvSpPr/>
          <p:nvPr/>
        </p:nvSpPr>
        <p:spPr>
          <a:xfrm flipH="1">
            <a:off x="2904908" y="1579381"/>
            <a:ext cx="758732" cy="758732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115C9F50-214C-1BB4-E5A8-36AD62D79D64}"/>
              </a:ext>
            </a:extLst>
          </p:cNvPr>
          <p:cNvSpPr/>
          <p:nvPr/>
        </p:nvSpPr>
        <p:spPr>
          <a:xfrm>
            <a:off x="3081904" y="1593633"/>
            <a:ext cx="758732" cy="758732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250F0C2D-4A78-C928-83FB-7A61ED7EDC50}"/>
              </a:ext>
            </a:extLst>
          </p:cNvPr>
          <p:cNvSpPr/>
          <p:nvPr/>
        </p:nvSpPr>
        <p:spPr>
          <a:xfrm flipH="1" flipV="1">
            <a:off x="2912948" y="706495"/>
            <a:ext cx="758732" cy="758732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0085C1E4-87AD-A0BD-B2F5-55EC1B1B5389}"/>
              </a:ext>
            </a:extLst>
          </p:cNvPr>
          <p:cNvSpPr/>
          <p:nvPr/>
        </p:nvSpPr>
        <p:spPr>
          <a:xfrm flipV="1">
            <a:off x="3089944" y="720747"/>
            <a:ext cx="758732" cy="758732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2DD52F55-9B2E-A06B-34A5-0194340C36DD}"/>
              </a:ext>
            </a:extLst>
          </p:cNvPr>
          <p:cNvSpPr/>
          <p:nvPr/>
        </p:nvSpPr>
        <p:spPr>
          <a:xfrm flipH="1">
            <a:off x="1122180" y="1579381"/>
            <a:ext cx="758732" cy="758732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29DC47B-094E-810A-6418-C6A8B1DCCE4D}"/>
              </a:ext>
            </a:extLst>
          </p:cNvPr>
          <p:cNvSpPr/>
          <p:nvPr/>
        </p:nvSpPr>
        <p:spPr>
          <a:xfrm>
            <a:off x="1299176" y="1593633"/>
            <a:ext cx="758732" cy="758732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3209DC28-F8FD-98DD-F8A6-C52863A7B32C}"/>
              </a:ext>
            </a:extLst>
          </p:cNvPr>
          <p:cNvSpPr/>
          <p:nvPr/>
        </p:nvSpPr>
        <p:spPr>
          <a:xfrm flipH="1" flipV="1">
            <a:off x="1130220" y="706495"/>
            <a:ext cx="758732" cy="758732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520DDAFA-DE2E-1343-144C-A95C3EE619EF}"/>
              </a:ext>
            </a:extLst>
          </p:cNvPr>
          <p:cNvSpPr/>
          <p:nvPr/>
        </p:nvSpPr>
        <p:spPr>
          <a:xfrm flipV="1">
            <a:off x="1307216" y="720747"/>
            <a:ext cx="758732" cy="758732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CA432C1F-69F2-FBCD-DCB5-F38A57A002C0}"/>
              </a:ext>
            </a:extLst>
          </p:cNvPr>
          <p:cNvSpPr/>
          <p:nvPr/>
        </p:nvSpPr>
        <p:spPr>
          <a:xfrm rot="2973142">
            <a:off x="1146734" y="1578566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0035EF08-CFB2-595A-6EA9-12DC30465A98}"/>
              </a:ext>
            </a:extLst>
          </p:cNvPr>
          <p:cNvSpPr/>
          <p:nvPr/>
        </p:nvSpPr>
        <p:spPr>
          <a:xfrm rot="18626858" flipH="1">
            <a:off x="1859210" y="1598081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riangle 86">
            <a:extLst>
              <a:ext uri="{FF2B5EF4-FFF2-40B4-BE49-F238E27FC236}">
                <a16:creationId xmlns:a16="http://schemas.microsoft.com/office/drawing/2014/main" id="{C3B75565-2C48-83FD-53C2-F2E3CECC278D}"/>
              </a:ext>
            </a:extLst>
          </p:cNvPr>
          <p:cNvSpPr/>
          <p:nvPr/>
        </p:nvSpPr>
        <p:spPr>
          <a:xfrm rot="18626858" flipV="1">
            <a:off x="1112564" y="1205774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00A3CCF2-0727-4E91-ED34-A5B4D91A3D86}"/>
              </a:ext>
            </a:extLst>
          </p:cNvPr>
          <p:cNvSpPr/>
          <p:nvPr/>
        </p:nvSpPr>
        <p:spPr>
          <a:xfrm rot="2973142" flipH="1" flipV="1">
            <a:off x="1906459" y="1225289"/>
            <a:ext cx="176828" cy="2206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6687213-CBED-9626-0DD8-64B552BFDD79}"/>
              </a:ext>
            </a:extLst>
          </p:cNvPr>
          <p:cNvSpPr/>
          <p:nvPr/>
        </p:nvSpPr>
        <p:spPr>
          <a:xfrm>
            <a:off x="3263604" y="3730876"/>
            <a:ext cx="209474" cy="20947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9795AA4-AE79-F049-E8ED-5B73534DA7BE}"/>
              </a:ext>
            </a:extLst>
          </p:cNvPr>
          <p:cNvCxnSpPr>
            <a:cxnSpLocks/>
          </p:cNvCxnSpPr>
          <p:nvPr/>
        </p:nvCxnSpPr>
        <p:spPr>
          <a:xfrm flipH="1">
            <a:off x="2581026" y="3835613"/>
            <a:ext cx="1574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7CB6D3-CC9A-841A-A501-6CD91B0B5F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81026" y="3835613"/>
            <a:ext cx="1574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E815CED-36C1-EBF3-4FD8-D1B80607B93C}"/>
              </a:ext>
            </a:extLst>
          </p:cNvPr>
          <p:cNvCxnSpPr>
            <a:cxnSpLocks/>
          </p:cNvCxnSpPr>
          <p:nvPr/>
        </p:nvCxnSpPr>
        <p:spPr>
          <a:xfrm flipH="1">
            <a:off x="4390344" y="3835612"/>
            <a:ext cx="1574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D3F285B-71FC-B2D6-CC11-B868C2479E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0344" y="3835612"/>
            <a:ext cx="1574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B10ACB3-D9B3-E403-FEE9-412D86C79CF9}"/>
              </a:ext>
            </a:extLst>
          </p:cNvPr>
          <p:cNvSpPr/>
          <p:nvPr/>
        </p:nvSpPr>
        <p:spPr>
          <a:xfrm>
            <a:off x="5066497" y="3730873"/>
            <a:ext cx="209474" cy="209474"/>
          </a:xfrm>
          <a:prstGeom prst="ellipse">
            <a:avLst/>
          </a:prstGeom>
          <a:solidFill>
            <a:srgbClr val="FFFFF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B9AC925-90B1-1D05-D162-EB579FD8B9EF}"/>
              </a:ext>
            </a:extLst>
          </p:cNvPr>
          <p:cNvSpPr/>
          <p:nvPr/>
        </p:nvSpPr>
        <p:spPr>
          <a:xfrm>
            <a:off x="6717613" y="3490819"/>
            <a:ext cx="689581" cy="689581"/>
          </a:xfrm>
          <a:prstGeom prst="ellipse">
            <a:avLst/>
          </a:prstGeom>
          <a:solidFill>
            <a:srgbClr val="FFFFF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E6D3DF-EFA0-DD87-360E-44E34AF91950}"/>
              </a:ext>
            </a:extLst>
          </p:cNvPr>
          <p:cNvCxnSpPr>
            <a:cxnSpLocks/>
          </p:cNvCxnSpPr>
          <p:nvPr/>
        </p:nvCxnSpPr>
        <p:spPr>
          <a:xfrm flipH="1">
            <a:off x="6276555" y="3842398"/>
            <a:ext cx="1574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CA59593-C52E-F531-CE80-F8B8DDC52C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6555" y="3842398"/>
            <a:ext cx="1574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454976B4-F9C0-3983-D846-01A4E9DF6EB3}"/>
              </a:ext>
            </a:extLst>
          </p:cNvPr>
          <p:cNvSpPr/>
          <p:nvPr/>
        </p:nvSpPr>
        <p:spPr>
          <a:xfrm>
            <a:off x="6959133" y="3737661"/>
            <a:ext cx="209474" cy="20947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angle 119">
            <a:extLst>
              <a:ext uri="{FF2B5EF4-FFF2-40B4-BE49-F238E27FC236}">
                <a16:creationId xmlns:a16="http://schemas.microsoft.com/office/drawing/2014/main" id="{6C4B702D-8743-43DA-2640-77E571349FDA}"/>
              </a:ext>
            </a:extLst>
          </p:cNvPr>
          <p:cNvSpPr/>
          <p:nvPr/>
        </p:nvSpPr>
        <p:spPr>
          <a:xfrm rot="20202245" flipV="1">
            <a:off x="7463128" y="3553164"/>
            <a:ext cx="176828" cy="1536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angle 120">
            <a:extLst>
              <a:ext uri="{FF2B5EF4-FFF2-40B4-BE49-F238E27FC236}">
                <a16:creationId xmlns:a16="http://schemas.microsoft.com/office/drawing/2014/main" id="{6D9E1877-2A4B-767A-EED8-0D1E28C7D022}"/>
              </a:ext>
            </a:extLst>
          </p:cNvPr>
          <p:cNvSpPr/>
          <p:nvPr/>
        </p:nvSpPr>
        <p:spPr>
          <a:xfrm rot="20202245" flipV="1">
            <a:off x="7307325" y="3660813"/>
            <a:ext cx="176828" cy="1536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846E3CA9-D97A-AB94-9CDA-24848DE27BAC}"/>
              </a:ext>
            </a:extLst>
          </p:cNvPr>
          <p:cNvSpPr/>
          <p:nvPr/>
        </p:nvSpPr>
        <p:spPr>
          <a:xfrm>
            <a:off x="2643889" y="3140801"/>
            <a:ext cx="1317422" cy="1403193"/>
          </a:xfrm>
          <a:custGeom>
            <a:avLst/>
            <a:gdLst>
              <a:gd name="connsiteX0" fmla="*/ 1728530 w 3079013"/>
              <a:gd name="connsiteY0" fmla="*/ 1369331 h 3363393"/>
              <a:gd name="connsiteX1" fmla="*/ 2260886 w 3079013"/>
              <a:gd name="connsiteY1" fmla="*/ 1989369 h 3363393"/>
              <a:gd name="connsiteX2" fmla="*/ 1647111 w 3079013"/>
              <a:gd name="connsiteY2" fmla="*/ 2565566 h 3363393"/>
              <a:gd name="connsiteX3" fmla="*/ 751500 w 3079013"/>
              <a:gd name="connsiteY3" fmla="*/ 1951791 h 3363393"/>
              <a:gd name="connsiteX4" fmla="*/ 883023 w 3079013"/>
              <a:gd name="connsiteY4" fmla="*/ 1068706 h 3363393"/>
              <a:gd name="connsiteX5" fmla="*/ 1478010 w 3079013"/>
              <a:gd name="connsiteY5" fmla="*/ 649084 h 3363393"/>
              <a:gd name="connsiteX6" fmla="*/ 2141889 w 3079013"/>
              <a:gd name="connsiteY6" fmla="*/ 649084 h 3363393"/>
              <a:gd name="connsiteX7" fmla="*/ 2905977 w 3079013"/>
              <a:gd name="connsiteY7" fmla="*/ 1206492 h 3363393"/>
              <a:gd name="connsiteX8" fmla="*/ 3050026 w 3079013"/>
              <a:gd name="connsiteY8" fmla="*/ 2283731 h 3363393"/>
              <a:gd name="connsiteX9" fmla="*/ 2480092 w 3079013"/>
              <a:gd name="connsiteY9" fmla="*/ 3122974 h 3363393"/>
              <a:gd name="connsiteX10" fmla="*/ 1296382 w 3079013"/>
              <a:gd name="connsiteY10" fmla="*/ 3348443 h 3363393"/>
              <a:gd name="connsiteX11" fmla="*/ 125199 w 3079013"/>
              <a:gd name="connsiteY11" fmla="*/ 2791035 h 3363393"/>
              <a:gd name="connsiteX12" fmla="*/ 37517 w 3079013"/>
              <a:gd name="connsiteY12" fmla="*/ 2421517 h 3363393"/>
              <a:gd name="connsiteX13" fmla="*/ 162777 w 3079013"/>
              <a:gd name="connsiteY13" fmla="*/ 1043654 h 3363393"/>
              <a:gd name="connsiteX14" fmla="*/ 1221226 w 3079013"/>
              <a:gd name="connsiteY14" fmla="*/ 122991 h 3363393"/>
              <a:gd name="connsiteX15" fmla="*/ 3024974 w 3079013"/>
              <a:gd name="connsiteY15" fmla="*/ 35309 h 3363393"/>
              <a:gd name="connsiteX0" fmla="*/ 1807321 w 3157804"/>
              <a:gd name="connsiteY0" fmla="*/ 1369331 h 3363393"/>
              <a:gd name="connsiteX1" fmla="*/ 2339677 w 3157804"/>
              <a:gd name="connsiteY1" fmla="*/ 1989369 h 3363393"/>
              <a:gd name="connsiteX2" fmla="*/ 1725902 w 3157804"/>
              <a:gd name="connsiteY2" fmla="*/ 2565566 h 3363393"/>
              <a:gd name="connsiteX3" fmla="*/ 830291 w 3157804"/>
              <a:gd name="connsiteY3" fmla="*/ 1951791 h 3363393"/>
              <a:gd name="connsiteX4" fmla="*/ 961814 w 3157804"/>
              <a:gd name="connsiteY4" fmla="*/ 1068706 h 3363393"/>
              <a:gd name="connsiteX5" fmla="*/ 1556801 w 3157804"/>
              <a:gd name="connsiteY5" fmla="*/ 649084 h 3363393"/>
              <a:gd name="connsiteX6" fmla="*/ 2220680 w 3157804"/>
              <a:gd name="connsiteY6" fmla="*/ 649084 h 3363393"/>
              <a:gd name="connsiteX7" fmla="*/ 2984768 w 3157804"/>
              <a:gd name="connsiteY7" fmla="*/ 1206492 h 3363393"/>
              <a:gd name="connsiteX8" fmla="*/ 3128817 w 3157804"/>
              <a:gd name="connsiteY8" fmla="*/ 2283731 h 3363393"/>
              <a:gd name="connsiteX9" fmla="*/ 2558883 w 3157804"/>
              <a:gd name="connsiteY9" fmla="*/ 3122974 h 3363393"/>
              <a:gd name="connsiteX10" fmla="*/ 1375173 w 3157804"/>
              <a:gd name="connsiteY10" fmla="*/ 3348443 h 3363393"/>
              <a:gd name="connsiteX11" fmla="*/ 203990 w 3157804"/>
              <a:gd name="connsiteY11" fmla="*/ 2791035 h 3363393"/>
              <a:gd name="connsiteX12" fmla="*/ 3573 w 3157804"/>
              <a:gd name="connsiteY12" fmla="*/ 1801479 h 3363393"/>
              <a:gd name="connsiteX13" fmla="*/ 241568 w 3157804"/>
              <a:gd name="connsiteY13" fmla="*/ 1043654 h 3363393"/>
              <a:gd name="connsiteX14" fmla="*/ 1300017 w 3157804"/>
              <a:gd name="connsiteY14" fmla="*/ 122991 h 3363393"/>
              <a:gd name="connsiteX15" fmla="*/ 3103765 w 3157804"/>
              <a:gd name="connsiteY15" fmla="*/ 35309 h 3363393"/>
              <a:gd name="connsiteX0" fmla="*/ 1807321 w 3157804"/>
              <a:gd name="connsiteY0" fmla="*/ 1369331 h 3363393"/>
              <a:gd name="connsiteX1" fmla="*/ 2339677 w 3157804"/>
              <a:gd name="connsiteY1" fmla="*/ 1989369 h 3363393"/>
              <a:gd name="connsiteX2" fmla="*/ 1725902 w 3157804"/>
              <a:gd name="connsiteY2" fmla="*/ 2565566 h 3363393"/>
              <a:gd name="connsiteX3" fmla="*/ 830291 w 3157804"/>
              <a:gd name="connsiteY3" fmla="*/ 1951791 h 3363393"/>
              <a:gd name="connsiteX4" fmla="*/ 961814 w 3157804"/>
              <a:gd name="connsiteY4" fmla="*/ 1068706 h 3363393"/>
              <a:gd name="connsiteX5" fmla="*/ 1556801 w 3157804"/>
              <a:gd name="connsiteY5" fmla="*/ 649084 h 3363393"/>
              <a:gd name="connsiteX6" fmla="*/ 2220680 w 3157804"/>
              <a:gd name="connsiteY6" fmla="*/ 649084 h 3363393"/>
              <a:gd name="connsiteX7" fmla="*/ 2984768 w 3157804"/>
              <a:gd name="connsiteY7" fmla="*/ 1206492 h 3363393"/>
              <a:gd name="connsiteX8" fmla="*/ 3128817 w 3157804"/>
              <a:gd name="connsiteY8" fmla="*/ 2283731 h 3363393"/>
              <a:gd name="connsiteX9" fmla="*/ 2558883 w 3157804"/>
              <a:gd name="connsiteY9" fmla="*/ 3122974 h 3363393"/>
              <a:gd name="connsiteX10" fmla="*/ 1375173 w 3157804"/>
              <a:gd name="connsiteY10" fmla="*/ 3348443 h 3363393"/>
              <a:gd name="connsiteX11" fmla="*/ 203990 w 3157804"/>
              <a:gd name="connsiteY11" fmla="*/ 2791035 h 3363393"/>
              <a:gd name="connsiteX12" fmla="*/ 3573 w 3157804"/>
              <a:gd name="connsiteY12" fmla="*/ 1801479 h 3363393"/>
              <a:gd name="connsiteX13" fmla="*/ 241568 w 3157804"/>
              <a:gd name="connsiteY13" fmla="*/ 1043654 h 3363393"/>
              <a:gd name="connsiteX14" fmla="*/ 1300017 w 3157804"/>
              <a:gd name="connsiteY14" fmla="*/ 122991 h 3363393"/>
              <a:gd name="connsiteX15" fmla="*/ 3103765 w 3157804"/>
              <a:gd name="connsiteY15" fmla="*/ 35309 h 3363393"/>
              <a:gd name="connsiteX0" fmla="*/ 1807321 w 3157804"/>
              <a:gd name="connsiteY0" fmla="*/ 1638640 h 3363393"/>
              <a:gd name="connsiteX1" fmla="*/ 2339677 w 3157804"/>
              <a:gd name="connsiteY1" fmla="*/ 1989369 h 3363393"/>
              <a:gd name="connsiteX2" fmla="*/ 1725902 w 3157804"/>
              <a:gd name="connsiteY2" fmla="*/ 2565566 h 3363393"/>
              <a:gd name="connsiteX3" fmla="*/ 830291 w 3157804"/>
              <a:gd name="connsiteY3" fmla="*/ 1951791 h 3363393"/>
              <a:gd name="connsiteX4" fmla="*/ 961814 w 3157804"/>
              <a:gd name="connsiteY4" fmla="*/ 1068706 h 3363393"/>
              <a:gd name="connsiteX5" fmla="*/ 1556801 w 3157804"/>
              <a:gd name="connsiteY5" fmla="*/ 649084 h 3363393"/>
              <a:gd name="connsiteX6" fmla="*/ 2220680 w 3157804"/>
              <a:gd name="connsiteY6" fmla="*/ 649084 h 3363393"/>
              <a:gd name="connsiteX7" fmla="*/ 2984768 w 3157804"/>
              <a:gd name="connsiteY7" fmla="*/ 1206492 h 3363393"/>
              <a:gd name="connsiteX8" fmla="*/ 3128817 w 3157804"/>
              <a:gd name="connsiteY8" fmla="*/ 2283731 h 3363393"/>
              <a:gd name="connsiteX9" fmla="*/ 2558883 w 3157804"/>
              <a:gd name="connsiteY9" fmla="*/ 3122974 h 3363393"/>
              <a:gd name="connsiteX10" fmla="*/ 1375173 w 3157804"/>
              <a:gd name="connsiteY10" fmla="*/ 3348443 h 3363393"/>
              <a:gd name="connsiteX11" fmla="*/ 203990 w 3157804"/>
              <a:gd name="connsiteY11" fmla="*/ 2791035 h 3363393"/>
              <a:gd name="connsiteX12" fmla="*/ 3573 w 3157804"/>
              <a:gd name="connsiteY12" fmla="*/ 1801479 h 3363393"/>
              <a:gd name="connsiteX13" fmla="*/ 241568 w 3157804"/>
              <a:gd name="connsiteY13" fmla="*/ 1043654 h 3363393"/>
              <a:gd name="connsiteX14" fmla="*/ 1300017 w 3157804"/>
              <a:gd name="connsiteY14" fmla="*/ 122991 h 3363393"/>
              <a:gd name="connsiteX15" fmla="*/ 3103765 w 3157804"/>
              <a:gd name="connsiteY15" fmla="*/ 35309 h 3363393"/>
              <a:gd name="connsiteX0" fmla="*/ 1807321 w 3157804"/>
              <a:gd name="connsiteY0" fmla="*/ 1638640 h 3363393"/>
              <a:gd name="connsiteX1" fmla="*/ 2339677 w 3157804"/>
              <a:gd name="connsiteY1" fmla="*/ 1989369 h 3363393"/>
              <a:gd name="connsiteX2" fmla="*/ 1725902 w 3157804"/>
              <a:gd name="connsiteY2" fmla="*/ 2565566 h 3363393"/>
              <a:gd name="connsiteX3" fmla="*/ 830291 w 3157804"/>
              <a:gd name="connsiteY3" fmla="*/ 1951791 h 3363393"/>
              <a:gd name="connsiteX4" fmla="*/ 961814 w 3157804"/>
              <a:gd name="connsiteY4" fmla="*/ 1068706 h 3363393"/>
              <a:gd name="connsiteX5" fmla="*/ 1556801 w 3157804"/>
              <a:gd name="connsiteY5" fmla="*/ 649084 h 3363393"/>
              <a:gd name="connsiteX6" fmla="*/ 2220680 w 3157804"/>
              <a:gd name="connsiteY6" fmla="*/ 649084 h 3363393"/>
              <a:gd name="connsiteX7" fmla="*/ 2984768 w 3157804"/>
              <a:gd name="connsiteY7" fmla="*/ 1206492 h 3363393"/>
              <a:gd name="connsiteX8" fmla="*/ 3128817 w 3157804"/>
              <a:gd name="connsiteY8" fmla="*/ 2283731 h 3363393"/>
              <a:gd name="connsiteX9" fmla="*/ 2558883 w 3157804"/>
              <a:gd name="connsiteY9" fmla="*/ 3122974 h 3363393"/>
              <a:gd name="connsiteX10" fmla="*/ 1375173 w 3157804"/>
              <a:gd name="connsiteY10" fmla="*/ 3348443 h 3363393"/>
              <a:gd name="connsiteX11" fmla="*/ 203990 w 3157804"/>
              <a:gd name="connsiteY11" fmla="*/ 2791035 h 3363393"/>
              <a:gd name="connsiteX12" fmla="*/ 3573 w 3157804"/>
              <a:gd name="connsiteY12" fmla="*/ 1801479 h 3363393"/>
              <a:gd name="connsiteX13" fmla="*/ 241568 w 3157804"/>
              <a:gd name="connsiteY13" fmla="*/ 1043654 h 3363393"/>
              <a:gd name="connsiteX14" fmla="*/ 1300017 w 3157804"/>
              <a:gd name="connsiteY14" fmla="*/ 122991 h 3363393"/>
              <a:gd name="connsiteX15" fmla="*/ 3103765 w 3157804"/>
              <a:gd name="connsiteY15" fmla="*/ 35309 h 336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57804" h="3363393">
                <a:moveTo>
                  <a:pt x="1807321" y="1638640"/>
                </a:moveTo>
                <a:cubicBezTo>
                  <a:pt x="2305752" y="1466929"/>
                  <a:pt x="2353247" y="1834881"/>
                  <a:pt x="2339677" y="1989369"/>
                </a:cubicBezTo>
                <a:cubicBezTo>
                  <a:pt x="2326107" y="2143857"/>
                  <a:pt x="1977466" y="2571829"/>
                  <a:pt x="1725902" y="2565566"/>
                </a:cubicBezTo>
                <a:cubicBezTo>
                  <a:pt x="1474338" y="2559303"/>
                  <a:pt x="957639" y="2201268"/>
                  <a:pt x="830291" y="1951791"/>
                </a:cubicBezTo>
                <a:cubicBezTo>
                  <a:pt x="702943" y="1702314"/>
                  <a:pt x="840729" y="1285824"/>
                  <a:pt x="961814" y="1068706"/>
                </a:cubicBezTo>
                <a:cubicBezTo>
                  <a:pt x="1082899" y="851588"/>
                  <a:pt x="1346990" y="719021"/>
                  <a:pt x="1556801" y="649084"/>
                </a:cubicBezTo>
                <a:cubicBezTo>
                  <a:pt x="1766612" y="579147"/>
                  <a:pt x="1982686" y="556183"/>
                  <a:pt x="2220680" y="649084"/>
                </a:cubicBezTo>
                <a:cubicBezTo>
                  <a:pt x="2458675" y="741985"/>
                  <a:pt x="2833412" y="934051"/>
                  <a:pt x="2984768" y="1206492"/>
                </a:cubicBezTo>
                <a:cubicBezTo>
                  <a:pt x="3136124" y="1478933"/>
                  <a:pt x="3199798" y="1964317"/>
                  <a:pt x="3128817" y="2283731"/>
                </a:cubicBezTo>
                <a:cubicBezTo>
                  <a:pt x="3057836" y="2603145"/>
                  <a:pt x="2851157" y="2945522"/>
                  <a:pt x="2558883" y="3122974"/>
                </a:cubicBezTo>
                <a:cubicBezTo>
                  <a:pt x="2266609" y="3300426"/>
                  <a:pt x="1767655" y="3403766"/>
                  <a:pt x="1375173" y="3348443"/>
                </a:cubicBezTo>
                <a:cubicBezTo>
                  <a:pt x="982691" y="3293120"/>
                  <a:pt x="432590" y="3048862"/>
                  <a:pt x="203990" y="2791035"/>
                </a:cubicBezTo>
                <a:cubicBezTo>
                  <a:pt x="-24610" y="2533208"/>
                  <a:pt x="-2690" y="2092709"/>
                  <a:pt x="3573" y="1801479"/>
                </a:cubicBezTo>
                <a:cubicBezTo>
                  <a:pt x="9836" y="1510249"/>
                  <a:pt x="25494" y="1323402"/>
                  <a:pt x="241568" y="1043654"/>
                </a:cubicBezTo>
                <a:cubicBezTo>
                  <a:pt x="457642" y="763906"/>
                  <a:pt x="822984" y="291048"/>
                  <a:pt x="1300017" y="122991"/>
                </a:cubicBezTo>
                <a:cubicBezTo>
                  <a:pt x="1777050" y="-45067"/>
                  <a:pt x="2440407" y="-4879"/>
                  <a:pt x="3103765" y="3530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73C9D2B0-459C-121D-9AEA-D3A7236E85CE}"/>
              </a:ext>
            </a:extLst>
          </p:cNvPr>
          <p:cNvSpPr/>
          <p:nvPr/>
        </p:nvSpPr>
        <p:spPr>
          <a:xfrm>
            <a:off x="4524998" y="3142736"/>
            <a:ext cx="1317422" cy="1403193"/>
          </a:xfrm>
          <a:custGeom>
            <a:avLst/>
            <a:gdLst>
              <a:gd name="connsiteX0" fmla="*/ 1728530 w 3079013"/>
              <a:gd name="connsiteY0" fmla="*/ 1369331 h 3363393"/>
              <a:gd name="connsiteX1" fmla="*/ 2260886 w 3079013"/>
              <a:gd name="connsiteY1" fmla="*/ 1989369 h 3363393"/>
              <a:gd name="connsiteX2" fmla="*/ 1647111 w 3079013"/>
              <a:gd name="connsiteY2" fmla="*/ 2565566 h 3363393"/>
              <a:gd name="connsiteX3" fmla="*/ 751500 w 3079013"/>
              <a:gd name="connsiteY3" fmla="*/ 1951791 h 3363393"/>
              <a:gd name="connsiteX4" fmla="*/ 883023 w 3079013"/>
              <a:gd name="connsiteY4" fmla="*/ 1068706 h 3363393"/>
              <a:gd name="connsiteX5" fmla="*/ 1478010 w 3079013"/>
              <a:gd name="connsiteY5" fmla="*/ 649084 h 3363393"/>
              <a:gd name="connsiteX6" fmla="*/ 2141889 w 3079013"/>
              <a:gd name="connsiteY6" fmla="*/ 649084 h 3363393"/>
              <a:gd name="connsiteX7" fmla="*/ 2905977 w 3079013"/>
              <a:gd name="connsiteY7" fmla="*/ 1206492 h 3363393"/>
              <a:gd name="connsiteX8" fmla="*/ 3050026 w 3079013"/>
              <a:gd name="connsiteY8" fmla="*/ 2283731 h 3363393"/>
              <a:gd name="connsiteX9" fmla="*/ 2480092 w 3079013"/>
              <a:gd name="connsiteY9" fmla="*/ 3122974 h 3363393"/>
              <a:gd name="connsiteX10" fmla="*/ 1296382 w 3079013"/>
              <a:gd name="connsiteY10" fmla="*/ 3348443 h 3363393"/>
              <a:gd name="connsiteX11" fmla="*/ 125199 w 3079013"/>
              <a:gd name="connsiteY11" fmla="*/ 2791035 h 3363393"/>
              <a:gd name="connsiteX12" fmla="*/ 37517 w 3079013"/>
              <a:gd name="connsiteY12" fmla="*/ 2421517 h 3363393"/>
              <a:gd name="connsiteX13" fmla="*/ 162777 w 3079013"/>
              <a:gd name="connsiteY13" fmla="*/ 1043654 h 3363393"/>
              <a:gd name="connsiteX14" fmla="*/ 1221226 w 3079013"/>
              <a:gd name="connsiteY14" fmla="*/ 122991 h 3363393"/>
              <a:gd name="connsiteX15" fmla="*/ 3024974 w 3079013"/>
              <a:gd name="connsiteY15" fmla="*/ 35309 h 3363393"/>
              <a:gd name="connsiteX0" fmla="*/ 1807321 w 3157804"/>
              <a:gd name="connsiteY0" fmla="*/ 1369331 h 3363393"/>
              <a:gd name="connsiteX1" fmla="*/ 2339677 w 3157804"/>
              <a:gd name="connsiteY1" fmla="*/ 1989369 h 3363393"/>
              <a:gd name="connsiteX2" fmla="*/ 1725902 w 3157804"/>
              <a:gd name="connsiteY2" fmla="*/ 2565566 h 3363393"/>
              <a:gd name="connsiteX3" fmla="*/ 830291 w 3157804"/>
              <a:gd name="connsiteY3" fmla="*/ 1951791 h 3363393"/>
              <a:gd name="connsiteX4" fmla="*/ 961814 w 3157804"/>
              <a:gd name="connsiteY4" fmla="*/ 1068706 h 3363393"/>
              <a:gd name="connsiteX5" fmla="*/ 1556801 w 3157804"/>
              <a:gd name="connsiteY5" fmla="*/ 649084 h 3363393"/>
              <a:gd name="connsiteX6" fmla="*/ 2220680 w 3157804"/>
              <a:gd name="connsiteY6" fmla="*/ 649084 h 3363393"/>
              <a:gd name="connsiteX7" fmla="*/ 2984768 w 3157804"/>
              <a:gd name="connsiteY7" fmla="*/ 1206492 h 3363393"/>
              <a:gd name="connsiteX8" fmla="*/ 3128817 w 3157804"/>
              <a:gd name="connsiteY8" fmla="*/ 2283731 h 3363393"/>
              <a:gd name="connsiteX9" fmla="*/ 2558883 w 3157804"/>
              <a:gd name="connsiteY9" fmla="*/ 3122974 h 3363393"/>
              <a:gd name="connsiteX10" fmla="*/ 1375173 w 3157804"/>
              <a:gd name="connsiteY10" fmla="*/ 3348443 h 3363393"/>
              <a:gd name="connsiteX11" fmla="*/ 203990 w 3157804"/>
              <a:gd name="connsiteY11" fmla="*/ 2791035 h 3363393"/>
              <a:gd name="connsiteX12" fmla="*/ 3573 w 3157804"/>
              <a:gd name="connsiteY12" fmla="*/ 1801479 h 3363393"/>
              <a:gd name="connsiteX13" fmla="*/ 241568 w 3157804"/>
              <a:gd name="connsiteY13" fmla="*/ 1043654 h 3363393"/>
              <a:gd name="connsiteX14" fmla="*/ 1300017 w 3157804"/>
              <a:gd name="connsiteY14" fmla="*/ 122991 h 3363393"/>
              <a:gd name="connsiteX15" fmla="*/ 3103765 w 3157804"/>
              <a:gd name="connsiteY15" fmla="*/ 35309 h 3363393"/>
              <a:gd name="connsiteX0" fmla="*/ 1807321 w 3157804"/>
              <a:gd name="connsiteY0" fmla="*/ 1369331 h 3363393"/>
              <a:gd name="connsiteX1" fmla="*/ 2339677 w 3157804"/>
              <a:gd name="connsiteY1" fmla="*/ 1989369 h 3363393"/>
              <a:gd name="connsiteX2" fmla="*/ 1725902 w 3157804"/>
              <a:gd name="connsiteY2" fmla="*/ 2565566 h 3363393"/>
              <a:gd name="connsiteX3" fmla="*/ 830291 w 3157804"/>
              <a:gd name="connsiteY3" fmla="*/ 1951791 h 3363393"/>
              <a:gd name="connsiteX4" fmla="*/ 961814 w 3157804"/>
              <a:gd name="connsiteY4" fmla="*/ 1068706 h 3363393"/>
              <a:gd name="connsiteX5" fmla="*/ 1556801 w 3157804"/>
              <a:gd name="connsiteY5" fmla="*/ 649084 h 3363393"/>
              <a:gd name="connsiteX6" fmla="*/ 2220680 w 3157804"/>
              <a:gd name="connsiteY6" fmla="*/ 649084 h 3363393"/>
              <a:gd name="connsiteX7" fmla="*/ 2984768 w 3157804"/>
              <a:gd name="connsiteY7" fmla="*/ 1206492 h 3363393"/>
              <a:gd name="connsiteX8" fmla="*/ 3128817 w 3157804"/>
              <a:gd name="connsiteY8" fmla="*/ 2283731 h 3363393"/>
              <a:gd name="connsiteX9" fmla="*/ 2558883 w 3157804"/>
              <a:gd name="connsiteY9" fmla="*/ 3122974 h 3363393"/>
              <a:gd name="connsiteX10" fmla="*/ 1375173 w 3157804"/>
              <a:gd name="connsiteY10" fmla="*/ 3348443 h 3363393"/>
              <a:gd name="connsiteX11" fmla="*/ 203990 w 3157804"/>
              <a:gd name="connsiteY11" fmla="*/ 2791035 h 3363393"/>
              <a:gd name="connsiteX12" fmla="*/ 3573 w 3157804"/>
              <a:gd name="connsiteY12" fmla="*/ 1801479 h 3363393"/>
              <a:gd name="connsiteX13" fmla="*/ 241568 w 3157804"/>
              <a:gd name="connsiteY13" fmla="*/ 1043654 h 3363393"/>
              <a:gd name="connsiteX14" fmla="*/ 1300017 w 3157804"/>
              <a:gd name="connsiteY14" fmla="*/ 122991 h 3363393"/>
              <a:gd name="connsiteX15" fmla="*/ 3103765 w 3157804"/>
              <a:gd name="connsiteY15" fmla="*/ 35309 h 3363393"/>
              <a:gd name="connsiteX0" fmla="*/ 1807321 w 3157804"/>
              <a:gd name="connsiteY0" fmla="*/ 1638640 h 3363393"/>
              <a:gd name="connsiteX1" fmla="*/ 2339677 w 3157804"/>
              <a:gd name="connsiteY1" fmla="*/ 1989369 h 3363393"/>
              <a:gd name="connsiteX2" fmla="*/ 1725902 w 3157804"/>
              <a:gd name="connsiteY2" fmla="*/ 2565566 h 3363393"/>
              <a:gd name="connsiteX3" fmla="*/ 830291 w 3157804"/>
              <a:gd name="connsiteY3" fmla="*/ 1951791 h 3363393"/>
              <a:gd name="connsiteX4" fmla="*/ 961814 w 3157804"/>
              <a:gd name="connsiteY4" fmla="*/ 1068706 h 3363393"/>
              <a:gd name="connsiteX5" fmla="*/ 1556801 w 3157804"/>
              <a:gd name="connsiteY5" fmla="*/ 649084 h 3363393"/>
              <a:gd name="connsiteX6" fmla="*/ 2220680 w 3157804"/>
              <a:gd name="connsiteY6" fmla="*/ 649084 h 3363393"/>
              <a:gd name="connsiteX7" fmla="*/ 2984768 w 3157804"/>
              <a:gd name="connsiteY7" fmla="*/ 1206492 h 3363393"/>
              <a:gd name="connsiteX8" fmla="*/ 3128817 w 3157804"/>
              <a:gd name="connsiteY8" fmla="*/ 2283731 h 3363393"/>
              <a:gd name="connsiteX9" fmla="*/ 2558883 w 3157804"/>
              <a:gd name="connsiteY9" fmla="*/ 3122974 h 3363393"/>
              <a:gd name="connsiteX10" fmla="*/ 1375173 w 3157804"/>
              <a:gd name="connsiteY10" fmla="*/ 3348443 h 3363393"/>
              <a:gd name="connsiteX11" fmla="*/ 203990 w 3157804"/>
              <a:gd name="connsiteY11" fmla="*/ 2791035 h 3363393"/>
              <a:gd name="connsiteX12" fmla="*/ 3573 w 3157804"/>
              <a:gd name="connsiteY12" fmla="*/ 1801479 h 3363393"/>
              <a:gd name="connsiteX13" fmla="*/ 241568 w 3157804"/>
              <a:gd name="connsiteY13" fmla="*/ 1043654 h 3363393"/>
              <a:gd name="connsiteX14" fmla="*/ 1300017 w 3157804"/>
              <a:gd name="connsiteY14" fmla="*/ 122991 h 3363393"/>
              <a:gd name="connsiteX15" fmla="*/ 3103765 w 3157804"/>
              <a:gd name="connsiteY15" fmla="*/ 35309 h 3363393"/>
              <a:gd name="connsiteX0" fmla="*/ 1807321 w 3157804"/>
              <a:gd name="connsiteY0" fmla="*/ 1638640 h 3363393"/>
              <a:gd name="connsiteX1" fmla="*/ 2339677 w 3157804"/>
              <a:gd name="connsiteY1" fmla="*/ 1989369 h 3363393"/>
              <a:gd name="connsiteX2" fmla="*/ 1725902 w 3157804"/>
              <a:gd name="connsiteY2" fmla="*/ 2565566 h 3363393"/>
              <a:gd name="connsiteX3" fmla="*/ 830291 w 3157804"/>
              <a:gd name="connsiteY3" fmla="*/ 1951791 h 3363393"/>
              <a:gd name="connsiteX4" fmla="*/ 961814 w 3157804"/>
              <a:gd name="connsiteY4" fmla="*/ 1068706 h 3363393"/>
              <a:gd name="connsiteX5" fmla="*/ 1556801 w 3157804"/>
              <a:gd name="connsiteY5" fmla="*/ 649084 h 3363393"/>
              <a:gd name="connsiteX6" fmla="*/ 2220680 w 3157804"/>
              <a:gd name="connsiteY6" fmla="*/ 649084 h 3363393"/>
              <a:gd name="connsiteX7" fmla="*/ 2984768 w 3157804"/>
              <a:gd name="connsiteY7" fmla="*/ 1206492 h 3363393"/>
              <a:gd name="connsiteX8" fmla="*/ 3128817 w 3157804"/>
              <a:gd name="connsiteY8" fmla="*/ 2283731 h 3363393"/>
              <a:gd name="connsiteX9" fmla="*/ 2558883 w 3157804"/>
              <a:gd name="connsiteY9" fmla="*/ 3122974 h 3363393"/>
              <a:gd name="connsiteX10" fmla="*/ 1375173 w 3157804"/>
              <a:gd name="connsiteY10" fmla="*/ 3348443 h 3363393"/>
              <a:gd name="connsiteX11" fmla="*/ 203990 w 3157804"/>
              <a:gd name="connsiteY11" fmla="*/ 2791035 h 3363393"/>
              <a:gd name="connsiteX12" fmla="*/ 3573 w 3157804"/>
              <a:gd name="connsiteY12" fmla="*/ 1801479 h 3363393"/>
              <a:gd name="connsiteX13" fmla="*/ 241568 w 3157804"/>
              <a:gd name="connsiteY13" fmla="*/ 1043654 h 3363393"/>
              <a:gd name="connsiteX14" fmla="*/ 1300017 w 3157804"/>
              <a:gd name="connsiteY14" fmla="*/ 122991 h 3363393"/>
              <a:gd name="connsiteX15" fmla="*/ 3103765 w 3157804"/>
              <a:gd name="connsiteY15" fmla="*/ 35309 h 336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57804" h="3363393">
                <a:moveTo>
                  <a:pt x="1807321" y="1638640"/>
                </a:moveTo>
                <a:cubicBezTo>
                  <a:pt x="2305752" y="1466929"/>
                  <a:pt x="2353247" y="1834881"/>
                  <a:pt x="2339677" y="1989369"/>
                </a:cubicBezTo>
                <a:cubicBezTo>
                  <a:pt x="2326107" y="2143857"/>
                  <a:pt x="1977466" y="2571829"/>
                  <a:pt x="1725902" y="2565566"/>
                </a:cubicBezTo>
                <a:cubicBezTo>
                  <a:pt x="1474338" y="2559303"/>
                  <a:pt x="957639" y="2201268"/>
                  <a:pt x="830291" y="1951791"/>
                </a:cubicBezTo>
                <a:cubicBezTo>
                  <a:pt x="702943" y="1702314"/>
                  <a:pt x="840729" y="1285824"/>
                  <a:pt x="961814" y="1068706"/>
                </a:cubicBezTo>
                <a:cubicBezTo>
                  <a:pt x="1082899" y="851588"/>
                  <a:pt x="1346990" y="719021"/>
                  <a:pt x="1556801" y="649084"/>
                </a:cubicBezTo>
                <a:cubicBezTo>
                  <a:pt x="1766612" y="579147"/>
                  <a:pt x="1982686" y="556183"/>
                  <a:pt x="2220680" y="649084"/>
                </a:cubicBezTo>
                <a:cubicBezTo>
                  <a:pt x="2458675" y="741985"/>
                  <a:pt x="2833412" y="934051"/>
                  <a:pt x="2984768" y="1206492"/>
                </a:cubicBezTo>
                <a:cubicBezTo>
                  <a:pt x="3136124" y="1478933"/>
                  <a:pt x="3199798" y="1964317"/>
                  <a:pt x="3128817" y="2283731"/>
                </a:cubicBezTo>
                <a:cubicBezTo>
                  <a:pt x="3057836" y="2603145"/>
                  <a:pt x="2851157" y="2945522"/>
                  <a:pt x="2558883" y="3122974"/>
                </a:cubicBezTo>
                <a:cubicBezTo>
                  <a:pt x="2266609" y="3300426"/>
                  <a:pt x="1767655" y="3403766"/>
                  <a:pt x="1375173" y="3348443"/>
                </a:cubicBezTo>
                <a:cubicBezTo>
                  <a:pt x="982691" y="3293120"/>
                  <a:pt x="432590" y="3048862"/>
                  <a:pt x="203990" y="2791035"/>
                </a:cubicBezTo>
                <a:cubicBezTo>
                  <a:pt x="-24610" y="2533208"/>
                  <a:pt x="-2690" y="2092709"/>
                  <a:pt x="3573" y="1801479"/>
                </a:cubicBezTo>
                <a:cubicBezTo>
                  <a:pt x="9836" y="1510249"/>
                  <a:pt x="25494" y="1323402"/>
                  <a:pt x="241568" y="1043654"/>
                </a:cubicBezTo>
                <a:cubicBezTo>
                  <a:pt x="457642" y="763906"/>
                  <a:pt x="822984" y="291048"/>
                  <a:pt x="1300017" y="122991"/>
                </a:cubicBezTo>
                <a:cubicBezTo>
                  <a:pt x="1777050" y="-45067"/>
                  <a:pt x="2440407" y="-4879"/>
                  <a:pt x="3103765" y="3530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iangle 125">
            <a:extLst>
              <a:ext uri="{FF2B5EF4-FFF2-40B4-BE49-F238E27FC236}">
                <a16:creationId xmlns:a16="http://schemas.microsoft.com/office/drawing/2014/main" id="{AE98462F-23B1-4B24-0217-6604C512F821}"/>
              </a:ext>
            </a:extLst>
          </p:cNvPr>
          <p:cNvSpPr/>
          <p:nvPr/>
        </p:nvSpPr>
        <p:spPr>
          <a:xfrm rot="8932348" flipV="1">
            <a:off x="3802332" y="3568339"/>
            <a:ext cx="176828" cy="1536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riangle 126">
            <a:extLst>
              <a:ext uri="{FF2B5EF4-FFF2-40B4-BE49-F238E27FC236}">
                <a16:creationId xmlns:a16="http://schemas.microsoft.com/office/drawing/2014/main" id="{925F5B14-91FE-9555-78CE-CC413745FBBC}"/>
              </a:ext>
            </a:extLst>
          </p:cNvPr>
          <p:cNvSpPr/>
          <p:nvPr/>
        </p:nvSpPr>
        <p:spPr>
          <a:xfrm rot="16200000" flipV="1">
            <a:off x="5477597" y="3077199"/>
            <a:ext cx="176828" cy="1536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070264E-58ED-8D64-79BD-1CBAB619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1" y="945715"/>
            <a:ext cx="2420949" cy="2559572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2E882FBF-E243-9E56-77E7-B8B56463A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41" y="3938034"/>
            <a:ext cx="2450655" cy="2554622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A6E21728-7E27-60F6-E24E-69BE89339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407" y="3938034"/>
            <a:ext cx="2450654" cy="2534818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E6F399DC-516D-D058-EF17-F32AD6E41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171" y="3937647"/>
            <a:ext cx="2450654" cy="2534818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FBFB3816-19FE-1D12-39D8-FBD54C256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407" y="940765"/>
            <a:ext cx="2584325" cy="2564522"/>
          </a:xfrm>
          <a:prstGeom prst="rect">
            <a:avLst/>
          </a:prstGeom>
        </p:spPr>
      </p:pic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7B6DAC3A-0FA7-E719-A098-6501647F7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3482" y="3473958"/>
            <a:ext cx="2267474" cy="2316982"/>
          </a:xfrm>
          <a:prstGeom prst="rect">
            <a:avLst/>
          </a:prstGeom>
        </p:spPr>
      </p:pic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F3EBCBF2-D4B6-62D9-2E81-6844C2A21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270" y="940765"/>
            <a:ext cx="2304481" cy="23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2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F9336CD-CACF-2B15-A83A-94A718A8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27" y="933189"/>
            <a:ext cx="3296813" cy="3432130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31E16B0C-C98C-0E95-8A82-D69821E1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66" y="933189"/>
            <a:ext cx="3332467" cy="3432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A9D763-6126-32CC-0926-2A3488DC9DD0}"/>
              </a:ext>
            </a:extLst>
          </p:cNvPr>
          <p:cNvSpPr txBox="1"/>
          <p:nvPr/>
        </p:nvSpPr>
        <p:spPr>
          <a:xfrm>
            <a:off x="5223352" y="4507188"/>
            <a:ext cx="2185214" cy="707886"/>
          </a:xfrm>
          <a:prstGeom prst="rect">
            <a:avLst/>
          </a:prstGeom>
          <a:solidFill>
            <a:srgbClr val="F1F3F0"/>
          </a:solidFill>
        </p:spPr>
        <p:txBody>
          <a:bodyPr wrap="none" rtlCol="0">
            <a:spAutoFit/>
          </a:bodyPr>
          <a:lstStyle/>
          <a:p>
            <a:r>
              <a:rPr lang="en-US" sz="1000" b="0" i="0" dirty="0">
                <a:effectLst/>
                <a:latin typeface="Menlo" panose="020B0609030804020204" pitchFamily="49" charset="0"/>
              </a:rPr>
              <a:t>c = 2; r1 = 0.1; r2 = 0.1;</a:t>
            </a:r>
          </a:p>
          <a:p>
            <a:r>
              <a:rPr lang="en-US" sz="1000" b="0" i="0" dirty="0">
                <a:effectLst/>
                <a:latin typeface="Menlo" panose="020B0609030804020204" pitchFamily="49" charset="0"/>
              </a:rPr>
              <a:t>K1 = 1; K2 = 1;</a:t>
            </a:r>
          </a:p>
          <a:p>
            <a:r>
              <a:rPr lang="en-US" sz="1000" b="0" i="0" dirty="0">
                <a:effectLst/>
                <a:latin typeface="Menlo" panose="020B0609030804020204" pitchFamily="49" charset="0"/>
              </a:rPr>
              <a:t>d1 = 0.05; d2 = 0.05;</a:t>
            </a:r>
          </a:p>
          <a:p>
            <a:r>
              <a:rPr lang="en-US" sz="1000" b="0" i="0" dirty="0">
                <a:effectLst/>
                <a:latin typeface="Menlo" panose="020B0609030804020204" pitchFamily="49" charset="0"/>
              </a:rPr>
              <a:t>m12 = 1.2; m21 = 1.2;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765C6-B6AE-46DD-BE78-E85EE654B00C}"/>
              </a:ext>
            </a:extLst>
          </p:cNvPr>
          <p:cNvSpPr txBox="1"/>
          <p:nvPr/>
        </p:nvSpPr>
        <p:spPr>
          <a:xfrm>
            <a:off x="1367423" y="4507188"/>
            <a:ext cx="2185214" cy="707886"/>
          </a:xfrm>
          <a:prstGeom prst="rect">
            <a:avLst/>
          </a:prstGeom>
          <a:solidFill>
            <a:srgbClr val="F1F3F0"/>
          </a:solidFill>
        </p:spPr>
        <p:txBody>
          <a:bodyPr wrap="none" rtlCol="0">
            <a:spAutoFit/>
          </a:bodyPr>
          <a:lstStyle/>
          <a:p>
            <a:r>
              <a:rPr lang="en-US" sz="1000" b="0" i="0" dirty="0">
                <a:effectLst/>
                <a:latin typeface="Menlo" panose="020B0609030804020204" pitchFamily="49" charset="0"/>
              </a:rPr>
              <a:t>c = 0; r1 = 0.1; r2 = 0.1;</a:t>
            </a:r>
          </a:p>
          <a:p>
            <a:r>
              <a:rPr lang="en-US" sz="1000" b="0" i="0" dirty="0">
                <a:effectLst/>
                <a:latin typeface="Menlo" panose="020B0609030804020204" pitchFamily="49" charset="0"/>
              </a:rPr>
              <a:t>K1 = 1; K2 = 1;</a:t>
            </a:r>
          </a:p>
          <a:p>
            <a:r>
              <a:rPr lang="en-US" sz="1000" b="0" i="0" dirty="0">
                <a:effectLst/>
                <a:latin typeface="Menlo" panose="020B0609030804020204" pitchFamily="49" charset="0"/>
              </a:rPr>
              <a:t>d1 = 0.05; d2 = 0.05;</a:t>
            </a:r>
          </a:p>
          <a:p>
            <a:r>
              <a:rPr lang="en-US" sz="1000" b="0" i="0" dirty="0">
                <a:effectLst/>
                <a:latin typeface="Menlo" panose="020B0609030804020204" pitchFamily="49" charset="0"/>
              </a:rPr>
              <a:t>m12 = 2; m21 = 3;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E1FBEA-F070-FD59-3046-8C99A81FDA3B}"/>
              </a:ext>
            </a:extLst>
          </p:cNvPr>
          <p:cNvSpPr txBox="1"/>
          <p:nvPr/>
        </p:nvSpPr>
        <p:spPr>
          <a:xfrm>
            <a:off x="1498869" y="492923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Untreated (c = 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655E8-B85C-D03D-1978-57EE2C908135}"/>
              </a:ext>
            </a:extLst>
          </p:cNvPr>
          <p:cNvSpPr txBox="1"/>
          <p:nvPr/>
        </p:nvSpPr>
        <p:spPr>
          <a:xfrm>
            <a:off x="5354798" y="492923"/>
            <a:ext cx="169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Treated (c = 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54208-57B9-5B5D-CD9D-2A2B2677166B}"/>
              </a:ext>
            </a:extLst>
          </p:cNvPr>
          <p:cNvSpPr txBox="1"/>
          <p:nvPr/>
        </p:nvSpPr>
        <p:spPr>
          <a:xfrm>
            <a:off x="5107353" y="5356943"/>
            <a:ext cx="2871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(0, 0) is unstable: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extinction not possible with continuous treatment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D8241-4215-83A3-9084-78D9471E46C7}"/>
              </a:ext>
            </a:extLst>
          </p:cNvPr>
          <p:cNvSpPr txBox="1"/>
          <p:nvPr/>
        </p:nvSpPr>
        <p:spPr>
          <a:xfrm>
            <a:off x="901874" y="5356943"/>
            <a:ext cx="3188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Two stable points: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steady-state is dependent on initial condition</a:t>
            </a:r>
          </a:p>
        </p:txBody>
      </p:sp>
    </p:spTree>
    <p:extLst>
      <p:ext uri="{BB962C8B-B14F-4D97-AF65-F5344CB8AC3E}">
        <p14:creationId xmlns:p14="http://schemas.microsoft.com/office/powerpoint/2010/main" val="4258959250"/>
      </p:ext>
    </p:extLst>
  </p:cSld>
  <p:clrMapOvr>
    <a:masterClrMapping/>
  </p:clrMapOvr>
</p:sld>
</file>

<file path=ppt/theme/theme1.xml><?xml version="1.0" encoding="utf-8"?>
<a:theme xmlns:a="http://schemas.openxmlformats.org/drawingml/2006/main" name="Ari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Theme" id="{1C51C343-F465-124A-827B-EC5CB9352023}" vid="{1914FBFC-A4F3-9B49-AAE3-2E49AAB503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 Theme</Template>
  <TotalTime>1579</TotalTime>
  <Words>184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Cambria Math</vt:lpstr>
      <vt:lpstr>Menlo</vt:lpstr>
      <vt:lpstr>Wingdings</vt:lpstr>
      <vt:lpstr>Arial Theme</vt:lpstr>
      <vt:lpstr>Stability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West, Jeffrey B</dc:creator>
  <cp:lastModifiedBy>West, Jeffrey B</cp:lastModifiedBy>
  <cp:revision>11</cp:revision>
  <dcterms:created xsi:type="dcterms:W3CDTF">2022-10-14T19:54:05Z</dcterms:created>
  <dcterms:modified xsi:type="dcterms:W3CDTF">2022-10-18T18:59:29Z</dcterms:modified>
</cp:coreProperties>
</file>