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cf35774fa43f9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66F7A-7C98-4927-AFBF-4173F88A8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15FE2-E54E-4D55-95C7-8AAD49033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7336F-7385-459C-AD20-4A60BFA4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A4272-C566-403D-9439-9E8D49D0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F9D71-1ACC-46FA-BA54-D2F5C189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8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CDD60-6B4D-4C18-AE70-EBAA5A8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6023A-B9D8-45DB-BB7B-C78604B74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6D80B-089C-4500-9631-B96A6E2C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EA996-466C-4C5D-AD0C-6F0FE9B4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47473-5392-4C96-A5A0-A8E2B582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1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28B66-9785-4434-AE9F-2CABA49D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41D9F-59D8-4222-B5DA-A226FCD35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9383C-DF0A-4DBB-973F-B6834C8E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2DD5A-B380-4050-A464-C40A4720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974C3-F0C1-46BB-8360-7A252B3D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03533-7CC5-4403-826C-7CCDFF4E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FB7D2-3126-42B9-AE1A-60B81D86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7132F-4BFF-4F0C-82CF-058DDAE1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12E36-B175-4E17-AB5B-570E9CCA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194B0-F385-4F31-93B6-105B90BD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2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EFB8E-A8AD-4CC1-8331-A638389F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FF249-9A57-42C3-B0CE-5CCBD17E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627E4-EE45-4F75-9863-74119B37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414F4-C41F-4E32-A8CD-7AAD879F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125D8-AD63-4313-B5F9-8823E137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8D53D-37CB-413A-992E-1F9A5558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3ABC5-BA50-455B-BB21-7FF2DDDDE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513E13-6F35-4B83-8ACE-B106BE71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BE21A-A18F-44D1-85C0-6822ACAD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8205F-9F63-4DB9-8CC5-E0F04C4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012E2-7C38-4EE0-A48A-9C062942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9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52C2-59A5-464C-A68A-6603D91C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19FC2-037F-479F-B647-478CFDB1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0803A-74A5-4D20-8A0E-A44997B6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AC4E3B-CB76-4FEF-8EDC-813C4B152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FB7F1-CC23-44D4-85AE-DE7E630B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E65E8-A697-431F-A6E4-9B0ECF4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3CCC9-F7D9-42EE-B5E8-D4053E4C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98A44D-2D5F-4472-904D-E8458E66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48C59-4414-4D56-A07E-1091ABB6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0431FB-558F-40BB-99C6-0186AAB1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21FD7D-882F-4218-8D1B-53F7A93C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C9038D-4815-446A-AAB8-667DA390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FF1B63-25AC-41D7-8C67-E3389737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6DFFA4-3856-4ED4-A71D-86136DD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3B0DE5-63D9-406F-8127-3CC282FB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6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5D0F-D61F-4EAA-B097-D09EC0EA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279B5-8DB0-4824-9405-DB0D41B6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9C4F5-B5BC-4C71-B47F-522BB9BAE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1F28F-EAC2-462C-A709-E81D121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EE5F7-8229-478C-988F-28EAD989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63105-D76D-416E-A846-D2215D8A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4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DD1C3-234D-4484-8FAE-02002CB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073A9D-4FC0-4A92-A4E4-997C6D7D6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0BA8F2-5ECD-410C-92E3-B12835EC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6E566-1189-4C2E-A696-90D82530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D9138-2CFC-46A7-A4D7-1D6C9C92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22244-5BE6-4D38-B0A0-DAB91445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4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D2CB69-2B38-4799-92DA-A553C644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548D3-2A97-43A0-99A2-31CC0E79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4ECBC-838F-4297-9C07-9C36BD8F6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E3D0-0531-4FD3-83FC-AA4DD493800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EA822-777A-43F2-86CF-44C12987E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B41E4-B7E0-4E62-A058-79DCB6425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DE9E-3C6B-4E94-AE0C-0BEFB02E2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9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C185C-D0FB-4934-897C-6653CF72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0015"/>
          </a:xfrm>
        </p:spPr>
        <p:txBody>
          <a:bodyPr/>
          <a:lstStyle/>
          <a:p>
            <a:r>
              <a:rPr lang="zh-CN" altLang="en-US" dirty="0"/>
              <a:t>排序可视化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9DE7AD-76AC-4F75-8658-0B3C890C9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向剑锋</a:t>
            </a:r>
            <a:endParaRPr lang="en-US" altLang="zh-CN" dirty="0"/>
          </a:p>
          <a:p>
            <a:r>
              <a:rPr lang="zh-CN" altLang="en-US" dirty="0"/>
              <a:t>少年班学院</a:t>
            </a:r>
            <a:endParaRPr lang="en-US" altLang="zh-CN" dirty="0"/>
          </a:p>
          <a:p>
            <a:r>
              <a:rPr lang="en-US" altLang="zh-CN" dirty="0"/>
              <a:t>PB18000262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18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67C5-CF91-438F-B2A6-ADD9C3BA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84389-82BB-4C59-8B22-5F78ED2E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排序是计算机内经常进行的一种操作，其目的是将一组“无序”的记录序列调整为“有序”的记录序列。</a:t>
            </a:r>
            <a:endParaRPr lang="en-US" altLang="zh-CN" dirty="0"/>
          </a:p>
          <a:p>
            <a:r>
              <a:rPr lang="zh-CN" altLang="en-US" dirty="0"/>
              <a:t>排序分内部排序和外部排序，若整个排序过程不需要访问外存便能完成，则称此类排序问题为内部排序。反之，若参加排序的记录数量很大，整个序列的排序过程不可能在内存中完成，则称此类排序问题为外部排序。</a:t>
            </a:r>
            <a:endParaRPr lang="en-US" altLang="zh-CN" dirty="0"/>
          </a:p>
          <a:p>
            <a:r>
              <a:rPr lang="zh-CN" altLang="en-US" dirty="0"/>
              <a:t>在“数据结构及其算法”课程中重点介绍了几种内部排序算法，如冒泡排序、插入排序、希尔排序、快速排序等。本程序选择了其中六种易于可视化的排序方法展示其过程，方便理解其原理</a:t>
            </a:r>
          </a:p>
        </p:txBody>
      </p:sp>
    </p:spTree>
    <p:extLst>
      <p:ext uri="{BB962C8B-B14F-4D97-AF65-F5344CB8AC3E}">
        <p14:creationId xmlns:p14="http://schemas.microsoft.com/office/powerpoint/2010/main" val="191157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83274-1514-4EC6-8ECD-FF3DBF50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BCEB2-E4D9-4999-97C0-09407761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使用柱状图表示被排序的数据集合，每个数据用一个长方形对象表示，长方形的宽度一致，高度表示数据大小，底部对齐。</a:t>
            </a:r>
            <a:endParaRPr lang="en-US" altLang="zh-CN" dirty="0"/>
          </a:p>
          <a:p>
            <a:r>
              <a:rPr lang="zh-CN" altLang="en-US" dirty="0"/>
              <a:t>使用时间轴动画，在运行排序算法时，将每一步动画直接插入时间轴，算法运行完毕后一并开始播放。</a:t>
            </a:r>
            <a:endParaRPr lang="en-US" altLang="zh-CN" dirty="0"/>
          </a:p>
          <a:p>
            <a:r>
              <a:rPr lang="zh-CN" altLang="en-US" dirty="0"/>
              <a:t>缺点：若关键帧过多将引起程序运行缓慢。</a:t>
            </a:r>
          </a:p>
        </p:txBody>
      </p:sp>
    </p:spTree>
    <p:extLst>
      <p:ext uri="{BB962C8B-B14F-4D97-AF65-F5344CB8AC3E}">
        <p14:creationId xmlns:p14="http://schemas.microsoft.com/office/powerpoint/2010/main" val="302258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FB5DA7-C11C-4E6B-8489-4C498F91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6" y="1035050"/>
            <a:ext cx="6956552" cy="5207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A1A4FF6-2A3B-4588-80F1-D12B4CD9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196850"/>
            <a:ext cx="10515600" cy="968374"/>
          </a:xfrm>
        </p:spPr>
        <p:txBody>
          <a:bodyPr>
            <a:normAutofit/>
          </a:bodyPr>
          <a:lstStyle/>
          <a:p>
            <a:r>
              <a:rPr lang="zh-CN" altLang="en-US" dirty="0"/>
              <a:t>程序界面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C326BA-19D2-4169-9143-C76FF2FA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143" y="1035050"/>
            <a:ext cx="4294451" cy="25749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A76C9C6-5461-414C-AFD8-6DB6791FC4B2}"/>
              </a:ext>
            </a:extLst>
          </p:cNvPr>
          <p:cNvSpPr/>
          <p:nvPr/>
        </p:nvSpPr>
        <p:spPr>
          <a:xfrm>
            <a:off x="1212850" y="2003424"/>
            <a:ext cx="5537200" cy="32162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动画展示区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0E67F8-179F-460D-ABB5-67B5586EF259}"/>
              </a:ext>
            </a:extLst>
          </p:cNvPr>
          <p:cNvSpPr/>
          <p:nvPr/>
        </p:nvSpPr>
        <p:spPr>
          <a:xfrm>
            <a:off x="422221" y="1200148"/>
            <a:ext cx="669979" cy="6604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动画控制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6F015C-D7DA-403C-9D0C-488B9118A20E}"/>
              </a:ext>
            </a:extLst>
          </p:cNvPr>
          <p:cNvSpPr/>
          <p:nvPr/>
        </p:nvSpPr>
        <p:spPr>
          <a:xfrm>
            <a:off x="6757071" y="1211260"/>
            <a:ext cx="669979" cy="3190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选项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442E9F-A2EC-4649-A2E0-DDF954105542}"/>
              </a:ext>
            </a:extLst>
          </p:cNvPr>
          <p:cNvSpPr/>
          <p:nvPr/>
        </p:nvSpPr>
        <p:spPr>
          <a:xfrm>
            <a:off x="454406" y="5772151"/>
            <a:ext cx="4600194" cy="2778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排序选项及数据生成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627873-E9BD-415A-BAB4-19BA9D58C138}"/>
              </a:ext>
            </a:extLst>
          </p:cNvPr>
          <p:cNvSpPr/>
          <p:nvPr/>
        </p:nvSpPr>
        <p:spPr>
          <a:xfrm>
            <a:off x="454406" y="5997574"/>
            <a:ext cx="4276344" cy="279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排序选择</a:t>
            </a:r>
          </a:p>
        </p:txBody>
      </p:sp>
    </p:spTree>
    <p:extLst>
      <p:ext uri="{BB962C8B-B14F-4D97-AF65-F5344CB8AC3E}">
        <p14:creationId xmlns:p14="http://schemas.microsoft.com/office/powerpoint/2010/main" val="28845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E1D5-F24E-43AA-8011-67EF224D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A563B-DBEE-4F4C-8602-7CDAAA46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语言程序设计与数据结构（基础篇）</a:t>
            </a:r>
            <a:r>
              <a:rPr lang="en-US" altLang="zh-CN" dirty="0"/>
              <a:t>		</a:t>
            </a:r>
            <a:r>
              <a:rPr lang="zh-CN" altLang="en-US" dirty="0"/>
              <a:t>梁永</a:t>
            </a:r>
            <a:r>
              <a:rPr lang="en-US" altLang="zh-CN" dirty="0"/>
              <a:t>	</a:t>
            </a:r>
            <a:r>
              <a:rPr lang="zh-CN" altLang="en-US" dirty="0"/>
              <a:t>著</a:t>
            </a:r>
            <a:endParaRPr lang="en-US" altLang="zh-CN" dirty="0"/>
          </a:p>
          <a:p>
            <a:r>
              <a:rPr lang="zh-CN" altLang="en-US" dirty="0"/>
              <a:t>数据结构及其应用算法</a:t>
            </a:r>
            <a:r>
              <a:rPr lang="en-US" altLang="zh-CN" dirty="0"/>
              <a:t>	     </a:t>
            </a:r>
            <a:r>
              <a:rPr lang="zh-CN" altLang="en-US" dirty="0"/>
              <a:t>袁平波 顾为兵 尹东 朱明</a:t>
            </a:r>
            <a:r>
              <a:rPr lang="en-US" altLang="zh-CN" dirty="0"/>
              <a:t>	</a:t>
            </a:r>
            <a:r>
              <a:rPr lang="zh-CN" altLang="en-US" dirty="0"/>
              <a:t>著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JavaFx8.chm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JDK8API.chm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https://docs.oracle.com/javase/tutorial/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43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排序可视化</vt:lpstr>
      <vt:lpstr>背景</vt:lpstr>
      <vt:lpstr>设计思路</vt:lpstr>
      <vt:lpstr>程序界面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排序可视化</dc:title>
  <dc:creator>Bei_Jg</dc:creator>
  <cp:lastModifiedBy> </cp:lastModifiedBy>
  <cp:revision>7</cp:revision>
  <dcterms:created xsi:type="dcterms:W3CDTF">2019-12-08T16:58:46Z</dcterms:created>
  <dcterms:modified xsi:type="dcterms:W3CDTF">2019-12-09T06:17:02Z</dcterms:modified>
</cp:coreProperties>
</file>