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C81"/>
    <a:srgbClr val="1D5584"/>
    <a:srgbClr val="43D6BA"/>
    <a:srgbClr val="63D9DD"/>
    <a:srgbClr val="00233E"/>
    <a:srgbClr val="216D96"/>
    <a:srgbClr val="1D5385"/>
    <a:srgbClr val="6F8396"/>
    <a:srgbClr val="2E698A"/>
    <a:srgbClr val="41D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38B7B8"/>
            </a:gs>
            <a:gs pos="80000">
              <a:srgbClr val="2485A8"/>
            </a:gs>
            <a:gs pos="60000">
              <a:srgbClr val="2D9EB0"/>
            </a:gs>
            <a:gs pos="40000">
              <a:srgbClr val="41D0BA"/>
            </a:gs>
            <a:gs pos="35000">
              <a:srgbClr val="43D6BA"/>
            </a:gs>
            <a:gs pos="30000">
              <a:srgbClr val="43D6B9"/>
            </a:gs>
            <a:gs pos="20000">
              <a:srgbClr val="42D3CC"/>
            </a:gs>
            <a:gs pos="10000">
              <a:srgbClr val="76DDE6"/>
            </a:gs>
            <a:gs pos="0">
              <a:srgbClr val="CAF3F7"/>
            </a:gs>
            <a:gs pos="100000">
              <a:srgbClr val="1D548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985" y="133350"/>
            <a:ext cx="3800475" cy="180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00233E"/>
            </a:gs>
            <a:gs pos="40000">
              <a:srgbClr val="0E3A5E">
                <a:alpha val="100000"/>
                <a:lumMod val="95000"/>
              </a:srgbClr>
            </a:gs>
            <a:gs pos="30000">
              <a:srgbClr val="1D5584">
                <a:lumMod val="95000"/>
              </a:srgbClr>
            </a:gs>
            <a:gs pos="20000">
              <a:srgbClr val="30969F">
                <a:alpha val="100000"/>
                <a:lumMod val="92000"/>
              </a:srgbClr>
            </a:gs>
            <a:gs pos="12000">
              <a:srgbClr val="43D6BA">
                <a:lumMod val="85000"/>
              </a:srgbClr>
            </a:gs>
            <a:gs pos="0">
              <a:srgbClr val="63D9DD">
                <a:lumMod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00233E"/>
            </a:gs>
            <a:gs pos="20000">
              <a:srgbClr val="20778F">
                <a:alpha val="100000"/>
              </a:srgbClr>
            </a:gs>
            <a:gs pos="60000">
              <a:srgbClr val="0E3A5E">
                <a:alpha val="100000"/>
                <a:lumMod val="95000"/>
              </a:srgbClr>
            </a:gs>
            <a:gs pos="40000">
              <a:srgbClr val="1D5584">
                <a:lumMod val="90000"/>
              </a:srgbClr>
            </a:gs>
            <a:gs pos="0">
              <a:srgbClr val="63D9DD">
                <a:lumMod val="61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junx9</cp:lastModifiedBy>
  <cp:revision>178</cp:revision>
  <dcterms:created xsi:type="dcterms:W3CDTF">2019-06-19T02:08:00Z</dcterms:created>
  <dcterms:modified xsi:type="dcterms:W3CDTF">2022-02-27T09:50:44Z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D29D6978D416498ABA16651E4B577AA9</vt:lpwstr>
  </property>
</Properties>
</file>