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5239-5522-4659-AABE-4ED7698D1521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20D4-348C-4686-8291-D90CA8D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1447800" y="3091542"/>
            <a:ext cx="642258" cy="642258"/>
          </a:xfrm>
          <a:prstGeom prst="circularArrow">
            <a:avLst>
              <a:gd name="adj1" fmla="val 5438"/>
              <a:gd name="adj2" fmla="val 1228942"/>
              <a:gd name="adj3" fmla="val 15563680"/>
              <a:gd name="adj4" fmla="val 18289642"/>
              <a:gd name="adj5" fmla="val 1228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084399"/>
            <a:ext cx="630936" cy="6262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-1800000" flipV="1">
            <a:off x="1810797" y="3249332"/>
            <a:ext cx="304800" cy="81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-600000" flipV="1">
            <a:off x="1830910" y="3401488"/>
            <a:ext cx="304800" cy="77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25960" y="3064853"/>
            <a:ext cx="630936" cy="6262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ular Arrow 19"/>
          <p:cNvSpPr/>
          <p:nvPr/>
        </p:nvSpPr>
        <p:spPr>
          <a:xfrm rot="5400000">
            <a:off x="2786062" y="3039348"/>
            <a:ext cx="642258" cy="642258"/>
          </a:xfrm>
          <a:prstGeom prst="circularArrow">
            <a:avLst>
              <a:gd name="adj1" fmla="val 4467"/>
              <a:gd name="adj2" fmla="val 750505"/>
              <a:gd name="adj3" fmla="val 15178865"/>
              <a:gd name="adj4" fmla="val 11921967"/>
              <a:gd name="adj5" fmla="val 1228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>
            <a:off x="2819400" y="3064853"/>
            <a:ext cx="642258" cy="642258"/>
          </a:xfrm>
          <a:prstGeom prst="circularArrow">
            <a:avLst>
              <a:gd name="adj1" fmla="val 4467"/>
              <a:gd name="adj2" fmla="val 750505"/>
              <a:gd name="adj3" fmla="val 15178865"/>
              <a:gd name="adj4" fmla="val 11921967"/>
              <a:gd name="adj5" fmla="val 1228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10800000">
            <a:off x="2819400" y="3039348"/>
            <a:ext cx="642258" cy="642258"/>
          </a:xfrm>
          <a:prstGeom prst="circularArrow">
            <a:avLst>
              <a:gd name="adj1" fmla="val 4467"/>
              <a:gd name="adj2" fmla="val 750505"/>
              <a:gd name="adj3" fmla="val 15178865"/>
              <a:gd name="adj4" fmla="val 11921967"/>
              <a:gd name="adj5" fmla="val 1228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6200000">
            <a:off x="2833688" y="3062473"/>
            <a:ext cx="642258" cy="642258"/>
          </a:xfrm>
          <a:prstGeom prst="circularArrow">
            <a:avLst>
              <a:gd name="adj1" fmla="val 4467"/>
              <a:gd name="adj2" fmla="val 750505"/>
              <a:gd name="adj3" fmla="val 15178865"/>
              <a:gd name="adj4" fmla="val 11921967"/>
              <a:gd name="adj5" fmla="val 1228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2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Autodesk,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Zhang</dc:creator>
  <cp:lastModifiedBy>Kai Zhang</cp:lastModifiedBy>
  <cp:revision>10</cp:revision>
  <dcterms:created xsi:type="dcterms:W3CDTF">2012-11-03T05:58:59Z</dcterms:created>
  <dcterms:modified xsi:type="dcterms:W3CDTF">2012-11-05T09:45:33Z</dcterms:modified>
</cp:coreProperties>
</file>