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E4F7-3E4C-404A-A3DA-DAC3B86F186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B252-6312-4FDE-B746-80BCF67E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mechanical dimensional engineering drawing looks like this</a:t>
            </a:r>
            <a:endParaRPr lang="en-US" dirty="0"/>
          </a:p>
        </p:txBody>
      </p:sp>
      <p:pic>
        <p:nvPicPr>
          <p:cNvPr id="6" name="Picture 4" descr="http://jp.zzuli.edu.cn/zhitu/wangluokc/EGlearn/shouke/image/ch13/hljt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619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drawing dimension style</a:t>
            </a:r>
            <a:endParaRPr lang="en-US" dirty="0"/>
          </a:p>
        </p:txBody>
      </p:sp>
      <p:pic>
        <p:nvPicPr>
          <p:cNvPr id="6" name="Picture 2" descr="http://blog.cersp.com/2005/06/07/1545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14525"/>
            <a:ext cx="4953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0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utoCAD WS looks like this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447800"/>
            <a:ext cx="86391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809954" y="3084612"/>
            <a:ext cx="1676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48154" y="3503712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2590800"/>
            <a:ext cx="0" cy="274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4549974"/>
            <a:ext cx="1209754" cy="0"/>
          </a:xfrm>
          <a:prstGeom prst="line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38400" y="2590800"/>
            <a:ext cx="4038600" cy="2817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48154" y="3503712"/>
            <a:ext cx="1381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0625" y="2590800"/>
            <a:ext cx="0" cy="912912"/>
          </a:xfrm>
          <a:prstGeom prst="line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Rena will look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22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mechanical dimensional engineering drawing looks like this</vt:lpstr>
      <vt:lpstr>Engineering drawing dimension style</vt:lpstr>
      <vt:lpstr>AutoCAD WS looks like this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Zhang</dc:creator>
  <cp:lastModifiedBy>Kai Zhang</cp:lastModifiedBy>
  <cp:revision>8</cp:revision>
  <dcterms:created xsi:type="dcterms:W3CDTF">2012-11-17T01:40:22Z</dcterms:created>
  <dcterms:modified xsi:type="dcterms:W3CDTF">2012-11-29T09:52:22Z</dcterms:modified>
</cp:coreProperties>
</file>