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8"/>
  </p:notesMasterIdLst>
  <p:sldIdLst>
    <p:sldId id="260" r:id="rId2"/>
    <p:sldId id="258" r:id="rId3"/>
    <p:sldId id="259" r:id="rId4"/>
    <p:sldId id="256" r:id="rId5"/>
    <p:sldId id="261" r:id="rId6"/>
    <p:sldId id="262" r:id="rId7"/>
    <p:sldId id="263" r:id="rId8"/>
    <p:sldId id="265" r:id="rId9"/>
    <p:sldId id="271" r:id="rId10"/>
    <p:sldId id="266" r:id="rId11"/>
    <p:sldId id="264" r:id="rId12"/>
    <p:sldId id="267" r:id="rId13"/>
    <p:sldId id="268" r:id="rId14"/>
    <p:sldId id="269" r:id="rId15"/>
    <p:sldId id="270" r:id="rId16"/>
    <p:sldId id="27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BA111"/>
    <a:srgbClr val="EE242C"/>
    <a:srgbClr val="6A7AB5"/>
    <a:srgbClr val="034694"/>
    <a:srgbClr val="FFFFFF"/>
    <a:srgbClr val="D1D3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B7EE704-5804-4286-9FEE-80D85A670E65}" v="7" dt="2025-03-28T11:23:42.02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989" autoAdjust="0"/>
    <p:restoredTop sz="94660"/>
  </p:normalViewPr>
  <p:slideViewPr>
    <p:cSldViewPr snapToGrid="0">
      <p:cViewPr varScale="1">
        <p:scale>
          <a:sx n="105" d="100"/>
          <a:sy n="105" d="100"/>
        </p:scale>
        <p:origin x="660"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0C6E76-467F-4E74-984F-8E38A108FA5F}" type="datetimeFigureOut">
              <a:rPr lang="en-AU" smtClean="0"/>
              <a:t>5/04/2025</a:t>
            </a:fld>
            <a:endParaRPr lang="en-AU"/>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U"/>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U"/>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7ACF90-4B72-4F19-B9C1-583F64E8AB05}" type="slidenum">
              <a:rPr lang="en-AU" smtClean="0"/>
              <a:t>‹#›</a:t>
            </a:fld>
            <a:endParaRPr lang="en-AU"/>
          </a:p>
        </p:txBody>
      </p:sp>
    </p:spTree>
    <p:extLst>
      <p:ext uri="{BB962C8B-B14F-4D97-AF65-F5344CB8AC3E}">
        <p14:creationId xmlns:p14="http://schemas.microsoft.com/office/powerpoint/2010/main" val="34744185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1</a:t>
            </a:fld>
            <a:endParaRPr lang="en-AU"/>
          </a:p>
        </p:txBody>
      </p:sp>
    </p:spTree>
    <p:extLst>
      <p:ext uri="{BB962C8B-B14F-4D97-AF65-F5344CB8AC3E}">
        <p14:creationId xmlns:p14="http://schemas.microsoft.com/office/powerpoint/2010/main" val="1511625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2</a:t>
            </a:fld>
            <a:endParaRPr lang="en-AU"/>
          </a:p>
        </p:txBody>
      </p:sp>
    </p:spTree>
    <p:extLst>
      <p:ext uri="{BB962C8B-B14F-4D97-AF65-F5344CB8AC3E}">
        <p14:creationId xmlns:p14="http://schemas.microsoft.com/office/powerpoint/2010/main" val="38435545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AF7ACF90-4B72-4F19-B9C1-583F64E8AB05}" type="slidenum">
              <a:rPr lang="en-AU" smtClean="0"/>
              <a:t>3</a:t>
            </a:fld>
            <a:endParaRPr lang="en-AU"/>
          </a:p>
        </p:txBody>
      </p:sp>
    </p:spTree>
    <p:extLst>
      <p:ext uri="{BB962C8B-B14F-4D97-AF65-F5344CB8AC3E}">
        <p14:creationId xmlns:p14="http://schemas.microsoft.com/office/powerpoint/2010/main" val="778025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AF7ACF90-4B72-4F19-B9C1-583F64E8AB05}" type="slidenum">
              <a:rPr lang="en-AU" smtClean="0"/>
              <a:t>16</a:t>
            </a:fld>
            <a:endParaRPr lang="en-AU"/>
          </a:p>
        </p:txBody>
      </p:sp>
    </p:spTree>
    <p:extLst>
      <p:ext uri="{BB962C8B-B14F-4D97-AF65-F5344CB8AC3E}">
        <p14:creationId xmlns:p14="http://schemas.microsoft.com/office/powerpoint/2010/main" val="1130925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6D34E8-204C-FA46-CAAD-4A6E46858BE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AU"/>
          </a:p>
        </p:txBody>
      </p:sp>
      <p:sp>
        <p:nvSpPr>
          <p:cNvPr id="3" name="Subtitle 2">
            <a:extLst>
              <a:ext uri="{FF2B5EF4-FFF2-40B4-BE49-F238E27FC236}">
                <a16:creationId xmlns:a16="http://schemas.microsoft.com/office/drawing/2014/main" id="{EB105442-E04D-6933-C2A0-DB8503C3160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AU"/>
          </a:p>
        </p:txBody>
      </p:sp>
      <p:sp>
        <p:nvSpPr>
          <p:cNvPr id="4" name="Date Placeholder 3">
            <a:extLst>
              <a:ext uri="{FF2B5EF4-FFF2-40B4-BE49-F238E27FC236}">
                <a16:creationId xmlns:a16="http://schemas.microsoft.com/office/drawing/2014/main" id="{781561EF-30BC-984C-1735-4BDC84010728}"/>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3FD177A6-B961-EDD7-EF3C-2BE1D19000FC}"/>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A8EBD7D9-C689-D515-DD78-3D47A7E4A28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899732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C7D5F8-2364-BD59-CC46-D0CA4E1B2FDF}"/>
              </a:ext>
            </a:extLst>
          </p:cNvPr>
          <p:cNvSpPr>
            <a:spLocks noGrp="1"/>
          </p:cNvSpPr>
          <p:nvPr>
            <p:ph type="title"/>
          </p:nvPr>
        </p:nvSpPr>
        <p:spPr/>
        <p:txBody>
          <a:bodyPr/>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21BE87FE-7E9A-149F-2394-1E9FC8F4BE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330E0EE-1019-1FA8-C230-E7B0627CDA29}"/>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3A0AAF6C-8734-1915-9BDA-08144E50B78E}"/>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1E72D85F-954E-6EF3-7284-9D2733466E2F}"/>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4112616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B2935C8-4451-A32F-5FDA-2D20286079A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AU"/>
          </a:p>
        </p:txBody>
      </p:sp>
      <p:sp>
        <p:nvSpPr>
          <p:cNvPr id="3" name="Vertical Text Placeholder 2">
            <a:extLst>
              <a:ext uri="{FF2B5EF4-FFF2-40B4-BE49-F238E27FC236}">
                <a16:creationId xmlns:a16="http://schemas.microsoft.com/office/drawing/2014/main" id="{8B893657-554C-9BB5-DB6D-0744FDFD00E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92654331-B1EE-AA99-430D-D28B4D6D2918}"/>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91B958DE-A53E-9314-E2D4-0102F3BC88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E173F852-F9A3-AB40-7C70-AB5EF1B9E6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46606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7E224-5BF7-316B-EC4A-C788EF9BF872}"/>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9400488-DBE4-8041-7201-236468F3ABD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54DEFCDD-4B02-AD98-80C4-25BD774183C1}"/>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134E474C-B7D5-0AE5-3345-440514A217DA}"/>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0986448D-6AE7-5F66-96BD-12C01F80C017}"/>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3283927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32A143-F36C-CFC5-C270-F1452781C57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AU"/>
          </a:p>
        </p:txBody>
      </p:sp>
      <p:sp>
        <p:nvSpPr>
          <p:cNvPr id="3" name="Text Placeholder 2">
            <a:extLst>
              <a:ext uri="{FF2B5EF4-FFF2-40B4-BE49-F238E27FC236}">
                <a16:creationId xmlns:a16="http://schemas.microsoft.com/office/drawing/2014/main" id="{8954F4CE-BC6B-5744-1DF5-148621BC24F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389F27A-2D2B-EF06-5229-408387E08905}"/>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C2169173-9BC5-172A-03B2-2C0D8207A62F}"/>
              </a:ext>
            </a:extLst>
          </p:cNvPr>
          <p:cNvSpPr>
            <a:spLocks noGrp="1"/>
          </p:cNvSpPr>
          <p:nvPr>
            <p:ph type="ftr" sz="quarter" idx="11"/>
          </p:nvPr>
        </p:nvSpPr>
        <p:spPr/>
        <p:txBody>
          <a:bodyPr/>
          <a:lstStyle/>
          <a:p>
            <a:endParaRPr lang="en-AU"/>
          </a:p>
        </p:txBody>
      </p:sp>
      <p:sp>
        <p:nvSpPr>
          <p:cNvPr id="6" name="Slide Number Placeholder 5">
            <a:extLst>
              <a:ext uri="{FF2B5EF4-FFF2-40B4-BE49-F238E27FC236}">
                <a16:creationId xmlns:a16="http://schemas.microsoft.com/office/drawing/2014/main" id="{7C201023-BF88-BF2D-C9CD-C33178892A92}"/>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8308839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098597-5E2E-8D87-50E9-E9BEE8D095F9}"/>
              </a:ext>
            </a:extLst>
          </p:cNvPr>
          <p:cNvSpPr>
            <a:spLocks noGrp="1"/>
          </p:cNvSpPr>
          <p:nvPr>
            <p:ph type="title"/>
          </p:nvPr>
        </p:nvSpPr>
        <p:spPr/>
        <p:txBody>
          <a:bodyPr/>
          <a:lstStyle/>
          <a:p>
            <a:r>
              <a:rPr lang="en-US"/>
              <a:t>Click to edit Master title style</a:t>
            </a:r>
            <a:endParaRPr lang="en-AU"/>
          </a:p>
        </p:txBody>
      </p:sp>
      <p:sp>
        <p:nvSpPr>
          <p:cNvPr id="3" name="Content Placeholder 2">
            <a:extLst>
              <a:ext uri="{FF2B5EF4-FFF2-40B4-BE49-F238E27FC236}">
                <a16:creationId xmlns:a16="http://schemas.microsoft.com/office/drawing/2014/main" id="{CB44E143-FDB1-5B7B-A4F3-FC4390BF896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Content Placeholder 3">
            <a:extLst>
              <a:ext uri="{FF2B5EF4-FFF2-40B4-BE49-F238E27FC236}">
                <a16:creationId xmlns:a16="http://schemas.microsoft.com/office/drawing/2014/main" id="{CA3C8903-AD7A-2AF5-22B0-CB0BF45E75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Date Placeholder 4">
            <a:extLst>
              <a:ext uri="{FF2B5EF4-FFF2-40B4-BE49-F238E27FC236}">
                <a16:creationId xmlns:a16="http://schemas.microsoft.com/office/drawing/2014/main" id="{7B6531C1-5AA3-0714-9534-105E90538B62}"/>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C33D5822-7C23-3598-72FA-357E0C6ADCBB}"/>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6FD791A3-96C0-6441-AF24-EE85A035AC4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3998622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5F9C0C-B590-62AE-633C-377529961439}"/>
              </a:ext>
            </a:extLst>
          </p:cNvPr>
          <p:cNvSpPr>
            <a:spLocks noGrp="1"/>
          </p:cNvSpPr>
          <p:nvPr>
            <p:ph type="title"/>
          </p:nvPr>
        </p:nvSpPr>
        <p:spPr>
          <a:xfrm>
            <a:off x="839788" y="365125"/>
            <a:ext cx="10515600" cy="1325563"/>
          </a:xfrm>
        </p:spPr>
        <p:txBody>
          <a:bodyPr/>
          <a:lstStyle/>
          <a:p>
            <a:r>
              <a:rPr lang="en-US"/>
              <a:t>Click to edit Master title style</a:t>
            </a:r>
            <a:endParaRPr lang="en-AU"/>
          </a:p>
        </p:txBody>
      </p:sp>
      <p:sp>
        <p:nvSpPr>
          <p:cNvPr id="3" name="Text Placeholder 2">
            <a:extLst>
              <a:ext uri="{FF2B5EF4-FFF2-40B4-BE49-F238E27FC236}">
                <a16:creationId xmlns:a16="http://schemas.microsoft.com/office/drawing/2014/main" id="{31B3ADF5-07AC-952C-B6D0-68D25C36DD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83CBE32-2E39-1E99-C613-A903E75128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5" name="Text Placeholder 4">
            <a:extLst>
              <a:ext uri="{FF2B5EF4-FFF2-40B4-BE49-F238E27FC236}">
                <a16:creationId xmlns:a16="http://schemas.microsoft.com/office/drawing/2014/main" id="{CA31F494-C64E-BF40-8313-FBEFCBFD61C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F627E69-07C7-FC26-99A7-94A1FA010F5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7" name="Date Placeholder 6">
            <a:extLst>
              <a:ext uri="{FF2B5EF4-FFF2-40B4-BE49-F238E27FC236}">
                <a16:creationId xmlns:a16="http://schemas.microsoft.com/office/drawing/2014/main" id="{FFDF8AF3-8B45-C6C9-5E0D-A8B5004619E5}"/>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8" name="Footer Placeholder 7">
            <a:extLst>
              <a:ext uri="{FF2B5EF4-FFF2-40B4-BE49-F238E27FC236}">
                <a16:creationId xmlns:a16="http://schemas.microsoft.com/office/drawing/2014/main" id="{AAA8C6A4-AAA1-02CB-4A74-9D903287939B}"/>
              </a:ext>
            </a:extLst>
          </p:cNvPr>
          <p:cNvSpPr>
            <a:spLocks noGrp="1"/>
          </p:cNvSpPr>
          <p:nvPr>
            <p:ph type="ftr" sz="quarter" idx="11"/>
          </p:nvPr>
        </p:nvSpPr>
        <p:spPr/>
        <p:txBody>
          <a:bodyPr/>
          <a:lstStyle/>
          <a:p>
            <a:endParaRPr lang="en-AU"/>
          </a:p>
        </p:txBody>
      </p:sp>
      <p:sp>
        <p:nvSpPr>
          <p:cNvPr id="9" name="Slide Number Placeholder 8">
            <a:extLst>
              <a:ext uri="{FF2B5EF4-FFF2-40B4-BE49-F238E27FC236}">
                <a16:creationId xmlns:a16="http://schemas.microsoft.com/office/drawing/2014/main" id="{DEEFEC68-E667-2278-BEE2-C3A146E0B7CA}"/>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7338784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FE2E88-0D41-E371-9CAA-404D0FA55F22}"/>
              </a:ext>
            </a:extLst>
          </p:cNvPr>
          <p:cNvSpPr>
            <a:spLocks noGrp="1"/>
          </p:cNvSpPr>
          <p:nvPr>
            <p:ph type="title"/>
          </p:nvPr>
        </p:nvSpPr>
        <p:spPr/>
        <p:txBody>
          <a:bodyPr/>
          <a:lstStyle/>
          <a:p>
            <a:r>
              <a:rPr lang="en-US"/>
              <a:t>Click to edit Master title style</a:t>
            </a:r>
            <a:endParaRPr lang="en-AU"/>
          </a:p>
        </p:txBody>
      </p:sp>
      <p:sp>
        <p:nvSpPr>
          <p:cNvPr id="3" name="Date Placeholder 2">
            <a:extLst>
              <a:ext uri="{FF2B5EF4-FFF2-40B4-BE49-F238E27FC236}">
                <a16:creationId xmlns:a16="http://schemas.microsoft.com/office/drawing/2014/main" id="{0FF18C7D-C029-A450-D3DD-7AFC60C63380}"/>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4" name="Footer Placeholder 3">
            <a:extLst>
              <a:ext uri="{FF2B5EF4-FFF2-40B4-BE49-F238E27FC236}">
                <a16:creationId xmlns:a16="http://schemas.microsoft.com/office/drawing/2014/main" id="{FCA36E67-0A5C-638A-7032-9B5F89701537}"/>
              </a:ext>
            </a:extLst>
          </p:cNvPr>
          <p:cNvSpPr>
            <a:spLocks noGrp="1"/>
          </p:cNvSpPr>
          <p:nvPr>
            <p:ph type="ftr" sz="quarter" idx="11"/>
          </p:nvPr>
        </p:nvSpPr>
        <p:spPr/>
        <p:txBody>
          <a:bodyPr/>
          <a:lstStyle/>
          <a:p>
            <a:endParaRPr lang="en-AU"/>
          </a:p>
        </p:txBody>
      </p:sp>
      <p:sp>
        <p:nvSpPr>
          <p:cNvPr id="5" name="Slide Number Placeholder 4">
            <a:extLst>
              <a:ext uri="{FF2B5EF4-FFF2-40B4-BE49-F238E27FC236}">
                <a16:creationId xmlns:a16="http://schemas.microsoft.com/office/drawing/2014/main" id="{25251F23-81E6-5AC8-BFA3-B48C70E2B975}"/>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61793291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6C572B0-14B7-DE5A-C6FD-26C24A501637}"/>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3" name="Footer Placeholder 2">
            <a:extLst>
              <a:ext uri="{FF2B5EF4-FFF2-40B4-BE49-F238E27FC236}">
                <a16:creationId xmlns:a16="http://schemas.microsoft.com/office/drawing/2014/main" id="{D88E8C9F-4299-67FB-C503-27A71DF5B441}"/>
              </a:ext>
            </a:extLst>
          </p:cNvPr>
          <p:cNvSpPr>
            <a:spLocks noGrp="1"/>
          </p:cNvSpPr>
          <p:nvPr>
            <p:ph type="ftr" sz="quarter" idx="11"/>
          </p:nvPr>
        </p:nvSpPr>
        <p:spPr/>
        <p:txBody>
          <a:bodyPr/>
          <a:lstStyle/>
          <a:p>
            <a:endParaRPr lang="en-AU"/>
          </a:p>
        </p:txBody>
      </p:sp>
      <p:sp>
        <p:nvSpPr>
          <p:cNvPr id="4" name="Slide Number Placeholder 3">
            <a:extLst>
              <a:ext uri="{FF2B5EF4-FFF2-40B4-BE49-F238E27FC236}">
                <a16:creationId xmlns:a16="http://schemas.microsoft.com/office/drawing/2014/main" id="{23766984-BE6B-D411-CD8F-7B716329FC8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3205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F39C2B-6B2E-DDE0-E4DA-46914182BE0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Content Placeholder 2">
            <a:extLst>
              <a:ext uri="{FF2B5EF4-FFF2-40B4-BE49-F238E27FC236}">
                <a16:creationId xmlns:a16="http://schemas.microsoft.com/office/drawing/2014/main" id="{15FE7F27-FEBA-834A-9C42-07B0A270782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Text Placeholder 3">
            <a:extLst>
              <a:ext uri="{FF2B5EF4-FFF2-40B4-BE49-F238E27FC236}">
                <a16:creationId xmlns:a16="http://schemas.microsoft.com/office/drawing/2014/main" id="{51BD472B-803A-6E30-E290-9DA83689E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3CD2A5D-9154-C348-71F8-13CFB1B3E2D6}"/>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BE17F46E-C56B-793E-B75C-56206DBC164D}"/>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4CF95A40-FD23-F85B-F0C2-4EB587C61386}"/>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21735859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5F17EB-6ADD-7A7E-742A-54E0B837DB1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AU"/>
          </a:p>
        </p:txBody>
      </p:sp>
      <p:sp>
        <p:nvSpPr>
          <p:cNvPr id="3" name="Picture Placeholder 2">
            <a:extLst>
              <a:ext uri="{FF2B5EF4-FFF2-40B4-BE49-F238E27FC236}">
                <a16:creationId xmlns:a16="http://schemas.microsoft.com/office/drawing/2014/main" id="{9B1B7D2C-6220-E489-D904-E96A34A695D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AU"/>
          </a:p>
        </p:txBody>
      </p:sp>
      <p:sp>
        <p:nvSpPr>
          <p:cNvPr id="4" name="Text Placeholder 3">
            <a:extLst>
              <a:ext uri="{FF2B5EF4-FFF2-40B4-BE49-F238E27FC236}">
                <a16:creationId xmlns:a16="http://schemas.microsoft.com/office/drawing/2014/main" id="{86836EC9-0F15-3C82-0721-E156F62794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049DF5A-E0D3-F122-1F3A-3A261972A1FB}"/>
              </a:ext>
            </a:extLst>
          </p:cNvPr>
          <p:cNvSpPr>
            <a:spLocks noGrp="1"/>
          </p:cNvSpPr>
          <p:nvPr>
            <p:ph type="dt" sz="half" idx="10"/>
          </p:nvPr>
        </p:nvSpPr>
        <p:spPr/>
        <p:txBody>
          <a:bodyPr/>
          <a:lstStyle/>
          <a:p>
            <a:fld id="{92364D58-4FDE-4F36-AA0F-4CF509083915}" type="datetimeFigureOut">
              <a:rPr lang="en-AU" smtClean="0"/>
              <a:t>5/04/2025</a:t>
            </a:fld>
            <a:endParaRPr lang="en-AU"/>
          </a:p>
        </p:txBody>
      </p:sp>
      <p:sp>
        <p:nvSpPr>
          <p:cNvPr id="6" name="Footer Placeholder 5">
            <a:extLst>
              <a:ext uri="{FF2B5EF4-FFF2-40B4-BE49-F238E27FC236}">
                <a16:creationId xmlns:a16="http://schemas.microsoft.com/office/drawing/2014/main" id="{FC91794C-A34B-EC81-93F7-78EC49F230C4}"/>
              </a:ext>
            </a:extLst>
          </p:cNvPr>
          <p:cNvSpPr>
            <a:spLocks noGrp="1"/>
          </p:cNvSpPr>
          <p:nvPr>
            <p:ph type="ftr" sz="quarter" idx="11"/>
          </p:nvPr>
        </p:nvSpPr>
        <p:spPr/>
        <p:txBody>
          <a:bodyPr/>
          <a:lstStyle/>
          <a:p>
            <a:endParaRPr lang="en-AU"/>
          </a:p>
        </p:txBody>
      </p:sp>
      <p:sp>
        <p:nvSpPr>
          <p:cNvPr id="7" name="Slide Number Placeholder 6">
            <a:extLst>
              <a:ext uri="{FF2B5EF4-FFF2-40B4-BE49-F238E27FC236}">
                <a16:creationId xmlns:a16="http://schemas.microsoft.com/office/drawing/2014/main" id="{E0C48EAC-BFAE-2E0F-3DE8-8A7FBD1645CD}"/>
              </a:ext>
            </a:extLst>
          </p:cNvPr>
          <p:cNvSpPr>
            <a:spLocks noGrp="1"/>
          </p:cNvSpPr>
          <p:nvPr>
            <p:ph type="sldNum" sz="quarter" idx="12"/>
          </p:nvPr>
        </p:nvSpPr>
        <p:spPr/>
        <p:txBody>
          <a:bodyPr/>
          <a:lstStyle/>
          <a:p>
            <a:fld id="{448DEF0F-6F9B-4D09-AC96-C55EE5921EEC}" type="slidenum">
              <a:rPr lang="en-AU" smtClean="0"/>
              <a:t>‹#›</a:t>
            </a:fld>
            <a:endParaRPr lang="en-AU"/>
          </a:p>
        </p:txBody>
      </p:sp>
    </p:spTree>
    <p:extLst>
      <p:ext uri="{BB962C8B-B14F-4D97-AF65-F5344CB8AC3E}">
        <p14:creationId xmlns:p14="http://schemas.microsoft.com/office/powerpoint/2010/main" val="14016561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0424A3-CA4C-1B0A-9C27-22327012F1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AU"/>
          </a:p>
        </p:txBody>
      </p:sp>
      <p:sp>
        <p:nvSpPr>
          <p:cNvPr id="3" name="Text Placeholder 2">
            <a:extLst>
              <a:ext uri="{FF2B5EF4-FFF2-40B4-BE49-F238E27FC236}">
                <a16:creationId xmlns:a16="http://schemas.microsoft.com/office/drawing/2014/main" id="{F3EF4E20-637F-4FC3-963A-BFD3D0C8332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4" name="Date Placeholder 3">
            <a:extLst>
              <a:ext uri="{FF2B5EF4-FFF2-40B4-BE49-F238E27FC236}">
                <a16:creationId xmlns:a16="http://schemas.microsoft.com/office/drawing/2014/main" id="{E2C8A169-BFC0-B85E-6BFC-1CDBE4D86DE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2364D58-4FDE-4F36-AA0F-4CF509083915}" type="datetimeFigureOut">
              <a:rPr lang="en-AU" smtClean="0"/>
              <a:t>5/04/2025</a:t>
            </a:fld>
            <a:endParaRPr lang="en-AU"/>
          </a:p>
        </p:txBody>
      </p:sp>
      <p:sp>
        <p:nvSpPr>
          <p:cNvPr id="5" name="Footer Placeholder 4">
            <a:extLst>
              <a:ext uri="{FF2B5EF4-FFF2-40B4-BE49-F238E27FC236}">
                <a16:creationId xmlns:a16="http://schemas.microsoft.com/office/drawing/2014/main" id="{C0FC36F0-6D6B-49CD-9833-4129ED552D8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AU"/>
          </a:p>
        </p:txBody>
      </p:sp>
      <p:sp>
        <p:nvSpPr>
          <p:cNvPr id="6" name="Slide Number Placeholder 5">
            <a:extLst>
              <a:ext uri="{FF2B5EF4-FFF2-40B4-BE49-F238E27FC236}">
                <a16:creationId xmlns:a16="http://schemas.microsoft.com/office/drawing/2014/main" id="{96D5A1EC-CA21-AC4C-E474-9EE1C0CAE2F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48DEF0F-6F9B-4D09-AC96-C55EE5921EEC}" type="slidenum">
              <a:rPr lang="en-AU" smtClean="0"/>
              <a:t>‹#›</a:t>
            </a:fld>
            <a:endParaRPr lang="en-AU"/>
          </a:p>
        </p:txBody>
      </p:sp>
    </p:spTree>
    <p:extLst>
      <p:ext uri="{BB962C8B-B14F-4D97-AF65-F5344CB8AC3E}">
        <p14:creationId xmlns:p14="http://schemas.microsoft.com/office/powerpoint/2010/main" val="17694484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jpeg"/><Relationship Id="rId7" Type="http://schemas.openxmlformats.org/officeDocument/2006/relationships/image" Target="../media/image5.jpe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1.xml"/><Relationship Id="rId6" Type="http://schemas.openxmlformats.org/officeDocument/2006/relationships/image" Target="../media/image2.png"/><Relationship Id="rId5" Type="http://schemas.openxmlformats.org/officeDocument/2006/relationships/image" Target="../media/image11.pn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382978" y="2487338"/>
            <a:ext cx="745146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Chelsea F.C Branding Insight</a:t>
            </a:r>
          </a:p>
        </p:txBody>
      </p:sp>
      <p:sp>
        <p:nvSpPr>
          <p:cNvPr id="9" name="TextBox 8">
            <a:extLst>
              <a:ext uri="{FF2B5EF4-FFF2-40B4-BE49-F238E27FC236}">
                <a16:creationId xmlns:a16="http://schemas.microsoft.com/office/drawing/2014/main" id="{CF4B47B0-3A81-F26B-087E-C768CE5B30B0}"/>
              </a:ext>
            </a:extLst>
          </p:cNvPr>
          <p:cNvSpPr txBox="1"/>
          <p:nvPr/>
        </p:nvSpPr>
        <p:spPr>
          <a:xfrm>
            <a:off x="442145" y="3228945"/>
            <a:ext cx="5753050"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Design document for Chelsea F.C Data </a:t>
            </a:r>
            <a:r>
              <a:rPr lang="en-AU" sz="2000" dirty="0" err="1">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Vizathon</a:t>
            </a:r>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 2025</a:t>
            </a:r>
          </a:p>
        </p:txBody>
      </p:sp>
      <p:sp>
        <p:nvSpPr>
          <p:cNvPr id="11" name="TextBox 10">
            <a:extLst>
              <a:ext uri="{FF2B5EF4-FFF2-40B4-BE49-F238E27FC236}">
                <a16:creationId xmlns:a16="http://schemas.microsoft.com/office/drawing/2014/main" id="{1E0C67F4-E6EA-725E-C457-C19A55A0EC14}"/>
              </a:ext>
            </a:extLst>
          </p:cNvPr>
          <p:cNvSpPr txBox="1"/>
          <p:nvPr/>
        </p:nvSpPr>
        <p:spPr>
          <a:xfrm>
            <a:off x="442145" y="5979317"/>
            <a:ext cx="1395126"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Jeffrey Jose</a:t>
            </a:r>
          </a:p>
        </p:txBody>
      </p:sp>
      <p:pic>
        <p:nvPicPr>
          <p:cNvPr id="12" name="Picture 4">
            <a:extLst>
              <a:ext uri="{FF2B5EF4-FFF2-40B4-BE49-F238E27FC236}">
                <a16:creationId xmlns:a16="http://schemas.microsoft.com/office/drawing/2014/main" id="{1AF25ED4-DA16-1A59-D732-8475B0EF9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2145" y="1203411"/>
            <a:ext cx="1213821" cy="1240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16591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0E482A-5202-855E-E9E4-6A71834E26AF}"/>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209F1D94-484A-D44A-75CB-6AFB785DE5E1}"/>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EBD5AFAF-D69B-3D98-F064-A2930F94E9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10829220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643964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D18428B-DF6D-DA4C-2820-50D2FC57FA5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A7EBD527-A4BC-9E0B-05C5-892ABBD84E19}"/>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7C431C3B-7793-B637-DA08-DF95B4FCF4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0BF50252-D398-356F-BE81-21C266AA381C}"/>
              </a:ext>
            </a:extLst>
          </p:cNvPr>
          <p:cNvSpPr txBox="1"/>
          <p:nvPr/>
        </p:nvSpPr>
        <p:spPr>
          <a:xfrm>
            <a:off x="3704767" y="134471"/>
            <a:ext cx="4782463"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Priority Areas Monitoring</a:t>
            </a:r>
          </a:p>
        </p:txBody>
      </p:sp>
      <p:sp>
        <p:nvSpPr>
          <p:cNvPr id="8" name="Rectangle: Rounded Corners 7">
            <a:extLst>
              <a:ext uri="{FF2B5EF4-FFF2-40B4-BE49-F238E27FC236}">
                <a16:creationId xmlns:a16="http://schemas.microsoft.com/office/drawing/2014/main" id="{59AD1B7E-6F44-154E-E8B7-109631412F1C}"/>
              </a:ext>
            </a:extLst>
          </p:cNvPr>
          <p:cNvSpPr/>
          <p:nvPr/>
        </p:nvSpPr>
        <p:spPr>
          <a:xfrm>
            <a:off x="168536" y="1941755"/>
            <a:ext cx="11836651"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690687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0DA119E-AAC9-2FAE-FD63-358E21AFA342}"/>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DFDEBA36-6E86-FE67-3432-E2A082E6705F}"/>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8D562931-0EF3-48AA-7393-E1D35604BE7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23272F1E-A5F1-DAB4-8359-1E595C19516E}"/>
              </a:ext>
            </a:extLst>
          </p:cNvPr>
          <p:cNvSpPr txBox="1"/>
          <p:nvPr/>
        </p:nvSpPr>
        <p:spPr>
          <a:xfrm>
            <a:off x="4174640" y="134471"/>
            <a:ext cx="3842719"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Physical Capabilities</a:t>
            </a:r>
          </a:p>
        </p:txBody>
      </p:sp>
      <p:sp>
        <p:nvSpPr>
          <p:cNvPr id="3" name="Rectangle: Rounded Corners 2">
            <a:extLst>
              <a:ext uri="{FF2B5EF4-FFF2-40B4-BE49-F238E27FC236}">
                <a16:creationId xmlns:a16="http://schemas.microsoft.com/office/drawing/2014/main" id="{AADF9297-1D02-032F-8A10-1F59EAFC691F}"/>
              </a:ext>
            </a:extLst>
          </p:cNvPr>
          <p:cNvSpPr/>
          <p:nvPr/>
        </p:nvSpPr>
        <p:spPr>
          <a:xfrm>
            <a:off x="177674" y="2875877"/>
            <a:ext cx="3479926" cy="3801148"/>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77D421EC-6470-6257-8897-B11CE550D23D}"/>
              </a:ext>
            </a:extLst>
          </p:cNvPr>
          <p:cNvSpPr/>
          <p:nvPr/>
        </p:nvSpPr>
        <p:spPr>
          <a:xfrm>
            <a:off x="4174640" y="2875876"/>
            <a:ext cx="3479926" cy="3801147"/>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Rounded Corners 4">
            <a:extLst>
              <a:ext uri="{FF2B5EF4-FFF2-40B4-BE49-F238E27FC236}">
                <a16:creationId xmlns:a16="http://schemas.microsoft.com/office/drawing/2014/main" id="{CE0DCBB2-4FBC-B561-1A18-AB4737C28725}"/>
              </a:ext>
            </a:extLst>
          </p:cNvPr>
          <p:cNvSpPr/>
          <p:nvPr/>
        </p:nvSpPr>
        <p:spPr>
          <a:xfrm>
            <a:off x="8292974" y="2875877"/>
            <a:ext cx="3479926" cy="3801146"/>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1C603E78-6B41-D4D5-4E56-4C25C64B4E3D}"/>
              </a:ext>
            </a:extLst>
          </p:cNvPr>
          <p:cNvSpPr/>
          <p:nvPr/>
        </p:nvSpPr>
        <p:spPr>
          <a:xfrm>
            <a:off x="4622450" y="1651635"/>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36EBBB77-B2F5-8133-2F86-7EDE71CB61A5}"/>
              </a:ext>
            </a:extLst>
          </p:cNvPr>
          <p:cNvSpPr/>
          <p:nvPr/>
        </p:nvSpPr>
        <p:spPr>
          <a:xfrm>
            <a:off x="6095998"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Rectangle: Rounded Corners 12">
            <a:extLst>
              <a:ext uri="{FF2B5EF4-FFF2-40B4-BE49-F238E27FC236}">
                <a16:creationId xmlns:a16="http://schemas.microsoft.com/office/drawing/2014/main" id="{E1C75C45-FDC4-344C-E56C-F9AAC0C494CE}"/>
              </a:ext>
            </a:extLst>
          </p:cNvPr>
          <p:cNvSpPr/>
          <p:nvPr/>
        </p:nvSpPr>
        <p:spPr>
          <a:xfrm>
            <a:off x="7568020" y="1647041"/>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4" name="Rectangle: Rounded Corners 13">
            <a:extLst>
              <a:ext uri="{FF2B5EF4-FFF2-40B4-BE49-F238E27FC236}">
                <a16:creationId xmlns:a16="http://schemas.microsoft.com/office/drawing/2014/main" id="{1418B0B4-177B-7BCE-BEA7-9DAC39B72152}"/>
              </a:ext>
            </a:extLst>
          </p:cNvPr>
          <p:cNvSpPr/>
          <p:nvPr/>
        </p:nvSpPr>
        <p:spPr>
          <a:xfrm>
            <a:off x="3131374" y="1647040"/>
            <a:ext cx="1292153" cy="1106245"/>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0072582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740758F-F468-8034-667A-8AEFA91A7DA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52813376-314D-7F3C-29AC-53A300678A6E}"/>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9109D39-41A0-B1C8-A608-D06584AA5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3B1FA70A-9416-73B4-1E11-0E922EA8BC51}"/>
              </a:ext>
            </a:extLst>
          </p:cNvPr>
          <p:cNvSpPr txBox="1"/>
          <p:nvPr/>
        </p:nvSpPr>
        <p:spPr>
          <a:xfrm>
            <a:off x="4915228" y="180975"/>
            <a:ext cx="2361544"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Data Export</a:t>
            </a:r>
          </a:p>
        </p:txBody>
      </p:sp>
      <p:sp>
        <p:nvSpPr>
          <p:cNvPr id="3" name="Rectangle: Rounded Corners 2">
            <a:extLst>
              <a:ext uri="{FF2B5EF4-FFF2-40B4-BE49-F238E27FC236}">
                <a16:creationId xmlns:a16="http://schemas.microsoft.com/office/drawing/2014/main" id="{B70E874B-BCEB-750D-D0E5-FB2084F3A94E}"/>
              </a:ext>
            </a:extLst>
          </p:cNvPr>
          <p:cNvSpPr/>
          <p:nvPr/>
        </p:nvSpPr>
        <p:spPr>
          <a:xfrm>
            <a:off x="177674" y="1651635"/>
            <a:ext cx="11804776" cy="5025390"/>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404551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7EE67D2-3E78-2C15-577D-AB13C7F65ED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F4314576-5C2A-BB06-5F44-079464349AE0}"/>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643EE484-71AF-03F2-1132-36C2DEA106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043CBD0-96CB-4577-79D2-4A10E47C8581}"/>
              </a:ext>
            </a:extLst>
          </p:cNvPr>
          <p:cNvSpPr txBox="1"/>
          <p:nvPr/>
        </p:nvSpPr>
        <p:spPr>
          <a:xfrm>
            <a:off x="4564683" y="180975"/>
            <a:ext cx="3062633"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Player Recovery</a:t>
            </a:r>
          </a:p>
        </p:txBody>
      </p:sp>
      <p:sp>
        <p:nvSpPr>
          <p:cNvPr id="3" name="Rectangle: Rounded Corners 2">
            <a:extLst>
              <a:ext uri="{FF2B5EF4-FFF2-40B4-BE49-F238E27FC236}">
                <a16:creationId xmlns:a16="http://schemas.microsoft.com/office/drawing/2014/main" id="{F1573225-1B56-65F7-C91E-AE75E4A966A5}"/>
              </a:ext>
            </a:extLst>
          </p:cNvPr>
          <p:cNvSpPr/>
          <p:nvPr/>
        </p:nvSpPr>
        <p:spPr>
          <a:xfrm>
            <a:off x="5252148" y="1770504"/>
            <a:ext cx="1687702" cy="1118997"/>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Rounded Corners 3">
            <a:extLst>
              <a:ext uri="{FF2B5EF4-FFF2-40B4-BE49-F238E27FC236}">
                <a16:creationId xmlns:a16="http://schemas.microsoft.com/office/drawing/2014/main" id="{913177FA-9CD7-FB66-FE0B-03F1563C16CD}"/>
              </a:ext>
            </a:extLst>
          </p:cNvPr>
          <p:cNvSpPr/>
          <p:nvPr/>
        </p:nvSpPr>
        <p:spPr>
          <a:xfrm>
            <a:off x="744156" y="1916809"/>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Rounded Corners 5">
            <a:extLst>
              <a:ext uri="{FF2B5EF4-FFF2-40B4-BE49-F238E27FC236}">
                <a16:creationId xmlns:a16="http://schemas.microsoft.com/office/drawing/2014/main" id="{DA032907-36AD-8C85-B0B6-91842DBD2E32}"/>
              </a:ext>
            </a:extLst>
          </p:cNvPr>
          <p:cNvSpPr/>
          <p:nvPr/>
        </p:nvSpPr>
        <p:spPr>
          <a:xfrm>
            <a:off x="2246820"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Rounded Corners 6">
            <a:extLst>
              <a:ext uri="{FF2B5EF4-FFF2-40B4-BE49-F238E27FC236}">
                <a16:creationId xmlns:a16="http://schemas.microsoft.com/office/drawing/2014/main" id="{BB4AD6A2-A4E3-1649-E06D-2E1446E5D696}"/>
              </a:ext>
            </a:extLst>
          </p:cNvPr>
          <p:cNvSpPr/>
          <p:nvPr/>
        </p:nvSpPr>
        <p:spPr>
          <a:xfrm>
            <a:off x="3749484"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Rounded Corners 7">
            <a:extLst>
              <a:ext uri="{FF2B5EF4-FFF2-40B4-BE49-F238E27FC236}">
                <a16:creationId xmlns:a16="http://schemas.microsoft.com/office/drawing/2014/main" id="{221BB274-A961-99E8-925E-8F8C93FE0DBC}"/>
              </a:ext>
            </a:extLst>
          </p:cNvPr>
          <p:cNvSpPr/>
          <p:nvPr/>
        </p:nvSpPr>
        <p:spPr>
          <a:xfrm>
            <a:off x="7116000" y="1916808"/>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9" name="Rectangle: Rounded Corners 8">
            <a:extLst>
              <a:ext uri="{FF2B5EF4-FFF2-40B4-BE49-F238E27FC236}">
                <a16:creationId xmlns:a16="http://schemas.microsoft.com/office/drawing/2014/main" id="{8278B473-9055-A883-37A7-DF37FFD6D6F2}"/>
              </a:ext>
            </a:extLst>
          </p:cNvPr>
          <p:cNvSpPr/>
          <p:nvPr/>
        </p:nvSpPr>
        <p:spPr>
          <a:xfrm>
            <a:off x="8618664" y="1916807"/>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Rectangle: Rounded Corners 9">
            <a:extLst>
              <a:ext uri="{FF2B5EF4-FFF2-40B4-BE49-F238E27FC236}">
                <a16:creationId xmlns:a16="http://schemas.microsoft.com/office/drawing/2014/main" id="{859D029C-0106-1B4C-3C47-20E50331DA8D}"/>
              </a:ext>
            </a:extLst>
          </p:cNvPr>
          <p:cNvSpPr/>
          <p:nvPr/>
        </p:nvSpPr>
        <p:spPr>
          <a:xfrm>
            <a:off x="10121328" y="1916806"/>
            <a:ext cx="1326514" cy="879519"/>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7D7F6FCF-D730-BD41-2DFC-98B3F3BFDA1B}"/>
              </a:ext>
            </a:extLst>
          </p:cNvPr>
          <p:cNvSpPr/>
          <p:nvPr/>
        </p:nvSpPr>
        <p:spPr>
          <a:xfrm>
            <a:off x="293052" y="3182154"/>
            <a:ext cx="11621580" cy="1622871"/>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BEDA930F-349E-C703-D312-8233AD588CB7}"/>
              </a:ext>
            </a:extLst>
          </p:cNvPr>
          <p:cNvSpPr/>
          <p:nvPr/>
        </p:nvSpPr>
        <p:spPr>
          <a:xfrm>
            <a:off x="293052" y="5099055"/>
            <a:ext cx="11621580" cy="1622871"/>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Tree>
    <p:extLst>
      <p:ext uri="{BB962C8B-B14F-4D97-AF65-F5344CB8AC3E}">
        <p14:creationId xmlns:p14="http://schemas.microsoft.com/office/powerpoint/2010/main" val="2413597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913C245-DDDE-D606-3B75-6884C2081D6F}"/>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7FBE4679-5E83-0AC9-47DB-2C100F8EC1D2}"/>
              </a:ext>
            </a:extLst>
          </p:cNvPr>
          <p:cNvPicPr>
            <a:picLocks noGrp="1" noRot="1" noChangeAspect="1" noMove="1" noResize="1" noEditPoints="1" noAdjustHandles="1" noChangeArrowheads="1" noChangeShapeType="1" noCrop="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FAF566D7-AE06-5FFA-14E2-3B7799A55F1B}"/>
              </a:ext>
            </a:extLst>
          </p:cNvPr>
          <p:cNvSpPr/>
          <p:nvPr/>
        </p:nvSpPr>
        <p:spPr>
          <a:xfrm>
            <a:off x="11481816" y="61974"/>
            <a:ext cx="618560" cy="618560"/>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EBB0EAB-6577-70EB-FA76-EF7BA5F0526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44875" y="17311"/>
            <a:ext cx="692441" cy="707886"/>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C499494C-59FB-2BC2-AD9B-17C34C10C2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C37F47BC-7C44-A8B4-758C-8A3B39405C70}"/>
              </a:ext>
            </a:extLst>
          </p:cNvPr>
          <p:cNvSpPr txBox="1"/>
          <p:nvPr/>
        </p:nvSpPr>
        <p:spPr>
          <a:xfrm>
            <a:off x="242250" y="2565620"/>
            <a:ext cx="11652624" cy="830997"/>
          </a:xfrm>
          <a:prstGeom prst="rect">
            <a:avLst/>
          </a:prstGeom>
          <a:noFill/>
        </p:spPr>
        <p:txBody>
          <a:bodyPr wrap="square" rtlCol="0">
            <a:spAutoFit/>
          </a:bodyPr>
          <a:lstStyle/>
          <a:p>
            <a:r>
              <a:rPr lang="en-AU" sz="48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The Player Health Synchronization Engine</a:t>
            </a:r>
          </a:p>
        </p:txBody>
      </p:sp>
      <p:sp>
        <p:nvSpPr>
          <p:cNvPr id="6" name="TextBox 5">
            <a:extLst>
              <a:ext uri="{FF2B5EF4-FFF2-40B4-BE49-F238E27FC236}">
                <a16:creationId xmlns:a16="http://schemas.microsoft.com/office/drawing/2014/main" id="{8E900CB7-D14D-E5E8-5734-F64082739166}"/>
              </a:ext>
            </a:extLst>
          </p:cNvPr>
          <p:cNvSpPr txBox="1"/>
          <p:nvPr/>
        </p:nvSpPr>
        <p:spPr>
          <a:xfrm>
            <a:off x="361456" y="3396617"/>
            <a:ext cx="5042791"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Submission For The Chelsea FC Data </a:t>
            </a:r>
            <a:r>
              <a:rPr lang="en-AU" sz="2000" dirty="0" err="1">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Vizathon</a:t>
            </a:r>
            <a:endPar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0E3AB9CC-8B6F-3047-062F-1D3B5E130DD7}"/>
              </a:ext>
            </a:extLst>
          </p:cNvPr>
          <p:cNvSpPr txBox="1"/>
          <p:nvPr/>
        </p:nvSpPr>
        <p:spPr>
          <a:xfrm>
            <a:off x="1945319" y="386813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@Jeffreyjose29</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08BB64E4-3F36-206A-F0D6-799B277A03B0}"/>
              </a:ext>
            </a:extLst>
          </p:cNvPr>
          <p:cNvSpPr txBox="1"/>
          <p:nvPr/>
        </p:nvSpPr>
        <p:spPr>
          <a:xfrm>
            <a:off x="359932" y="386813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@EdgeOfTheField</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pic>
        <p:nvPicPr>
          <p:cNvPr id="1032" name="Picture 8" descr="The new X logo that replaced Twitters bird as a white PNG">
            <a:extLst>
              <a:ext uri="{FF2B5EF4-FFF2-40B4-BE49-F238E27FC236}">
                <a16:creationId xmlns:a16="http://schemas.microsoft.com/office/drawing/2014/main" id="{80932221-C332-1CF8-0FC5-BC280C736DB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85840" y="3877275"/>
            <a:ext cx="280416" cy="280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at in a circle&#10;&#10;AI-generated content may be incorrect.">
            <a:extLst>
              <a:ext uri="{FF2B5EF4-FFF2-40B4-BE49-F238E27FC236}">
                <a16:creationId xmlns:a16="http://schemas.microsoft.com/office/drawing/2014/main" id="{16CE6BE5-93D1-1F1D-23CB-39FE9046AA6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078707" y="3860735"/>
            <a:ext cx="284395" cy="284395"/>
          </a:xfrm>
          <a:prstGeom prst="rect">
            <a:avLst/>
          </a:prstGeom>
        </p:spPr>
      </p:pic>
    </p:spTree>
    <p:extLst>
      <p:ext uri="{BB962C8B-B14F-4D97-AF65-F5344CB8AC3E}">
        <p14:creationId xmlns:p14="http://schemas.microsoft.com/office/powerpoint/2010/main" val="2189770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48147" y="141960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3074" name="Picture 2">
            <a:extLst>
              <a:ext uri="{FF2B5EF4-FFF2-40B4-BE49-F238E27FC236}">
                <a16:creationId xmlns:a16="http://schemas.microsoft.com/office/drawing/2014/main" id="{88C056D4-CDA7-1D42-4C43-9C5A1353F7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683136" y="1554079"/>
            <a:ext cx="1210235"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a:extLst>
              <a:ext uri="{FF2B5EF4-FFF2-40B4-BE49-F238E27FC236}">
                <a16:creationId xmlns:a16="http://schemas.microsoft.com/office/drawing/2014/main" id="{B1D2291D-F5C3-2428-C837-C5AEDEE35620}"/>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152451" y="1554079"/>
            <a:ext cx="2151529" cy="1210235"/>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Chelsea Logo Old History Of All Logos Chelsea Fc Logo History Images">
            <a:extLst>
              <a:ext uri="{FF2B5EF4-FFF2-40B4-BE49-F238E27FC236}">
                <a16:creationId xmlns:a16="http://schemas.microsoft.com/office/drawing/2014/main" id="{E17BF827-006C-9BF5-D952-48FABD4C2B4F}"/>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230220" y="1080744"/>
            <a:ext cx="4557287" cy="530088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a:extLst>
              <a:ext uri="{FF2B5EF4-FFF2-40B4-BE49-F238E27FC236}">
                <a16:creationId xmlns:a16="http://schemas.microsoft.com/office/drawing/2014/main" id="{CB67F9BB-AF94-A239-ED58-98597E7F13AD}"/>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49945" y="3348116"/>
            <a:ext cx="1345105" cy="1388135"/>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0C5B9038-D74F-BC76-E506-CF226FDDF1CD}"/>
              </a:ext>
            </a:extLst>
          </p:cNvPr>
          <p:cNvSpPr txBox="1"/>
          <p:nvPr/>
        </p:nvSpPr>
        <p:spPr>
          <a:xfrm>
            <a:off x="404493" y="249747"/>
            <a:ext cx="1484702"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Logo</a:t>
            </a:r>
          </a:p>
        </p:txBody>
      </p:sp>
    </p:spTree>
    <p:extLst>
      <p:ext uri="{BB962C8B-B14F-4D97-AF65-F5344CB8AC3E}">
        <p14:creationId xmlns:p14="http://schemas.microsoft.com/office/powerpoint/2010/main" val="18900518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ChangeAspect="1"/>
          </p:cNvPicPr>
          <p:nvPr/>
        </p:nvPicPr>
        <p:blipFill>
          <a:blip r:embed="rId3">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0C5B9038-D74F-BC76-E506-CF226FDDF1CD}"/>
              </a:ext>
            </a:extLst>
          </p:cNvPr>
          <p:cNvSpPr txBox="1"/>
          <p:nvPr/>
        </p:nvSpPr>
        <p:spPr>
          <a:xfrm>
            <a:off x="404493" y="249747"/>
            <a:ext cx="3791423" cy="830997"/>
          </a:xfrm>
          <a:prstGeom prst="rect">
            <a:avLst/>
          </a:prstGeom>
          <a:noFill/>
        </p:spPr>
        <p:txBody>
          <a:bodyPr wrap="none" rtlCol="0">
            <a:spAutoFit/>
          </a:bodyPr>
          <a:lstStyle/>
          <a:p>
            <a:r>
              <a:rPr lang="en-AU" sz="48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Brand Colours</a:t>
            </a:r>
          </a:p>
        </p:txBody>
      </p:sp>
      <p:sp>
        <p:nvSpPr>
          <p:cNvPr id="2" name="Rectangle 1">
            <a:extLst>
              <a:ext uri="{FF2B5EF4-FFF2-40B4-BE49-F238E27FC236}">
                <a16:creationId xmlns:a16="http://schemas.microsoft.com/office/drawing/2014/main" id="{625BDE87-A41B-C4BC-8CFC-2B8AD0FCFDFF}"/>
              </a:ext>
            </a:extLst>
          </p:cNvPr>
          <p:cNvSpPr/>
          <p:nvPr/>
        </p:nvSpPr>
        <p:spPr>
          <a:xfrm>
            <a:off x="484093" y="1818042"/>
            <a:ext cx="3577351" cy="462579"/>
          </a:xfrm>
          <a:prstGeom prst="rect">
            <a:avLst/>
          </a:prstGeom>
          <a:solidFill>
            <a:srgbClr val="03469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Rectangle 3">
            <a:extLst>
              <a:ext uri="{FF2B5EF4-FFF2-40B4-BE49-F238E27FC236}">
                <a16:creationId xmlns:a16="http://schemas.microsoft.com/office/drawing/2014/main" id="{7B8D8F72-0EC0-2FC9-23F7-552A2953960D}"/>
              </a:ext>
            </a:extLst>
          </p:cNvPr>
          <p:cNvSpPr/>
          <p:nvPr/>
        </p:nvSpPr>
        <p:spPr>
          <a:xfrm>
            <a:off x="4405172" y="1818041"/>
            <a:ext cx="3577351" cy="462579"/>
          </a:xfrm>
          <a:prstGeom prst="rect">
            <a:avLst/>
          </a:prstGeom>
          <a:solidFill>
            <a:srgbClr val="EE242C"/>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5" name="Rectangle 4">
            <a:extLst>
              <a:ext uri="{FF2B5EF4-FFF2-40B4-BE49-F238E27FC236}">
                <a16:creationId xmlns:a16="http://schemas.microsoft.com/office/drawing/2014/main" id="{B5BA1ED9-BA99-11BB-CC49-6F1467802FDA}"/>
              </a:ext>
            </a:extLst>
          </p:cNvPr>
          <p:cNvSpPr/>
          <p:nvPr/>
        </p:nvSpPr>
        <p:spPr>
          <a:xfrm>
            <a:off x="8230588" y="1818041"/>
            <a:ext cx="3577351" cy="462579"/>
          </a:xfrm>
          <a:prstGeom prst="rect">
            <a:avLst/>
          </a:prstGeom>
          <a:solidFill>
            <a:srgbClr val="DBA11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6" name="Rectangle 5">
            <a:extLst>
              <a:ext uri="{FF2B5EF4-FFF2-40B4-BE49-F238E27FC236}">
                <a16:creationId xmlns:a16="http://schemas.microsoft.com/office/drawing/2014/main" id="{A514AA54-C7CE-9F88-698F-D695AA8B4B81}"/>
              </a:ext>
            </a:extLst>
          </p:cNvPr>
          <p:cNvSpPr/>
          <p:nvPr/>
        </p:nvSpPr>
        <p:spPr>
          <a:xfrm>
            <a:off x="484093" y="3560782"/>
            <a:ext cx="3577351" cy="462579"/>
          </a:xfrm>
          <a:prstGeom prst="rect">
            <a:avLst/>
          </a:prstGeom>
          <a:solidFill>
            <a:srgbClr val="6A7AB5"/>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Rectangle 6">
            <a:extLst>
              <a:ext uri="{FF2B5EF4-FFF2-40B4-BE49-F238E27FC236}">
                <a16:creationId xmlns:a16="http://schemas.microsoft.com/office/drawing/2014/main" id="{15C40743-0338-1B2B-3A9C-CF4039171B74}"/>
              </a:ext>
            </a:extLst>
          </p:cNvPr>
          <p:cNvSpPr/>
          <p:nvPr/>
        </p:nvSpPr>
        <p:spPr>
          <a:xfrm>
            <a:off x="4405172" y="3560781"/>
            <a:ext cx="3577351" cy="462579"/>
          </a:xfrm>
          <a:prstGeom prst="rect">
            <a:avLst/>
          </a:prstGeom>
          <a:solidFill>
            <a:srgbClr val="D1D3D4"/>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8" name="Rectangle 7">
            <a:extLst>
              <a:ext uri="{FF2B5EF4-FFF2-40B4-BE49-F238E27FC236}">
                <a16:creationId xmlns:a16="http://schemas.microsoft.com/office/drawing/2014/main" id="{F55A6379-41D6-B7A0-FCF0-51A291C48ECB}"/>
              </a:ext>
            </a:extLst>
          </p:cNvPr>
          <p:cNvSpPr/>
          <p:nvPr/>
        </p:nvSpPr>
        <p:spPr>
          <a:xfrm>
            <a:off x="8230588" y="3560781"/>
            <a:ext cx="3577351" cy="462579"/>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0" name="TextBox 9">
            <a:extLst>
              <a:ext uri="{FF2B5EF4-FFF2-40B4-BE49-F238E27FC236}">
                <a16:creationId xmlns:a16="http://schemas.microsoft.com/office/drawing/2014/main" id="{F479ADD3-B58E-8B01-0689-8978EC82BA82}"/>
              </a:ext>
            </a:extLst>
          </p:cNvPr>
          <p:cNvSpPr txBox="1"/>
          <p:nvPr/>
        </p:nvSpPr>
        <p:spPr>
          <a:xfrm>
            <a:off x="484093"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Midnight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#034695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(3, 70, 148)</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(98, 53, 0, 42)</a:t>
            </a:r>
          </a:p>
        </p:txBody>
      </p:sp>
      <p:sp>
        <p:nvSpPr>
          <p:cNvPr id="13" name="TextBox 12">
            <a:extLst>
              <a:ext uri="{FF2B5EF4-FFF2-40B4-BE49-F238E27FC236}">
                <a16:creationId xmlns:a16="http://schemas.microsoft.com/office/drawing/2014/main" id="{4A7C8189-BED9-EE43-22CF-432E0352DD25}"/>
              </a:ext>
            </a:extLst>
          </p:cNvPr>
          <p:cNvSpPr txBox="1"/>
          <p:nvPr/>
        </p:nvSpPr>
        <p:spPr>
          <a:xfrm>
            <a:off x="4405172"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Pigment Red</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#ED1C24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(237, 28, 36)</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88, 85, 7)</a:t>
            </a:r>
          </a:p>
        </p:txBody>
      </p:sp>
      <p:sp>
        <p:nvSpPr>
          <p:cNvPr id="14" name="TextBox 13">
            <a:extLst>
              <a:ext uri="{FF2B5EF4-FFF2-40B4-BE49-F238E27FC236}">
                <a16:creationId xmlns:a16="http://schemas.microsoft.com/office/drawing/2014/main" id="{76F4F3F3-D7BE-7EDF-FBB1-63DDA028F69D}"/>
              </a:ext>
            </a:extLst>
          </p:cNvPr>
          <p:cNvSpPr txBox="1"/>
          <p:nvPr/>
        </p:nvSpPr>
        <p:spPr>
          <a:xfrm>
            <a:off x="8230587" y="2323652"/>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a:t>
            </a:r>
            <a:r>
              <a:rPr lang="en-AU" sz="1100" dirty="0" err="1">
                <a:solidFill>
                  <a:schemeClr val="bg1"/>
                </a:solidFill>
                <a:latin typeface="Times New Roman" panose="02020603050405020304" pitchFamily="18" charset="0"/>
                <a:cs typeface="Times New Roman" panose="02020603050405020304" pitchFamily="18" charset="0"/>
              </a:rPr>
              <a:t>Gambage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#DBA111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(219, 161, 17)</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27, 92, 14)</a:t>
            </a:r>
          </a:p>
        </p:txBody>
      </p:sp>
      <p:sp>
        <p:nvSpPr>
          <p:cNvPr id="15" name="TextBox 14">
            <a:extLst>
              <a:ext uri="{FF2B5EF4-FFF2-40B4-BE49-F238E27FC236}">
                <a16:creationId xmlns:a16="http://schemas.microsoft.com/office/drawing/2014/main" id="{CA38139C-C606-74B1-F80B-8CE0A2D6B5E9}"/>
              </a:ext>
            </a:extLst>
          </p:cNvPr>
          <p:cNvSpPr txBox="1"/>
          <p:nvPr/>
        </p:nvSpPr>
        <p:spPr>
          <a:xfrm>
            <a:off x="484092"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Blue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#6A7AB5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(106, 122, 181)</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(64, 51, 4, 0)</a:t>
            </a:r>
          </a:p>
        </p:txBody>
      </p:sp>
      <p:sp>
        <p:nvSpPr>
          <p:cNvPr id="16" name="TextBox 15">
            <a:extLst>
              <a:ext uri="{FF2B5EF4-FFF2-40B4-BE49-F238E27FC236}">
                <a16:creationId xmlns:a16="http://schemas.microsoft.com/office/drawing/2014/main" id="{E78CDF85-6D40-E4BB-3F87-5EBF297C9068}"/>
              </a:ext>
            </a:extLst>
          </p:cNvPr>
          <p:cNvSpPr txBox="1"/>
          <p:nvPr/>
        </p:nvSpPr>
        <p:spPr>
          <a:xfrm>
            <a:off x="4405171" y="4106329"/>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Light Gray</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#D1D3D4</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(209, 211, 212)</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(1, 0, 0, 17)</a:t>
            </a:r>
          </a:p>
        </p:txBody>
      </p:sp>
      <p:sp>
        <p:nvSpPr>
          <p:cNvPr id="17" name="TextBox 16">
            <a:extLst>
              <a:ext uri="{FF2B5EF4-FFF2-40B4-BE49-F238E27FC236}">
                <a16:creationId xmlns:a16="http://schemas.microsoft.com/office/drawing/2014/main" id="{B94F2595-B55A-536E-8AD0-D332526DBBC2}"/>
              </a:ext>
            </a:extLst>
          </p:cNvPr>
          <p:cNvSpPr txBox="1"/>
          <p:nvPr/>
        </p:nvSpPr>
        <p:spPr>
          <a:xfrm>
            <a:off x="8211672" y="4106327"/>
            <a:ext cx="3577351" cy="769441"/>
          </a:xfrm>
          <a:prstGeom prst="rect">
            <a:avLst/>
          </a:prstGeom>
          <a:noFill/>
        </p:spPr>
        <p:txBody>
          <a:bodyPr wrap="square" rtlCol="0">
            <a:spAutoFit/>
          </a:bodyPr>
          <a:lstStyle/>
          <a:p>
            <a:pPr algn="ctr"/>
            <a:r>
              <a:rPr lang="en-AU" sz="1100" dirty="0">
                <a:solidFill>
                  <a:schemeClr val="bg1"/>
                </a:solidFill>
                <a:latin typeface="Times New Roman" panose="02020603050405020304" pitchFamily="18" charset="0"/>
                <a:cs typeface="Times New Roman" panose="02020603050405020304" pitchFamily="18" charset="0"/>
              </a:rPr>
              <a:t>Name: White</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Hex: #FFFFFF</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RGB: (255, 255, 255)</a:t>
            </a:r>
            <a:br>
              <a:rPr lang="en-AU" sz="1100" dirty="0">
                <a:solidFill>
                  <a:schemeClr val="bg1"/>
                </a:solidFill>
                <a:latin typeface="Times New Roman" panose="02020603050405020304" pitchFamily="18" charset="0"/>
                <a:cs typeface="Times New Roman" panose="02020603050405020304" pitchFamily="18" charset="0"/>
              </a:rPr>
            </a:br>
            <a:r>
              <a:rPr lang="en-AU" sz="1100" dirty="0">
                <a:solidFill>
                  <a:schemeClr val="bg1"/>
                </a:solidFill>
                <a:latin typeface="Times New Roman" panose="02020603050405020304" pitchFamily="18" charset="0"/>
                <a:cs typeface="Times New Roman" panose="02020603050405020304" pitchFamily="18" charset="0"/>
              </a:rPr>
              <a:t>CMYK: (0, 0, 0, 0)</a:t>
            </a:r>
          </a:p>
        </p:txBody>
      </p:sp>
    </p:spTree>
    <p:extLst>
      <p:ext uri="{BB962C8B-B14F-4D97-AF65-F5344CB8AC3E}">
        <p14:creationId xmlns:p14="http://schemas.microsoft.com/office/powerpoint/2010/main" val="1506454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a:extLst>
              <a:ext uri="{FF2B5EF4-FFF2-40B4-BE49-F238E27FC236}">
                <a16:creationId xmlns:a16="http://schemas.microsoft.com/office/drawing/2014/main" id="{066E166D-5FC9-F5B4-59DD-A832ABACF9F2}"/>
              </a:ext>
            </a:extLst>
          </p:cNvPr>
          <p:cNvSpPr/>
          <p:nvPr/>
        </p:nvSpPr>
        <p:spPr>
          <a:xfrm>
            <a:off x="3995569" y="0"/>
            <a:ext cx="4200861" cy="68580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4" name="Oval 3">
            <a:extLst>
              <a:ext uri="{FF2B5EF4-FFF2-40B4-BE49-F238E27FC236}">
                <a16:creationId xmlns:a16="http://schemas.microsoft.com/office/drawing/2014/main" id="{26236420-2ED4-2586-A26D-012743CF789E}"/>
              </a:ext>
            </a:extLst>
          </p:cNvPr>
          <p:cNvSpPr/>
          <p:nvPr/>
        </p:nvSpPr>
        <p:spPr>
          <a:xfrm>
            <a:off x="5477433" y="179402"/>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7" y="58379"/>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Tree>
    <p:extLst>
      <p:ext uri="{BB962C8B-B14F-4D97-AF65-F5344CB8AC3E}">
        <p14:creationId xmlns:p14="http://schemas.microsoft.com/office/powerpoint/2010/main" val="31081308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4" name="Oval 3">
            <a:extLst>
              <a:ext uri="{FF2B5EF4-FFF2-40B4-BE49-F238E27FC236}">
                <a16:creationId xmlns:a16="http://schemas.microsoft.com/office/drawing/2014/main" id="{26236420-2ED4-2586-A26D-012743CF789E}"/>
              </a:ext>
            </a:extLst>
          </p:cNvPr>
          <p:cNvSpPr/>
          <p:nvPr/>
        </p:nvSpPr>
        <p:spPr>
          <a:xfrm>
            <a:off x="5477431" y="206383"/>
            <a:ext cx="1237129" cy="1237129"/>
          </a:xfrm>
          <a:prstGeom prst="ellipse">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pic>
        <p:nvPicPr>
          <p:cNvPr id="1028" name="Picture 4">
            <a:extLst>
              <a:ext uri="{FF2B5EF4-FFF2-40B4-BE49-F238E27FC236}">
                <a16:creationId xmlns:a16="http://schemas.microsoft.com/office/drawing/2014/main" id="{7C56B6E3-702A-E7F8-1E60-58669843176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72543" y="90240"/>
            <a:ext cx="1446903" cy="1479177"/>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TextBox 2">
            <a:extLst>
              <a:ext uri="{FF2B5EF4-FFF2-40B4-BE49-F238E27FC236}">
                <a16:creationId xmlns:a16="http://schemas.microsoft.com/office/drawing/2014/main" id="{1F6501CC-359E-9910-EEC9-2769D6F9CCD2}"/>
              </a:ext>
            </a:extLst>
          </p:cNvPr>
          <p:cNvSpPr txBox="1"/>
          <p:nvPr/>
        </p:nvSpPr>
        <p:spPr>
          <a:xfrm>
            <a:off x="2573074" y="1559655"/>
            <a:ext cx="7045840" cy="707886"/>
          </a:xfrm>
          <a:prstGeom prst="rect">
            <a:avLst/>
          </a:prstGeom>
          <a:noFill/>
        </p:spPr>
        <p:txBody>
          <a:bodyPr wrap="none" rtlCol="0">
            <a:spAutoFit/>
          </a:bodyPr>
          <a:lstStyle/>
          <a:p>
            <a:r>
              <a:rPr lang="en-AU" sz="40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Health Synchronization Engine</a:t>
            </a:r>
          </a:p>
        </p:txBody>
      </p:sp>
      <p:sp>
        <p:nvSpPr>
          <p:cNvPr id="6" name="TextBox 5">
            <a:extLst>
              <a:ext uri="{FF2B5EF4-FFF2-40B4-BE49-F238E27FC236}">
                <a16:creationId xmlns:a16="http://schemas.microsoft.com/office/drawing/2014/main" id="{A761DD4F-4E75-E957-02EF-6ACC622116E1}"/>
              </a:ext>
            </a:extLst>
          </p:cNvPr>
          <p:cNvSpPr txBox="1"/>
          <p:nvPr/>
        </p:nvSpPr>
        <p:spPr>
          <a:xfrm>
            <a:off x="4062296" y="2183629"/>
            <a:ext cx="4067396" cy="400110"/>
          </a:xfrm>
          <a:prstGeom prst="rect">
            <a:avLst/>
          </a:prstGeom>
          <a:noFill/>
        </p:spPr>
        <p:txBody>
          <a:bodyPr wrap="none" rtlCol="0">
            <a:spAutoFit/>
          </a:bodyPr>
          <a:lstStyle/>
          <a:p>
            <a:r>
              <a:rPr lang="en-AU" sz="2000"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A player workload monitoring system</a:t>
            </a:r>
          </a:p>
        </p:txBody>
      </p:sp>
      <p:sp>
        <p:nvSpPr>
          <p:cNvPr id="7" name="TextBox 6">
            <a:extLst>
              <a:ext uri="{FF2B5EF4-FFF2-40B4-BE49-F238E27FC236}">
                <a16:creationId xmlns:a16="http://schemas.microsoft.com/office/drawing/2014/main" id="{B1DDCF33-B604-F3FA-A28D-244DAC560908}"/>
              </a:ext>
            </a:extLst>
          </p:cNvPr>
          <p:cNvSpPr txBox="1"/>
          <p:nvPr/>
        </p:nvSpPr>
        <p:spPr>
          <a:xfrm>
            <a:off x="2519076" y="2912927"/>
            <a:ext cx="7153836" cy="2062103"/>
          </a:xfrm>
          <a:prstGeom prst="rect">
            <a:avLst/>
          </a:prstGeom>
          <a:noFill/>
        </p:spPr>
        <p:txBody>
          <a:bodyPr wrap="square" rtlCol="0">
            <a:spAutoFit/>
          </a:bodyPr>
          <a:lstStyle/>
          <a:p>
            <a:pPr algn="ctr"/>
            <a:r>
              <a:rPr lang="en-NZ" sz="1600" dirty="0">
                <a:solidFill>
                  <a:schemeClr val="bg1"/>
                </a:solidFill>
                <a:latin typeface="Times New Roman" panose="02020603050405020304" pitchFamily="18" charset="0"/>
                <a:cs typeface="Times New Roman" panose="02020603050405020304" pitchFamily="18" charset="0"/>
              </a:rPr>
              <a:t>The Chelsea FC Player Workload &amp; Physical Capability Dashboard provides a comprehensive overview of player performance, tracking key metrics such as speed, heart rate, and distance using GPS data. It highlights priority work areas, monitors recovery trends, and evaluates physical capability through strength, agility, sprinting, and jumping assessments categorized by movement quality and force expression (Isometric/Dynamic). This data-driven approach enables the coaching staff to optimize training, prevent injuries, and enhance player performance throughout the season.</a:t>
            </a:r>
            <a:endParaRPr lang="en-AU" sz="16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8" name="TextBox 7">
            <a:extLst>
              <a:ext uri="{FF2B5EF4-FFF2-40B4-BE49-F238E27FC236}">
                <a16:creationId xmlns:a16="http://schemas.microsoft.com/office/drawing/2014/main" id="{792F4A82-5544-4108-2B7E-2419E92A6BDB}"/>
              </a:ext>
            </a:extLst>
          </p:cNvPr>
          <p:cNvSpPr txBox="1"/>
          <p:nvPr/>
        </p:nvSpPr>
        <p:spPr>
          <a:xfrm>
            <a:off x="6257755" y="6536191"/>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@Jeffreyjose29</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9" name="TextBox 8">
            <a:extLst>
              <a:ext uri="{FF2B5EF4-FFF2-40B4-BE49-F238E27FC236}">
                <a16:creationId xmlns:a16="http://schemas.microsoft.com/office/drawing/2014/main" id="{C4D63846-156F-5A5D-8280-9ED8523D35A6}"/>
              </a:ext>
            </a:extLst>
          </p:cNvPr>
          <p:cNvSpPr txBox="1"/>
          <p:nvPr/>
        </p:nvSpPr>
        <p:spPr>
          <a:xfrm>
            <a:off x="4196625" y="6554479"/>
            <a:ext cx="1871937" cy="276999"/>
          </a:xfrm>
          <a:prstGeom prst="rect">
            <a:avLst/>
          </a:prstGeom>
          <a:noFill/>
        </p:spPr>
        <p:txBody>
          <a:bodyPr wrap="square" rtlCol="0">
            <a:spAutoFit/>
          </a:bodyPr>
          <a:lstStyle/>
          <a:p>
            <a:pPr algn="ctr"/>
            <a:r>
              <a:rPr lang="en-NZ" sz="1200" dirty="0">
                <a:solidFill>
                  <a:schemeClr val="bg1"/>
                </a:solidFill>
                <a:latin typeface="Times New Roman" panose="02020603050405020304" pitchFamily="18" charset="0"/>
                <a:cs typeface="Times New Roman" panose="02020603050405020304" pitchFamily="18" charset="0"/>
              </a:rPr>
              <a:t>@EdgeOfTheField</a:t>
            </a:r>
            <a:endParaRPr lang="en-AU" sz="12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endParaRPr>
          </a:p>
        </p:txBody>
      </p:sp>
      <p:pic>
        <p:nvPicPr>
          <p:cNvPr id="1032" name="Picture 8" descr="The new X logo that replaced Twitters bird as a white PNG">
            <a:extLst>
              <a:ext uri="{FF2B5EF4-FFF2-40B4-BE49-F238E27FC236}">
                <a16:creationId xmlns:a16="http://schemas.microsoft.com/office/drawing/2014/main" id="{F27486F5-B3C5-C9F3-095C-11C11DD5FB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222533" y="6563623"/>
            <a:ext cx="280416" cy="280416"/>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A cat in a circle&#10;&#10;AI-generated content may be incorrect.">
            <a:extLst>
              <a:ext uri="{FF2B5EF4-FFF2-40B4-BE49-F238E27FC236}">
                <a16:creationId xmlns:a16="http://schemas.microsoft.com/office/drawing/2014/main" id="{198158F7-688B-7E21-DD94-AB902202785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391143" y="6528795"/>
            <a:ext cx="284395" cy="284395"/>
          </a:xfrm>
          <a:prstGeom prst="rect">
            <a:avLst/>
          </a:prstGeom>
        </p:spPr>
      </p:pic>
    </p:spTree>
    <p:extLst>
      <p:ext uri="{BB962C8B-B14F-4D97-AF65-F5344CB8AC3E}">
        <p14:creationId xmlns:p14="http://schemas.microsoft.com/office/powerpoint/2010/main" val="18345993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extBox 1">
            <a:extLst>
              <a:ext uri="{FF2B5EF4-FFF2-40B4-BE49-F238E27FC236}">
                <a16:creationId xmlns:a16="http://schemas.microsoft.com/office/drawing/2014/main" id="{7B9CBE93-0612-56DE-3EF3-8B22AA2E921C}"/>
              </a:ext>
            </a:extLst>
          </p:cNvPr>
          <p:cNvSpPr txBox="1"/>
          <p:nvPr/>
        </p:nvSpPr>
        <p:spPr>
          <a:xfrm>
            <a:off x="4641915" y="94356"/>
            <a:ext cx="2908168" cy="584775"/>
          </a:xfrm>
          <a:prstGeom prst="rect">
            <a:avLst/>
          </a:prstGeom>
          <a:noFill/>
        </p:spPr>
        <p:txBody>
          <a:bodyPr wrap="none" rtlCol="0">
            <a:spAutoFit/>
          </a:bodyPr>
          <a:lstStyle/>
          <a:p>
            <a:r>
              <a:rPr lang="en-AU" sz="3200" b="1"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GPS Recording</a:t>
            </a:r>
          </a:p>
        </p:txBody>
      </p:sp>
      <p:sp>
        <p:nvSpPr>
          <p:cNvPr id="8" name="Rectangle: Rounded Corners 7">
            <a:extLst>
              <a:ext uri="{FF2B5EF4-FFF2-40B4-BE49-F238E27FC236}">
                <a16:creationId xmlns:a16="http://schemas.microsoft.com/office/drawing/2014/main" id="{3AF4D90E-B139-E172-774B-4575F4535AE0}"/>
              </a:ext>
            </a:extLst>
          </p:cNvPr>
          <p:cNvSpPr/>
          <p:nvPr/>
        </p:nvSpPr>
        <p:spPr>
          <a:xfrm>
            <a:off x="168536"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1" name="Rectangle: Rounded Corners 10">
            <a:extLst>
              <a:ext uri="{FF2B5EF4-FFF2-40B4-BE49-F238E27FC236}">
                <a16:creationId xmlns:a16="http://schemas.microsoft.com/office/drawing/2014/main" id="{9C4218B0-E8D9-B961-B09E-7804D8446D31}"/>
              </a:ext>
            </a:extLst>
          </p:cNvPr>
          <p:cNvSpPr/>
          <p:nvPr/>
        </p:nvSpPr>
        <p:spPr>
          <a:xfrm>
            <a:off x="4192792"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2" name="Rectangle: Rounded Corners 11">
            <a:extLst>
              <a:ext uri="{FF2B5EF4-FFF2-40B4-BE49-F238E27FC236}">
                <a16:creationId xmlns:a16="http://schemas.microsoft.com/office/drawing/2014/main" id="{09194F7F-B659-9A6B-4A04-643884A0B8ED}"/>
              </a:ext>
            </a:extLst>
          </p:cNvPr>
          <p:cNvSpPr/>
          <p:nvPr/>
        </p:nvSpPr>
        <p:spPr>
          <a:xfrm>
            <a:off x="8217049" y="1941755"/>
            <a:ext cx="3806415" cy="4781774"/>
          </a:xfrm>
          <a:prstGeom prst="roundRect">
            <a:avLst>
              <a:gd name="adj" fmla="val 7257"/>
            </a:avLst>
          </a:prstGeom>
          <a:noFill/>
          <a:ln>
            <a:solidFill>
              <a:srgbClr val="DBA11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13" name="TextBox 12">
            <a:extLst>
              <a:ext uri="{FF2B5EF4-FFF2-40B4-BE49-F238E27FC236}">
                <a16:creationId xmlns:a16="http://schemas.microsoft.com/office/drawing/2014/main" id="{2CB4D149-8770-CA72-A120-D9024AD06290}"/>
              </a:ext>
            </a:extLst>
          </p:cNvPr>
          <p:cNvSpPr txBox="1"/>
          <p:nvPr/>
        </p:nvSpPr>
        <p:spPr>
          <a:xfrm>
            <a:off x="168536"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Distance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4" name="TextBox 13">
            <a:extLst>
              <a:ext uri="{FF2B5EF4-FFF2-40B4-BE49-F238E27FC236}">
                <a16:creationId xmlns:a16="http://schemas.microsoft.com/office/drawing/2014/main" id="{3498E1E8-EF41-81C0-8181-280A2C97F334}"/>
              </a:ext>
            </a:extLst>
          </p:cNvPr>
          <p:cNvSpPr txBox="1"/>
          <p:nvPr/>
        </p:nvSpPr>
        <p:spPr>
          <a:xfrm>
            <a:off x="4141961" y="1521537"/>
            <a:ext cx="3857246"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Speed</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
        <p:nvSpPr>
          <p:cNvPr id="15" name="TextBox 14">
            <a:extLst>
              <a:ext uri="{FF2B5EF4-FFF2-40B4-BE49-F238E27FC236}">
                <a16:creationId xmlns:a16="http://schemas.microsoft.com/office/drawing/2014/main" id="{5D9EDBCE-31AF-5DAC-324E-3369CAA5D979}"/>
              </a:ext>
            </a:extLst>
          </p:cNvPr>
          <p:cNvSpPr txBox="1"/>
          <p:nvPr/>
        </p:nvSpPr>
        <p:spPr>
          <a:xfrm>
            <a:off x="8217049" y="1521537"/>
            <a:ext cx="3806415" cy="369332"/>
          </a:xfrm>
          <a:prstGeom prst="rect">
            <a:avLst/>
          </a:prstGeom>
          <a:noFill/>
        </p:spPr>
        <p:txBody>
          <a:bodyPr wrap="square" rtlCol="0">
            <a:spAutoFit/>
          </a:bodyPr>
          <a:lstStyle/>
          <a:p>
            <a:pPr algn="ctr"/>
            <a:r>
              <a:rPr lang="en-AU"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Heart Rate</a:t>
            </a:r>
            <a:endParaRPr lang="en-AU" sz="2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endParaRPr>
          </a:p>
        </p:txBody>
      </p:sp>
    </p:spTree>
    <p:extLst>
      <p:ext uri="{BB962C8B-B14F-4D97-AF65-F5344CB8AC3E}">
        <p14:creationId xmlns:p14="http://schemas.microsoft.com/office/powerpoint/2010/main" val="35702205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9546B39F-2D32-B59C-440A-D908F0CBE0A8}"/>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 name="Rectangle 2">
            <a:extLst>
              <a:ext uri="{FF2B5EF4-FFF2-40B4-BE49-F238E27FC236}">
                <a16:creationId xmlns:a16="http://schemas.microsoft.com/office/drawing/2014/main" id="{B3FF3331-9823-4E15-8BCA-01BD880D90FC}"/>
              </a:ext>
            </a:extLst>
          </p:cNvPr>
          <p:cNvSpPr/>
          <p:nvPr/>
        </p:nvSpPr>
        <p:spPr>
          <a:xfrm>
            <a:off x="328108" y="0"/>
            <a:ext cx="3668358" cy="6858000"/>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lin ang="54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4" name="Rectangle 3">
            <a:extLst>
              <a:ext uri="{FF2B5EF4-FFF2-40B4-BE49-F238E27FC236}">
                <a16:creationId xmlns:a16="http://schemas.microsoft.com/office/drawing/2014/main" id="{1BBA20C6-F9D0-750A-90A8-E39ACA9688B2}"/>
              </a:ext>
            </a:extLst>
          </p:cNvPr>
          <p:cNvSpPr/>
          <p:nvPr/>
        </p:nvSpPr>
        <p:spPr>
          <a:xfrm>
            <a:off x="-86061" y="3429000"/>
            <a:ext cx="3915783" cy="3099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p>
        </p:txBody>
      </p:sp>
      <p:sp>
        <p:nvSpPr>
          <p:cNvPr id="7" name="TextBox 6">
            <a:extLst>
              <a:ext uri="{FF2B5EF4-FFF2-40B4-BE49-F238E27FC236}">
                <a16:creationId xmlns:a16="http://schemas.microsoft.com/office/drawing/2014/main" id="{7D3A23F5-F302-B9A3-6AAB-DEF97D956993}"/>
              </a:ext>
            </a:extLst>
          </p:cNvPr>
          <p:cNvSpPr txBox="1"/>
          <p:nvPr/>
        </p:nvSpPr>
        <p:spPr>
          <a:xfrm>
            <a:off x="541544" y="329505"/>
            <a:ext cx="2134239" cy="923330"/>
          </a:xfrm>
          <a:prstGeom prst="rect">
            <a:avLst/>
          </a:prstGeom>
          <a:noFill/>
        </p:spPr>
        <p:txBody>
          <a:bodyPr wrap="none" rtlCol="0">
            <a:spAutoFit/>
          </a:bodyPr>
          <a:lstStyle/>
          <a:p>
            <a:r>
              <a:rPr lang="en-AU" sz="54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NETO</a:t>
            </a:r>
          </a:p>
        </p:txBody>
      </p:sp>
      <p:pic>
        <p:nvPicPr>
          <p:cNvPr id="5" name="Picture 2" descr="Mens 3333x5000 Avatar Neto SF Home 24 25 RGB">
            <a:extLst>
              <a:ext uri="{FF2B5EF4-FFF2-40B4-BE49-F238E27FC236}">
                <a16:creationId xmlns:a16="http://schemas.microsoft.com/office/drawing/2014/main" id="{6AB3D619-B6B8-72E2-E5FC-1CC6626909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56308" y="367808"/>
            <a:ext cx="2038950" cy="3060551"/>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D993F68-3F0C-1EE3-6FE6-CC29755867C7}"/>
              </a:ext>
            </a:extLst>
          </p:cNvPr>
          <p:cNvSpPr txBox="1"/>
          <p:nvPr/>
        </p:nvSpPr>
        <p:spPr>
          <a:xfrm>
            <a:off x="436969" y="85888"/>
            <a:ext cx="782587" cy="400110"/>
          </a:xfrm>
          <a:prstGeom prst="rect">
            <a:avLst/>
          </a:prstGeom>
          <a:noFill/>
        </p:spPr>
        <p:txBody>
          <a:bodyPr wrap="none" rtlCol="0">
            <a:spAutoFit/>
          </a:bodyPr>
          <a:lstStyle/>
          <a:p>
            <a:r>
              <a:rPr lang="en-AU" sz="2000" dirty="0">
                <a:solidFill>
                  <a:schemeClr val="bg1"/>
                </a:solidFill>
                <a:latin typeface="Times New Roman" panose="02020603050405020304" pitchFamily="18" charset="0"/>
                <a:ea typeface="STZhongsong" panose="020B0503020204020204" pitchFamily="2" charset="-122"/>
                <a:cs typeface="Times New Roman" panose="02020603050405020304" pitchFamily="18" charset="0"/>
              </a:rPr>
              <a:t>Pedro</a:t>
            </a:r>
          </a:p>
        </p:txBody>
      </p:sp>
      <p:sp>
        <p:nvSpPr>
          <p:cNvPr id="9" name="TextBox 8">
            <a:extLst>
              <a:ext uri="{FF2B5EF4-FFF2-40B4-BE49-F238E27FC236}">
                <a16:creationId xmlns:a16="http://schemas.microsoft.com/office/drawing/2014/main" id="{5B9AE1ED-26E9-631C-269A-FD2ACBCFE202}"/>
              </a:ext>
            </a:extLst>
          </p:cNvPr>
          <p:cNvSpPr txBox="1"/>
          <p:nvPr/>
        </p:nvSpPr>
        <p:spPr>
          <a:xfrm>
            <a:off x="3485351" y="13224"/>
            <a:ext cx="441146" cy="707886"/>
          </a:xfrm>
          <a:prstGeom prst="rect">
            <a:avLst/>
          </a:prstGeom>
          <a:noFill/>
        </p:spPr>
        <p:txBody>
          <a:bodyPr wrap="none" rtlCol="0">
            <a:spAutoFit/>
          </a:bodyPr>
          <a:lstStyle/>
          <a:p>
            <a:r>
              <a:rPr lang="en-AU" sz="4000" b="1" dirty="0">
                <a:solidFill>
                  <a:srgbClr val="DBA111"/>
                </a:solidFill>
                <a:latin typeface="Times New Roman" panose="02020603050405020304" pitchFamily="18" charset="0"/>
                <a:ea typeface="STZhongsong" panose="020B0503020204020204" pitchFamily="2" charset="-122"/>
                <a:cs typeface="Times New Roman" panose="02020603050405020304" pitchFamily="18" charset="0"/>
              </a:rPr>
              <a:t>7</a:t>
            </a:r>
          </a:p>
        </p:txBody>
      </p:sp>
      <p:pic>
        <p:nvPicPr>
          <p:cNvPr id="1028" name="Picture 4" descr="Portugal Flag - Portugal - History | history - geography | Britannica ...">
            <a:extLst>
              <a:ext uri="{FF2B5EF4-FFF2-40B4-BE49-F238E27FC236}">
                <a16:creationId xmlns:a16="http://schemas.microsoft.com/office/drawing/2014/main" id="{099178F9-EBB6-A007-7FEA-ED1113B65A4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95" y="2980526"/>
            <a:ext cx="448153" cy="298769"/>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Premier League Logo White - Premier League Logo White Png Transparent ...">
            <a:extLst>
              <a:ext uri="{FF2B5EF4-FFF2-40B4-BE49-F238E27FC236}">
                <a16:creationId xmlns:a16="http://schemas.microsoft.com/office/drawing/2014/main" id="{1F8EECCF-5509-5024-B238-017FC0D2D21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53863" y="2881355"/>
            <a:ext cx="560406" cy="467413"/>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4">
            <a:extLst>
              <a:ext uri="{FF2B5EF4-FFF2-40B4-BE49-F238E27FC236}">
                <a16:creationId xmlns:a16="http://schemas.microsoft.com/office/drawing/2014/main" id="{9A616D45-18A2-A515-610C-2D8001D1A68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378603" y="2881355"/>
            <a:ext cx="498666" cy="509789"/>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F2BDB13C-FE42-C852-2510-0D4BD101AC3E}"/>
              </a:ext>
            </a:extLst>
          </p:cNvPr>
          <p:cNvSpPr txBox="1"/>
          <p:nvPr/>
        </p:nvSpPr>
        <p:spPr>
          <a:xfrm>
            <a:off x="0" y="3506993"/>
            <a:ext cx="1877269" cy="2970044"/>
          </a:xfrm>
          <a:prstGeom prst="rect">
            <a:avLst/>
          </a:prstGeom>
          <a:noFill/>
        </p:spPr>
        <p:txBody>
          <a:bodyPr wrap="square" rtlCol="0">
            <a:spAutoFit/>
          </a:bodyPr>
          <a:lstStyle/>
          <a:p>
            <a:r>
              <a:rPr lang="en-AU" sz="1100" b="1" dirty="0">
                <a:solidFill>
                  <a:srgbClr val="DBA111"/>
                </a:solidFill>
                <a:latin typeface="Times New Roman" panose="02020603050405020304" pitchFamily="18" charset="0"/>
                <a:cs typeface="Times New Roman" panose="02020603050405020304" pitchFamily="18" charset="0"/>
              </a:rPr>
              <a:t>NAME: </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NATIONAL TEAM:</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PLACE OF BIRTH:</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POSITION:</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PREFERRED FOOT: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DOB:</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HEIGHT: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DEBUT:</a:t>
            </a:r>
          </a:p>
          <a:p>
            <a:endParaRPr lang="en-AU" sz="1100" b="1" dirty="0">
              <a:solidFill>
                <a:srgbClr val="DBA111"/>
              </a:solidFill>
              <a:latin typeface="Times New Roman" panose="02020603050405020304" pitchFamily="18" charset="0"/>
              <a:cs typeface="Times New Roman" panose="02020603050405020304" pitchFamily="18" charset="0"/>
            </a:endParaRPr>
          </a:p>
          <a:p>
            <a:r>
              <a:rPr lang="en-AU" sz="1100" b="1" dirty="0">
                <a:solidFill>
                  <a:srgbClr val="DBA111"/>
                </a:solidFill>
                <a:latin typeface="Times New Roman" panose="02020603050405020304" pitchFamily="18" charset="0"/>
                <a:cs typeface="Times New Roman" panose="02020603050405020304" pitchFamily="18" charset="0"/>
              </a:rPr>
              <a:t>MARKET VALUE:</a:t>
            </a:r>
          </a:p>
        </p:txBody>
      </p:sp>
      <p:sp>
        <p:nvSpPr>
          <p:cNvPr id="8" name="TextBox 7">
            <a:extLst>
              <a:ext uri="{FF2B5EF4-FFF2-40B4-BE49-F238E27FC236}">
                <a16:creationId xmlns:a16="http://schemas.microsoft.com/office/drawing/2014/main" id="{5539E5AD-44CF-4316-9007-9B7360C5691B}"/>
              </a:ext>
            </a:extLst>
          </p:cNvPr>
          <p:cNvSpPr txBox="1"/>
          <p:nvPr/>
        </p:nvSpPr>
        <p:spPr>
          <a:xfrm>
            <a:off x="1647987" y="3506352"/>
            <a:ext cx="1877269" cy="3139321"/>
          </a:xfrm>
          <a:prstGeom prst="rect">
            <a:avLst/>
          </a:prstGeom>
          <a:noFill/>
        </p:spPr>
        <p:txBody>
          <a:bodyPr wrap="square" rtlCol="0">
            <a:spAutoFit/>
          </a:bodyPr>
          <a:lstStyle/>
          <a:p>
            <a:r>
              <a:rPr lang="en-AU" sz="1100" b="1" dirty="0">
                <a:solidFill>
                  <a:srgbClr val="034694"/>
                </a:solidFill>
                <a:latin typeface="Times New Roman" panose="02020603050405020304" pitchFamily="18" charset="0"/>
                <a:cs typeface="Times New Roman" panose="02020603050405020304" pitchFamily="18" charset="0"/>
              </a:rPr>
              <a:t>Pedro Neto</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Viana do Castelo, Portugal</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Winger</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Left</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9 March, 2000 (age 25)</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1.74m (5ft 9in)</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18 August, 2024</a:t>
            </a:r>
          </a:p>
          <a:p>
            <a:endParaRPr lang="en-AU" sz="1100" b="1" dirty="0">
              <a:solidFill>
                <a:srgbClr val="034694"/>
              </a:solidFill>
              <a:latin typeface="Times New Roman" panose="02020603050405020304" pitchFamily="18" charset="0"/>
              <a:cs typeface="Times New Roman" panose="02020603050405020304" pitchFamily="18" charset="0"/>
            </a:endParaRPr>
          </a:p>
          <a:p>
            <a:r>
              <a:rPr lang="en-AU" sz="1100" b="1" dirty="0">
                <a:solidFill>
                  <a:srgbClr val="034694"/>
                </a:solidFill>
                <a:latin typeface="Times New Roman" panose="02020603050405020304" pitchFamily="18" charset="0"/>
                <a:cs typeface="Times New Roman" panose="02020603050405020304" pitchFamily="18" charset="0"/>
              </a:rPr>
              <a:t>€50.0M</a:t>
            </a:r>
          </a:p>
          <a:p>
            <a:endParaRPr lang="en-AU" sz="1100" b="1" dirty="0">
              <a:solidFill>
                <a:srgbClr val="034694"/>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3850437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C3BBA14-B742-6B2D-7371-273E2192CC33}"/>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0088438B-D5CC-6653-3C4A-466BC126E0CD}"/>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A44F8ED1-1FE4-426D-D58B-5367D5FC42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Oval 10">
            <a:extLst>
              <a:ext uri="{FF2B5EF4-FFF2-40B4-BE49-F238E27FC236}">
                <a16:creationId xmlns:a16="http://schemas.microsoft.com/office/drawing/2014/main" id="{6B9D8AF9-C89A-29A9-D986-B2E82AD4623A}"/>
              </a:ext>
            </a:extLst>
          </p:cNvPr>
          <p:cNvSpPr/>
          <p:nvPr/>
        </p:nvSpPr>
        <p:spPr>
          <a:xfrm>
            <a:off x="4011561" y="1342142"/>
            <a:ext cx="4149276" cy="4154089"/>
          </a:xfrm>
          <a:prstGeom prst="ellipse">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3" name="Oval 2">
            <a:extLst>
              <a:ext uri="{FF2B5EF4-FFF2-40B4-BE49-F238E27FC236}">
                <a16:creationId xmlns:a16="http://schemas.microsoft.com/office/drawing/2014/main" id="{3E9F1FA1-38B7-C713-F5EC-3E74CEF5F55E}"/>
              </a:ext>
            </a:extLst>
          </p:cNvPr>
          <p:cNvSpPr/>
          <p:nvPr/>
        </p:nvSpPr>
        <p:spPr>
          <a:xfrm>
            <a:off x="4176020" y="1506793"/>
            <a:ext cx="3839960" cy="3844414"/>
          </a:xfrm>
          <a:prstGeom prst="ellipse">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cxnSp>
        <p:nvCxnSpPr>
          <p:cNvPr id="13" name="Straight Connector 12">
            <a:extLst>
              <a:ext uri="{FF2B5EF4-FFF2-40B4-BE49-F238E27FC236}">
                <a16:creationId xmlns:a16="http://schemas.microsoft.com/office/drawing/2014/main" id="{BA15B560-8900-8C98-77BC-52A9810725F7}"/>
              </a:ext>
            </a:extLst>
          </p:cNvPr>
          <p:cNvCxnSpPr/>
          <p:nvPr/>
        </p:nvCxnSpPr>
        <p:spPr>
          <a:xfrm flipH="1">
            <a:off x="855406" y="3429000"/>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8D782264-5404-CFF1-94AD-906152B77048}"/>
              </a:ext>
            </a:extLst>
          </p:cNvPr>
          <p:cNvCxnSpPr/>
          <p:nvPr/>
        </p:nvCxnSpPr>
        <p:spPr>
          <a:xfrm flipH="1">
            <a:off x="8293509" y="3411794"/>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75998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9FC0DA8E-7649-AD97-2693-33F2ACC05ECD}"/>
            </a:ext>
          </a:extLst>
        </p:cNvPr>
        <p:cNvGrpSpPr/>
        <p:nvPr/>
      </p:nvGrpSpPr>
      <p:grpSpPr>
        <a:xfrm>
          <a:off x="0" y="0"/>
          <a:ext cx="0" cy="0"/>
          <a:chOff x="0" y="0"/>
          <a:chExt cx="0" cy="0"/>
        </a:xfrm>
      </p:grpSpPr>
      <p:pic>
        <p:nvPicPr>
          <p:cNvPr id="1026" name="Picture 2" descr="A blue sky with clouds&#10;&#10;Description automatically generated">
            <a:extLst>
              <a:ext uri="{FF2B5EF4-FFF2-40B4-BE49-F238E27FC236}">
                <a16:creationId xmlns:a16="http://schemas.microsoft.com/office/drawing/2014/main" id="{C631D2EA-C65F-2768-353F-7EEC7A12A93C}"/>
              </a:ext>
            </a:extLst>
          </p:cNvPr>
          <p:cNvPicPr>
            <a:picLocks noGrp="1" noRot="1" noChangeAspect="1" noMove="1" noResize="1" noEditPoints="1" noAdjustHandles="1" noChangeArrowheads="1" noChangeShapeType="1" noCrop="1"/>
          </p:cNvPicPr>
          <p:nvPr/>
        </p:nvPicPr>
        <p:blipFill>
          <a:blip r:embed="rId2">
            <a:extLst>
              <a:ext uri="{28A0092B-C50C-407E-A947-70E740481C1C}">
                <a14:useLocalDpi xmlns:a14="http://schemas.microsoft.com/office/drawing/2010/main" val="0"/>
              </a:ext>
            </a:extLst>
          </a:blip>
          <a:srcRect b="19"/>
          <a:stretch/>
        </p:blipFill>
        <p:spPr bwMode="auto">
          <a:xfrm>
            <a:off x="20" y="1282"/>
            <a:ext cx="12191980" cy="6856718"/>
          </a:xfrm>
          <a:prstGeom prst="rect">
            <a:avLst/>
          </a:prstGeom>
          <a:noFill/>
          <a:extLst>
            <a:ext uri="{909E8E84-426E-40DD-AFC4-6F175D3DCCD1}">
              <a14:hiddenFill xmlns:a14="http://schemas.microsoft.com/office/drawing/2010/main">
                <a:solidFill>
                  <a:srgbClr val="FFFFFF"/>
                </a:solidFill>
              </a14:hiddenFill>
            </a:ext>
          </a:extLst>
        </p:spPr>
      </p:pic>
      <p:sp>
        <p:nvSpPr>
          <p:cNvPr id="1031" name="Rectangle 1030">
            <a:extLst>
              <a:ext uri="{FF2B5EF4-FFF2-40B4-BE49-F238E27FC236}">
                <a16:creationId xmlns:a16="http://schemas.microsoft.com/office/drawing/2014/main" id="{D34CED16-C2AF-A8A5-E028-96B44B80B8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1" name="Rectangle 10">
            <a:extLst>
              <a:ext uri="{FF2B5EF4-FFF2-40B4-BE49-F238E27FC236}">
                <a16:creationId xmlns:a16="http://schemas.microsoft.com/office/drawing/2014/main" id="{AC3B9165-CF62-A808-D0FA-F2A6F4F39CAE}"/>
              </a:ext>
            </a:extLst>
          </p:cNvPr>
          <p:cNvSpPr/>
          <p:nvPr/>
        </p:nvSpPr>
        <p:spPr>
          <a:xfrm>
            <a:off x="4011561" y="1342142"/>
            <a:ext cx="4149276" cy="4154089"/>
          </a:xfrm>
          <a:prstGeom prst="rect">
            <a:avLst/>
          </a:prstGeom>
          <a:solidFill>
            <a:srgbClr val="FFFFFF">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sp>
        <p:nvSpPr>
          <p:cNvPr id="3" name="Rectangle 2">
            <a:extLst>
              <a:ext uri="{FF2B5EF4-FFF2-40B4-BE49-F238E27FC236}">
                <a16:creationId xmlns:a16="http://schemas.microsoft.com/office/drawing/2014/main" id="{FDFF4020-92FB-54CD-F8AE-F71A3C4DEAD0}"/>
              </a:ext>
            </a:extLst>
          </p:cNvPr>
          <p:cNvSpPr/>
          <p:nvPr/>
        </p:nvSpPr>
        <p:spPr>
          <a:xfrm>
            <a:off x="4176020" y="1506793"/>
            <a:ext cx="3839960" cy="3844414"/>
          </a:xfrm>
          <a:prstGeom prst="rect">
            <a:avLst/>
          </a:prstGeom>
          <a:gradFill flip="none" rotWithShape="1">
            <a:gsLst>
              <a:gs pos="0">
                <a:srgbClr val="034694">
                  <a:shade val="30000"/>
                  <a:satMod val="115000"/>
                </a:srgbClr>
              </a:gs>
              <a:gs pos="50000">
                <a:srgbClr val="034694">
                  <a:shade val="67500"/>
                  <a:satMod val="115000"/>
                </a:srgbClr>
              </a:gs>
              <a:gs pos="100000">
                <a:srgbClr val="034694">
                  <a:shade val="100000"/>
                  <a:satMod val="115000"/>
                </a:srgbClr>
              </a:gs>
            </a:gsLst>
            <a:path path="circle">
              <a:fillToRect l="50000" t="50000" r="50000" b="50000"/>
            </a:path>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AU">
              <a:solidFill>
                <a:srgbClr val="034694"/>
              </a:solidFill>
            </a:endParaRPr>
          </a:p>
        </p:txBody>
      </p:sp>
      <p:cxnSp>
        <p:nvCxnSpPr>
          <p:cNvPr id="13" name="Straight Connector 12">
            <a:extLst>
              <a:ext uri="{FF2B5EF4-FFF2-40B4-BE49-F238E27FC236}">
                <a16:creationId xmlns:a16="http://schemas.microsoft.com/office/drawing/2014/main" id="{3016C87A-56CA-BD8D-46A9-753F4F52B2C9}"/>
              </a:ext>
            </a:extLst>
          </p:cNvPr>
          <p:cNvCxnSpPr/>
          <p:nvPr/>
        </p:nvCxnSpPr>
        <p:spPr>
          <a:xfrm flipH="1">
            <a:off x="855406" y="3429000"/>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cxnSp>
        <p:nvCxnSpPr>
          <p:cNvPr id="14" name="Straight Connector 13">
            <a:extLst>
              <a:ext uri="{FF2B5EF4-FFF2-40B4-BE49-F238E27FC236}">
                <a16:creationId xmlns:a16="http://schemas.microsoft.com/office/drawing/2014/main" id="{1D2EBBF4-638E-1F29-EE86-E89065AB75AF}"/>
              </a:ext>
            </a:extLst>
          </p:cNvPr>
          <p:cNvCxnSpPr/>
          <p:nvPr/>
        </p:nvCxnSpPr>
        <p:spPr>
          <a:xfrm flipH="1">
            <a:off x="8293509" y="3411794"/>
            <a:ext cx="2989007" cy="0"/>
          </a:xfrm>
          <a:prstGeom prst="line">
            <a:avLst/>
          </a:prstGeom>
          <a:ln>
            <a:solidFill>
              <a:srgbClr val="DBA11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28204287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358</TotalTime>
  <Words>398</Words>
  <Application>Microsoft Office PowerPoint</Application>
  <PresentationFormat>Widescreen</PresentationFormat>
  <Paragraphs>69</Paragraphs>
  <Slides>16</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Jose, Jeffrey</dc:creator>
  <cp:lastModifiedBy>Jeffrey Jose</cp:lastModifiedBy>
  <cp:revision>20</cp:revision>
  <dcterms:created xsi:type="dcterms:W3CDTF">2025-03-17T12:01:28Z</dcterms:created>
  <dcterms:modified xsi:type="dcterms:W3CDTF">2025-04-05T08:36:54Z</dcterms:modified>
</cp:coreProperties>
</file>