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59" r:id="rId4"/>
    <p:sldId id="256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694"/>
    <a:srgbClr val="FFFFFF"/>
    <a:srgbClr val="DBA111"/>
    <a:srgbClr val="D1D3D4"/>
    <a:srgbClr val="6A7AB5"/>
    <a:srgbClr val="EE2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C6E76-467F-4E74-984F-8E38A108FA5F}" type="datetimeFigureOut">
              <a:rPr lang="en-AU" smtClean="0"/>
              <a:t>22/03/2025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ACF90-4B72-4F19-B9C1-583F64E8A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4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ACF90-4B72-4F19-B9C1-583F64E8AB0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6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ACF90-4B72-4F19-B9C1-583F64E8AB0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55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ACF90-4B72-4F19-B9C1-583F64E8AB0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0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34E8-204C-FA46-CAAD-4A6E46858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05442-E04D-6933-C2A0-DB8503C3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561EF-30BC-984C-1735-4BDC8401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4D58-4FDE-4F36-AA0F-4CF509083915}" type="datetimeFigureOut">
              <a:rPr lang="en-AU" smtClean="0"/>
              <a:t>22/03/2025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77A6-B961-EDD7-EF3C-2BE1D190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D7D9-C689-D515-DD78-3D47A7E4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EF0F-6F9B-4D09-AC96-C55EE5921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73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D5F8-2364-BD59-CC46-D0CA4E1B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E87FE-7E9A-149F-2394-1E9FC8F4B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E0EE-1019-1FA8-C230-E7B0627C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4D58-4FDE-4F36-AA0F-4CF509083915}" type="datetimeFigureOut">
              <a:rPr lang="en-AU" smtClean="0"/>
              <a:t>22/03/2025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AF6C-8734-1915-9BDA-08144E50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D85F-954E-6EF3-7284-9D273346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EF0F-6F9B-4D09-AC96-C55EE5921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26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935C8-4451-A32F-5FDA-2D2028607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93657-554C-9BB5-DB6D-0744FDFD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4331-B1EE-AA99-430D-D28B4D6D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4D58-4FDE-4F36-AA0F-4CF509083915}" type="datetimeFigureOut">
              <a:rPr lang="en-AU" smtClean="0"/>
              <a:t>22/03/2025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958DE-A53E-9314-E2D4-0102F3BC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F852-F9A3-AB40-7C70-AB5EF1B9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EF0F-6F9B-4D09-AC96-C55EE5921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6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E224-5BF7-316B-EC4A-C788EF9B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0488-DBE4-8041-7201-236468F3A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FCDD-4B02-AD98-80C4-25BD7741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4D58-4FDE-4F36-AA0F-4CF509083915}" type="datetimeFigureOut">
              <a:rPr lang="en-AU" smtClean="0"/>
              <a:t>22/03/2025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474C-B7D5-0AE5-3345-440514A2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6448D-6AE7-5F66-96BD-12C01F80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EF0F-6F9B-4D09-AC96-C55EE5921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39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A143-F36C-CFC5-C270-F1452781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4F4CE-BC6B-5744-1DF5-148621BC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F27A-2D2B-EF06-5229-408387E0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4D58-4FDE-4F36-AA0F-4CF509083915}" type="datetimeFigureOut">
              <a:rPr lang="en-AU" smtClean="0"/>
              <a:t>22/03/2025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69173-9BC5-172A-03B2-2C0D8207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1023-BF88-BF2D-C9CD-C3317889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EF0F-6F9B-4D09-AC96-C55EE5921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88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8597-5E2E-8D87-50E9-E9BEE8D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E143-FDB1-5B7B-A4F3-FC4390BF8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C8903-AD7A-2AF5-22B0-CB0BF45E7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531C1-5AA3-0714-9534-105E9053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4D58-4FDE-4F36-AA0F-4CF509083915}" type="datetimeFigureOut">
              <a:rPr lang="en-AU" smtClean="0"/>
              <a:t>22/03/2025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D5822-7C23-3598-72FA-357E0C6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91A3-96C0-6441-AF24-EE85A035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EF0F-6F9B-4D09-AC96-C55EE5921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62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9C0C-B590-62AE-633C-37752996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3ADF5-07AC-952C-B6D0-68D25C36D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CBE32-2E39-1E99-C613-A903E7512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1F494-C64E-BF40-8313-FBEFCBFD6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27E69-07C7-FC26-99A7-94A1FA010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F8AF3-8B45-C6C9-5E0D-A8B50046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4D58-4FDE-4F36-AA0F-4CF509083915}" type="datetimeFigureOut">
              <a:rPr lang="en-AU" smtClean="0"/>
              <a:t>22/03/2025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8C6A4-AAA1-02CB-4A74-9D903287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FEC68-E667-2278-BEE2-C3A146E0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EF0F-6F9B-4D09-AC96-C55EE5921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87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2E88-0D41-E371-9CAA-404D0FA5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18C7D-C029-A450-D3DD-7AFC60C6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4D58-4FDE-4F36-AA0F-4CF509083915}" type="datetimeFigureOut">
              <a:rPr lang="en-AU" smtClean="0"/>
              <a:t>22/03/2025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36E67-0A5C-638A-7032-9B5F8970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51F23-81E6-5AC8-BFA3-B48C70E2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EF0F-6F9B-4D09-AC96-C55EE5921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93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C572B0-14B7-DE5A-C6FD-26C24A50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4D58-4FDE-4F36-AA0F-4CF509083915}" type="datetimeFigureOut">
              <a:rPr lang="en-AU" smtClean="0"/>
              <a:t>22/03/2025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E8C9F-4299-67FB-C503-27A71DF5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66984-BE6B-D411-CD8F-7B716329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EF0F-6F9B-4D09-AC96-C55EE5921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9C2B-6B2E-DDE0-E4DA-4691418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7F27-FEBA-834A-9C42-07B0A270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D472B-803A-6E30-E290-9DA83689E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D2A5D-9154-C348-71F8-13CFB1B3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4D58-4FDE-4F36-AA0F-4CF509083915}" type="datetimeFigureOut">
              <a:rPr lang="en-AU" smtClean="0"/>
              <a:t>22/03/2025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7F46E-C56B-793E-B75C-56206DBC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95A40-FD23-F85B-F0C2-4EB587C6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EF0F-6F9B-4D09-AC96-C55EE5921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58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17EB-6ADD-7A7E-742A-54E0B837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B7D2C-6220-E489-D904-E96A34A69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36EC9-0F15-3C82-0721-E156F627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9DF5A-E0D3-F122-1F3A-3A261972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4D58-4FDE-4F36-AA0F-4CF509083915}" type="datetimeFigureOut">
              <a:rPr lang="en-AU" smtClean="0"/>
              <a:t>22/03/2025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1794C-A34B-EC81-93F7-78EC49F2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48EAC-BFAE-2E0F-3DE8-8A7FBD16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EF0F-6F9B-4D09-AC96-C55EE5921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65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424A3-CA4C-1B0A-9C27-22327012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F4E20-637F-4FC3-963A-BFD3D0C8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8A169-BFC0-B85E-6BFC-1CDBE4D8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64D58-4FDE-4F36-AA0F-4CF509083915}" type="datetimeFigureOut">
              <a:rPr lang="en-AU" smtClean="0"/>
              <a:t>22/03/2025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C36F0-6D6B-49CD-9833-4129ED552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A1EC-CA21-AC4C-E474-9EE1C0CAE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DEF0F-6F9B-4D09-AC96-C55EE5921E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44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ue sky with clouds&#10;&#10;Description automatically generated">
            <a:extLst>
              <a:ext uri="{FF2B5EF4-FFF2-40B4-BE49-F238E27FC236}">
                <a16:creationId xmlns:a16="http://schemas.microsoft.com/office/drawing/2014/main" id="{9546B39F-2D32-B59C-440A-D908F0CBE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B9038-D74F-BC76-E506-CF226FDDF1CD}"/>
              </a:ext>
            </a:extLst>
          </p:cNvPr>
          <p:cNvSpPr txBox="1"/>
          <p:nvPr/>
        </p:nvSpPr>
        <p:spPr>
          <a:xfrm>
            <a:off x="382978" y="2487338"/>
            <a:ext cx="7451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Chelsea F.C Branding Insight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B47B0-3A81-F26B-087E-C768CE5B30B0}"/>
              </a:ext>
            </a:extLst>
          </p:cNvPr>
          <p:cNvSpPr txBox="1"/>
          <p:nvPr/>
        </p:nvSpPr>
        <p:spPr>
          <a:xfrm>
            <a:off x="442145" y="3228945"/>
            <a:ext cx="575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DBA11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Design document for Chelsea F.C Data </a:t>
            </a:r>
            <a:r>
              <a:rPr lang="en-AU" sz="2000" dirty="0" err="1">
                <a:solidFill>
                  <a:srgbClr val="DBA11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Vizathon</a:t>
            </a:r>
            <a:r>
              <a:rPr lang="en-AU" sz="2000" dirty="0">
                <a:solidFill>
                  <a:srgbClr val="DBA11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C67F4-E6EA-725E-C457-C19A55A0EC14}"/>
              </a:ext>
            </a:extLst>
          </p:cNvPr>
          <p:cNvSpPr txBox="1"/>
          <p:nvPr/>
        </p:nvSpPr>
        <p:spPr>
          <a:xfrm>
            <a:off x="442145" y="5979317"/>
            <a:ext cx="139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Jeffrey Jose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1AF25ED4-DA16-1A59-D732-8475B0EF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5" y="1203411"/>
            <a:ext cx="1213821" cy="124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5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ue sky with clouds&#10;&#10;Description automatically generated">
            <a:extLst>
              <a:ext uri="{FF2B5EF4-FFF2-40B4-BE49-F238E27FC236}">
                <a16:creationId xmlns:a16="http://schemas.microsoft.com/office/drawing/2014/main" id="{9546B39F-2D32-B59C-440A-D908F0CBE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56B6E3-702A-E7F8-1E60-58669843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7" y="1419609"/>
            <a:ext cx="1446903" cy="147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C056D4-CDA7-1D42-4C43-9C5A1353F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36" y="1554079"/>
            <a:ext cx="1210235" cy="121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1D2291D-F5C3-2428-C837-C5AEDEE35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451" y="1554079"/>
            <a:ext cx="2151529" cy="121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elsea Logo Old History Of All Logos Chelsea Fc Logo History Images">
            <a:extLst>
              <a:ext uri="{FF2B5EF4-FFF2-40B4-BE49-F238E27FC236}">
                <a16:creationId xmlns:a16="http://schemas.microsoft.com/office/drawing/2014/main" id="{E17BF827-006C-9BF5-D952-48FABD4C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220" y="1080744"/>
            <a:ext cx="4557287" cy="530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B67F9BB-AF94-A239-ED58-98597E7F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45" y="3348116"/>
            <a:ext cx="1345105" cy="138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5B9038-D74F-BC76-E506-CF226FDDF1CD}"/>
              </a:ext>
            </a:extLst>
          </p:cNvPr>
          <p:cNvSpPr txBox="1"/>
          <p:nvPr/>
        </p:nvSpPr>
        <p:spPr>
          <a:xfrm>
            <a:off x="404493" y="249747"/>
            <a:ext cx="1484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89005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ue sky with clouds&#10;&#10;Description automatically generated">
            <a:extLst>
              <a:ext uri="{FF2B5EF4-FFF2-40B4-BE49-F238E27FC236}">
                <a16:creationId xmlns:a16="http://schemas.microsoft.com/office/drawing/2014/main" id="{9546B39F-2D32-B59C-440A-D908F0CBE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B9038-D74F-BC76-E506-CF226FDDF1CD}"/>
              </a:ext>
            </a:extLst>
          </p:cNvPr>
          <p:cNvSpPr txBox="1"/>
          <p:nvPr/>
        </p:nvSpPr>
        <p:spPr>
          <a:xfrm>
            <a:off x="404493" y="249747"/>
            <a:ext cx="3791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Brand Colours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5BDE87-A41B-C4BC-8CFC-2B8AD0FCFDFF}"/>
              </a:ext>
            </a:extLst>
          </p:cNvPr>
          <p:cNvSpPr/>
          <p:nvPr/>
        </p:nvSpPr>
        <p:spPr>
          <a:xfrm>
            <a:off x="484093" y="1818042"/>
            <a:ext cx="3577351" cy="462579"/>
          </a:xfrm>
          <a:prstGeom prst="rect">
            <a:avLst/>
          </a:prstGeom>
          <a:solidFill>
            <a:srgbClr val="03469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8D8F72-0EC0-2FC9-23F7-552A2953960D}"/>
              </a:ext>
            </a:extLst>
          </p:cNvPr>
          <p:cNvSpPr/>
          <p:nvPr/>
        </p:nvSpPr>
        <p:spPr>
          <a:xfrm>
            <a:off x="4405172" y="1818041"/>
            <a:ext cx="3577351" cy="462579"/>
          </a:xfrm>
          <a:prstGeom prst="rect">
            <a:avLst/>
          </a:prstGeom>
          <a:solidFill>
            <a:srgbClr val="EE242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A1ED9-BA99-11BB-CC49-6F1467802FDA}"/>
              </a:ext>
            </a:extLst>
          </p:cNvPr>
          <p:cNvSpPr/>
          <p:nvPr/>
        </p:nvSpPr>
        <p:spPr>
          <a:xfrm>
            <a:off x="8230588" y="1818041"/>
            <a:ext cx="3577351" cy="462579"/>
          </a:xfrm>
          <a:prstGeom prst="rect">
            <a:avLst/>
          </a:prstGeom>
          <a:solidFill>
            <a:srgbClr val="DBA1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4AA54-C7CE-9F88-698F-D695AA8B4B81}"/>
              </a:ext>
            </a:extLst>
          </p:cNvPr>
          <p:cNvSpPr/>
          <p:nvPr/>
        </p:nvSpPr>
        <p:spPr>
          <a:xfrm>
            <a:off x="484093" y="3560782"/>
            <a:ext cx="3577351" cy="462579"/>
          </a:xfrm>
          <a:prstGeom prst="rect">
            <a:avLst/>
          </a:prstGeom>
          <a:solidFill>
            <a:srgbClr val="6A7AB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40743-0338-1B2B-3A9C-CF4039171B74}"/>
              </a:ext>
            </a:extLst>
          </p:cNvPr>
          <p:cNvSpPr/>
          <p:nvPr/>
        </p:nvSpPr>
        <p:spPr>
          <a:xfrm>
            <a:off x="4405172" y="3560781"/>
            <a:ext cx="3577351" cy="462579"/>
          </a:xfrm>
          <a:prstGeom prst="rect">
            <a:avLst/>
          </a:prstGeom>
          <a:solidFill>
            <a:srgbClr val="D1D3D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A6379-41D6-B7A0-FCF0-51A291C48ECB}"/>
              </a:ext>
            </a:extLst>
          </p:cNvPr>
          <p:cNvSpPr/>
          <p:nvPr/>
        </p:nvSpPr>
        <p:spPr>
          <a:xfrm>
            <a:off x="8230588" y="3560781"/>
            <a:ext cx="3577351" cy="462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9ADD3-B58E-8B01-0689-8978EC82BA82}"/>
              </a:ext>
            </a:extLst>
          </p:cNvPr>
          <p:cNvSpPr txBox="1"/>
          <p:nvPr/>
        </p:nvSpPr>
        <p:spPr>
          <a:xfrm>
            <a:off x="484093" y="2323652"/>
            <a:ext cx="3577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Midnight Blue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Hex: #034695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RGB: (3, 70, 148)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CMYK: (98, 53, 0, 42)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C8189-BED9-EE43-22CF-432E0352DD25}"/>
              </a:ext>
            </a:extLst>
          </p:cNvPr>
          <p:cNvSpPr txBox="1"/>
          <p:nvPr/>
        </p:nvSpPr>
        <p:spPr>
          <a:xfrm>
            <a:off x="4405172" y="2323652"/>
            <a:ext cx="3577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Pigment Red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Hex: #ED1C24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RGB: (237, 28, 36)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CMYK: (0, 88, 85, 7)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4F3F3-D7BE-7EDF-FBB1-63DDA028F69D}"/>
              </a:ext>
            </a:extLst>
          </p:cNvPr>
          <p:cNvSpPr txBox="1"/>
          <p:nvPr/>
        </p:nvSpPr>
        <p:spPr>
          <a:xfrm>
            <a:off x="8230587" y="2323652"/>
            <a:ext cx="3577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AU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Gambage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Hex: #DBA111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RGB: (219, 161, 17)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CMYK: (0, 27, 92, 14)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8139C-C606-74B1-F80B-8CE0A2D6B5E9}"/>
              </a:ext>
            </a:extLst>
          </p:cNvPr>
          <p:cNvSpPr txBox="1"/>
          <p:nvPr/>
        </p:nvSpPr>
        <p:spPr>
          <a:xfrm>
            <a:off x="484092" y="4106329"/>
            <a:ext cx="3577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Light Blue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Hex: #6A7AB5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RGB: (106, 122, 181)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CMYK: (64, 51, 4, 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CDF85-6D40-E4BB-3F87-5EBF297C9068}"/>
              </a:ext>
            </a:extLst>
          </p:cNvPr>
          <p:cNvSpPr txBox="1"/>
          <p:nvPr/>
        </p:nvSpPr>
        <p:spPr>
          <a:xfrm>
            <a:off x="4405171" y="4106329"/>
            <a:ext cx="3577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Light Gray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Hex: #D1D3D4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RGB: (209, 211, 212)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CMYK: (1, 0, 0, 17)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4F2595-B55A-536E-8AD0-D332526DBBC2}"/>
              </a:ext>
            </a:extLst>
          </p:cNvPr>
          <p:cNvSpPr txBox="1"/>
          <p:nvPr/>
        </p:nvSpPr>
        <p:spPr>
          <a:xfrm>
            <a:off x="8211672" y="4106327"/>
            <a:ext cx="3577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White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Hex: #FFFFFF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RGB: (255, 255, 255)</a:t>
            </a:r>
            <a:b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CMYK: (0, 0, 0, 0)</a:t>
            </a:r>
          </a:p>
        </p:txBody>
      </p:sp>
    </p:spTree>
    <p:extLst>
      <p:ext uri="{BB962C8B-B14F-4D97-AF65-F5344CB8AC3E}">
        <p14:creationId xmlns:p14="http://schemas.microsoft.com/office/powerpoint/2010/main" val="15064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ue sky with clouds&#10;&#10;Description automatically generated">
            <a:extLst>
              <a:ext uri="{FF2B5EF4-FFF2-40B4-BE49-F238E27FC236}">
                <a16:creationId xmlns:a16="http://schemas.microsoft.com/office/drawing/2014/main" id="{9546B39F-2D32-B59C-440A-D908F0CBE0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6E166D-5FC9-F5B4-59DD-A832ABACF9F2}"/>
              </a:ext>
            </a:extLst>
          </p:cNvPr>
          <p:cNvSpPr/>
          <p:nvPr/>
        </p:nvSpPr>
        <p:spPr>
          <a:xfrm>
            <a:off x="3995569" y="0"/>
            <a:ext cx="4200861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236420-2ED4-2586-A26D-012743CF789E}"/>
              </a:ext>
            </a:extLst>
          </p:cNvPr>
          <p:cNvSpPr/>
          <p:nvPr/>
        </p:nvSpPr>
        <p:spPr>
          <a:xfrm>
            <a:off x="5477433" y="179402"/>
            <a:ext cx="1237129" cy="12371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56B6E3-702A-E7F8-1E60-58669843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47" y="58379"/>
            <a:ext cx="1446903" cy="147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3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ue sky with clouds&#10;&#10;Description automatically generated">
            <a:extLst>
              <a:ext uri="{FF2B5EF4-FFF2-40B4-BE49-F238E27FC236}">
                <a16:creationId xmlns:a16="http://schemas.microsoft.com/office/drawing/2014/main" id="{9546B39F-2D32-B59C-440A-D908F0CBE0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6236420-2ED4-2586-A26D-012743CF789E}"/>
              </a:ext>
            </a:extLst>
          </p:cNvPr>
          <p:cNvSpPr/>
          <p:nvPr/>
        </p:nvSpPr>
        <p:spPr>
          <a:xfrm>
            <a:off x="5477431" y="206383"/>
            <a:ext cx="1237129" cy="12371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56B6E3-702A-E7F8-1E60-58669843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43" y="90240"/>
            <a:ext cx="1446903" cy="147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01CC-359E-9910-EEC9-2769D6F9CCD2}"/>
              </a:ext>
            </a:extLst>
          </p:cNvPr>
          <p:cNvSpPr txBox="1"/>
          <p:nvPr/>
        </p:nvSpPr>
        <p:spPr>
          <a:xfrm>
            <a:off x="2573074" y="1559655"/>
            <a:ext cx="704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Health Synchronization Engine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DD4F-4E75-E957-02EF-6ACC622116E1}"/>
              </a:ext>
            </a:extLst>
          </p:cNvPr>
          <p:cNvSpPr txBox="1"/>
          <p:nvPr/>
        </p:nvSpPr>
        <p:spPr>
          <a:xfrm>
            <a:off x="4062296" y="2183629"/>
            <a:ext cx="4067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DBA11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A player workload monitoring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DDCF33-B604-F3FA-A28D-244DAC560908}"/>
              </a:ext>
            </a:extLst>
          </p:cNvPr>
          <p:cNvSpPr txBox="1"/>
          <p:nvPr/>
        </p:nvSpPr>
        <p:spPr>
          <a:xfrm>
            <a:off x="2519076" y="3079816"/>
            <a:ext cx="7153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Lorem ipsum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dolor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sit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amet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consectetur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adipiscing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elit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, sed do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eiusmod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tempor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incididunt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ut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labore et dolore magna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aliqua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. Ut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enim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ad minim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veniam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quis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nostrud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exercitation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ullamco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laboris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nisi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ut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aliquip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ex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ea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commodo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consequat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. Duis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aute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irure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dolor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in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reprehenderit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in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voluptate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velit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esse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cillum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dolore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eu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fugiat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nulla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pariatur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.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Excepteur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sint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occaecat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cupidatat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non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proident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, sunt in culpa qui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officia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deserunt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mollit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anim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id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est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AU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laborum</a:t>
            </a:r>
            <a:r>
              <a:rPr lang="en-AU" sz="16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59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ue sky with clouds&#10;&#10;Description automatically generated">
            <a:extLst>
              <a:ext uri="{FF2B5EF4-FFF2-40B4-BE49-F238E27FC236}">
                <a16:creationId xmlns:a16="http://schemas.microsoft.com/office/drawing/2014/main" id="{9546B39F-2D32-B59C-440A-D908F0CBE0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CBE93-0612-56DE-3EF3-8B22AA2E921C}"/>
              </a:ext>
            </a:extLst>
          </p:cNvPr>
          <p:cNvSpPr txBox="1"/>
          <p:nvPr/>
        </p:nvSpPr>
        <p:spPr>
          <a:xfrm>
            <a:off x="4641915" y="94356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GPS Recording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F4D90E-B139-E172-774B-4575F4535AE0}"/>
              </a:ext>
            </a:extLst>
          </p:cNvPr>
          <p:cNvSpPr/>
          <p:nvPr/>
        </p:nvSpPr>
        <p:spPr>
          <a:xfrm>
            <a:off x="168536" y="1941755"/>
            <a:ext cx="3806415" cy="4781774"/>
          </a:xfrm>
          <a:prstGeom prst="roundRect">
            <a:avLst>
              <a:gd name="adj" fmla="val 7257"/>
            </a:avLst>
          </a:prstGeom>
          <a:noFill/>
          <a:ln>
            <a:solidFill>
              <a:srgbClr val="DBA1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4218B0-E8D9-B961-B09E-7804D8446D31}"/>
              </a:ext>
            </a:extLst>
          </p:cNvPr>
          <p:cNvSpPr/>
          <p:nvPr/>
        </p:nvSpPr>
        <p:spPr>
          <a:xfrm>
            <a:off x="4192792" y="1941755"/>
            <a:ext cx="3806415" cy="4781774"/>
          </a:xfrm>
          <a:prstGeom prst="roundRect">
            <a:avLst>
              <a:gd name="adj" fmla="val 7257"/>
            </a:avLst>
          </a:prstGeom>
          <a:noFill/>
          <a:ln>
            <a:solidFill>
              <a:srgbClr val="DBA1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194F7F-B659-9A6B-4A04-643884A0B8ED}"/>
              </a:ext>
            </a:extLst>
          </p:cNvPr>
          <p:cNvSpPr/>
          <p:nvPr/>
        </p:nvSpPr>
        <p:spPr>
          <a:xfrm>
            <a:off x="8217049" y="1941755"/>
            <a:ext cx="3806415" cy="4781774"/>
          </a:xfrm>
          <a:prstGeom prst="roundRect">
            <a:avLst>
              <a:gd name="adj" fmla="val 7257"/>
            </a:avLst>
          </a:prstGeom>
          <a:noFill/>
          <a:ln>
            <a:solidFill>
              <a:srgbClr val="DBA1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D149-8770-CA72-A120-D9024AD06290}"/>
              </a:ext>
            </a:extLst>
          </p:cNvPr>
          <p:cNvSpPr txBox="1"/>
          <p:nvPr/>
        </p:nvSpPr>
        <p:spPr>
          <a:xfrm>
            <a:off x="168536" y="1521537"/>
            <a:ext cx="38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DBA11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Distance</a:t>
            </a:r>
            <a:endParaRPr lang="en-AU" sz="2000" b="1" dirty="0">
              <a:solidFill>
                <a:srgbClr val="DBA111"/>
              </a:solidFill>
              <a:latin typeface="Times New Roman" panose="02020603050405020304" pitchFamily="18" charset="0"/>
              <a:ea typeface="STZhongsong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8E1E8-EF41-81C0-8181-280A2C97F334}"/>
              </a:ext>
            </a:extLst>
          </p:cNvPr>
          <p:cNvSpPr txBox="1"/>
          <p:nvPr/>
        </p:nvSpPr>
        <p:spPr>
          <a:xfrm>
            <a:off x="4141961" y="1521537"/>
            <a:ext cx="385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DBA11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Speed</a:t>
            </a:r>
            <a:endParaRPr lang="en-AU" sz="2000" b="1" dirty="0">
              <a:solidFill>
                <a:srgbClr val="DBA111"/>
              </a:solidFill>
              <a:latin typeface="Times New Roman" panose="02020603050405020304" pitchFamily="18" charset="0"/>
              <a:ea typeface="STZhongsong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DBCE-31AF-5DAC-324E-3369CAA5D979}"/>
              </a:ext>
            </a:extLst>
          </p:cNvPr>
          <p:cNvSpPr txBox="1"/>
          <p:nvPr/>
        </p:nvSpPr>
        <p:spPr>
          <a:xfrm>
            <a:off x="8217049" y="1521537"/>
            <a:ext cx="38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DBA11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Heart Rate</a:t>
            </a:r>
            <a:endParaRPr lang="en-AU" sz="2000" b="1" dirty="0">
              <a:solidFill>
                <a:srgbClr val="DBA111"/>
              </a:solidFill>
              <a:latin typeface="Times New Roman" panose="02020603050405020304" pitchFamily="18" charset="0"/>
              <a:ea typeface="STZhongsong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2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ue sky with clouds&#10;&#10;Description automatically generated">
            <a:extLst>
              <a:ext uri="{FF2B5EF4-FFF2-40B4-BE49-F238E27FC236}">
                <a16:creationId xmlns:a16="http://schemas.microsoft.com/office/drawing/2014/main" id="{9546B39F-2D32-B59C-440A-D908F0CBE0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FF3331-9823-4E15-8BCA-01BD880D90FC}"/>
              </a:ext>
            </a:extLst>
          </p:cNvPr>
          <p:cNvSpPr/>
          <p:nvPr/>
        </p:nvSpPr>
        <p:spPr>
          <a:xfrm>
            <a:off x="328108" y="0"/>
            <a:ext cx="3668358" cy="6858000"/>
          </a:xfrm>
          <a:prstGeom prst="rect">
            <a:avLst/>
          </a:prstGeom>
          <a:gradFill flip="none" rotWithShape="1">
            <a:gsLst>
              <a:gs pos="0">
                <a:srgbClr val="034694">
                  <a:shade val="30000"/>
                  <a:satMod val="115000"/>
                </a:srgbClr>
              </a:gs>
              <a:gs pos="50000">
                <a:srgbClr val="034694">
                  <a:shade val="67500"/>
                  <a:satMod val="115000"/>
                </a:srgbClr>
              </a:gs>
              <a:gs pos="100000">
                <a:srgbClr val="03469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3469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A20C6-F9D0-750A-90A8-E39ACA9688B2}"/>
              </a:ext>
            </a:extLst>
          </p:cNvPr>
          <p:cNvSpPr/>
          <p:nvPr/>
        </p:nvSpPr>
        <p:spPr>
          <a:xfrm>
            <a:off x="-86061" y="3429000"/>
            <a:ext cx="3915783" cy="3099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A23F5-F302-B9A3-6AAB-DEF97D956993}"/>
              </a:ext>
            </a:extLst>
          </p:cNvPr>
          <p:cNvSpPr txBox="1"/>
          <p:nvPr/>
        </p:nvSpPr>
        <p:spPr>
          <a:xfrm>
            <a:off x="541544" y="329505"/>
            <a:ext cx="2134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b="1" dirty="0">
                <a:solidFill>
                  <a:srgbClr val="DBA11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NETO</a:t>
            </a:r>
          </a:p>
        </p:txBody>
      </p:sp>
      <p:pic>
        <p:nvPicPr>
          <p:cNvPr id="5" name="Picture 2" descr="Mens 3333x5000 Avatar Neto SF Home 24 25 RGB">
            <a:extLst>
              <a:ext uri="{FF2B5EF4-FFF2-40B4-BE49-F238E27FC236}">
                <a16:creationId xmlns:a16="http://schemas.microsoft.com/office/drawing/2014/main" id="{6AB3D619-B6B8-72E2-E5FC-1CC662690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08" y="367808"/>
            <a:ext cx="2038950" cy="306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93F68-3F0C-1EE3-6FE6-CC29755867C7}"/>
              </a:ext>
            </a:extLst>
          </p:cNvPr>
          <p:cNvSpPr txBox="1"/>
          <p:nvPr/>
        </p:nvSpPr>
        <p:spPr>
          <a:xfrm>
            <a:off x="436969" y="8588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Pedro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AE1ED-26E9-631C-269A-FD2ACBCFE202}"/>
              </a:ext>
            </a:extLst>
          </p:cNvPr>
          <p:cNvSpPr txBox="1"/>
          <p:nvPr/>
        </p:nvSpPr>
        <p:spPr>
          <a:xfrm>
            <a:off x="3485351" y="1322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rgbClr val="DBA111"/>
                </a:solidFill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1028" name="Picture 4" descr="Portugal Flag - Portugal - History | history - geography | Britannica ...">
            <a:extLst>
              <a:ext uri="{FF2B5EF4-FFF2-40B4-BE49-F238E27FC236}">
                <a16:creationId xmlns:a16="http://schemas.microsoft.com/office/drawing/2014/main" id="{099178F9-EBB6-A007-7FEA-ED1113B65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95" y="2980526"/>
            <a:ext cx="448153" cy="29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mier League Logo White - Premier League Logo White Png Transparent ...">
            <a:extLst>
              <a:ext uri="{FF2B5EF4-FFF2-40B4-BE49-F238E27FC236}">
                <a16:creationId xmlns:a16="http://schemas.microsoft.com/office/drawing/2014/main" id="{1F8EECCF-5509-5024-B238-017FC0D2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63" y="2881355"/>
            <a:ext cx="560406" cy="4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A616D45-18A2-A515-610C-2D8001D1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03" y="2881355"/>
            <a:ext cx="498666" cy="50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BDB13C-FE42-C852-2510-0D4BD101AC3E}"/>
              </a:ext>
            </a:extLst>
          </p:cNvPr>
          <p:cNvSpPr txBox="1"/>
          <p:nvPr/>
        </p:nvSpPr>
        <p:spPr>
          <a:xfrm>
            <a:off x="0" y="3506993"/>
            <a:ext cx="187726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solidFill>
                  <a:srgbClr val="DBA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</a:p>
          <a:p>
            <a:endParaRPr lang="en-AU" sz="1100" b="1" dirty="0">
              <a:solidFill>
                <a:srgbClr val="DBA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DBA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TEAM:</a:t>
            </a:r>
          </a:p>
          <a:p>
            <a:endParaRPr lang="en-AU" sz="1100" b="1" dirty="0">
              <a:solidFill>
                <a:srgbClr val="DBA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DBA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OF BIRTH:</a:t>
            </a:r>
          </a:p>
          <a:p>
            <a:endParaRPr lang="en-AU" sz="1100" b="1" dirty="0">
              <a:solidFill>
                <a:srgbClr val="DBA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DBA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</a:t>
            </a:r>
          </a:p>
          <a:p>
            <a:endParaRPr lang="en-AU" sz="1100" b="1" dirty="0">
              <a:solidFill>
                <a:srgbClr val="DBA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DBA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PREFERRED FOOT:</a:t>
            </a:r>
          </a:p>
          <a:p>
            <a:endParaRPr lang="en-AU" sz="1100" b="1" dirty="0">
              <a:solidFill>
                <a:srgbClr val="DBA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DBA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DOB:</a:t>
            </a:r>
          </a:p>
          <a:p>
            <a:endParaRPr lang="en-AU" sz="1100" b="1" dirty="0">
              <a:solidFill>
                <a:srgbClr val="DBA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DBA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HEIGHT:</a:t>
            </a:r>
          </a:p>
          <a:p>
            <a:endParaRPr lang="en-AU" sz="1100" b="1" dirty="0">
              <a:solidFill>
                <a:srgbClr val="DBA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DBA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DEBUT:</a:t>
            </a:r>
          </a:p>
          <a:p>
            <a:endParaRPr lang="en-AU" sz="1100" b="1" dirty="0">
              <a:solidFill>
                <a:srgbClr val="DBA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DBA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VALUE: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9E5AD-44CF-4316-9007-9B7360C5691B}"/>
              </a:ext>
            </a:extLst>
          </p:cNvPr>
          <p:cNvSpPr txBox="1"/>
          <p:nvPr/>
        </p:nvSpPr>
        <p:spPr>
          <a:xfrm>
            <a:off x="1647987" y="3506352"/>
            <a:ext cx="18772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solidFill>
                  <a:srgbClr val="0346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 Neto</a:t>
            </a:r>
          </a:p>
          <a:p>
            <a:endParaRPr lang="en-AU" sz="1100" b="1" dirty="0">
              <a:solidFill>
                <a:srgbClr val="0346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0346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Portugal</a:t>
            </a:r>
          </a:p>
          <a:p>
            <a:endParaRPr lang="en-AU" sz="1100" b="1" dirty="0">
              <a:solidFill>
                <a:srgbClr val="0346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0346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Viana do Castelo, Portugal</a:t>
            </a:r>
          </a:p>
          <a:p>
            <a:endParaRPr lang="en-AU" sz="1100" b="1" dirty="0">
              <a:solidFill>
                <a:srgbClr val="0346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0346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Winger</a:t>
            </a:r>
          </a:p>
          <a:p>
            <a:endParaRPr lang="en-AU" sz="1100" b="1" dirty="0">
              <a:solidFill>
                <a:srgbClr val="0346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0346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  <a:p>
            <a:endParaRPr lang="en-AU" sz="1100" b="1" dirty="0">
              <a:solidFill>
                <a:srgbClr val="0346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0346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March, 2000 (age 25)</a:t>
            </a:r>
          </a:p>
          <a:p>
            <a:endParaRPr lang="en-AU" sz="1100" b="1" dirty="0">
              <a:solidFill>
                <a:srgbClr val="0346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0346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1.74m (5ft 9in)</a:t>
            </a:r>
          </a:p>
          <a:p>
            <a:endParaRPr lang="en-AU" sz="1100" b="1" dirty="0">
              <a:solidFill>
                <a:srgbClr val="0346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0346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August, 2024</a:t>
            </a:r>
          </a:p>
          <a:p>
            <a:endParaRPr lang="en-AU" sz="1100" b="1" dirty="0">
              <a:solidFill>
                <a:srgbClr val="0346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100" b="1" dirty="0">
                <a:solidFill>
                  <a:srgbClr val="03469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€50.0M</a:t>
            </a:r>
          </a:p>
          <a:p>
            <a:endParaRPr lang="en-AU" sz="1100" b="1" dirty="0">
              <a:solidFill>
                <a:srgbClr val="03469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0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ue sky with clouds&#10;&#10;Description automatically generated">
            <a:extLst>
              <a:ext uri="{FF2B5EF4-FFF2-40B4-BE49-F238E27FC236}">
                <a16:creationId xmlns:a16="http://schemas.microsoft.com/office/drawing/2014/main" id="{9546B39F-2D32-B59C-440A-D908F0CBE0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FF3331-9823-4E15-8BCA-01BD880D90FC}"/>
              </a:ext>
            </a:extLst>
          </p:cNvPr>
          <p:cNvSpPr/>
          <p:nvPr/>
        </p:nvSpPr>
        <p:spPr>
          <a:xfrm>
            <a:off x="328108" y="0"/>
            <a:ext cx="3668358" cy="6858000"/>
          </a:xfrm>
          <a:prstGeom prst="rect">
            <a:avLst/>
          </a:prstGeom>
          <a:gradFill flip="none" rotWithShape="1">
            <a:gsLst>
              <a:gs pos="0">
                <a:srgbClr val="034694">
                  <a:shade val="30000"/>
                  <a:satMod val="115000"/>
                </a:srgbClr>
              </a:gs>
              <a:gs pos="50000">
                <a:srgbClr val="034694">
                  <a:shade val="67500"/>
                  <a:satMod val="115000"/>
                </a:srgbClr>
              </a:gs>
              <a:gs pos="100000">
                <a:srgbClr val="03469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3469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A20C6-F9D0-750A-90A8-E39ACA9688B2}"/>
              </a:ext>
            </a:extLst>
          </p:cNvPr>
          <p:cNvSpPr/>
          <p:nvPr/>
        </p:nvSpPr>
        <p:spPr>
          <a:xfrm>
            <a:off x="-86061" y="3429000"/>
            <a:ext cx="3915783" cy="3099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30" name="Picture 6" descr="Premier League Logo White - Premier League Logo White Png Transparent ...">
            <a:extLst>
              <a:ext uri="{FF2B5EF4-FFF2-40B4-BE49-F238E27FC236}">
                <a16:creationId xmlns:a16="http://schemas.microsoft.com/office/drawing/2014/main" id="{1F8EECCF-5509-5024-B238-017FC0D2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63" y="2881355"/>
            <a:ext cx="560406" cy="4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A616D45-18A2-A515-610C-2D8001D1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03" y="2881355"/>
            <a:ext cx="498666" cy="50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39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354</Words>
  <Application>Microsoft Office PowerPoint</Application>
  <PresentationFormat>Widescreen</PresentationFormat>
  <Paragraphs>58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Jose, Jeffrey</dc:creator>
  <cp:lastModifiedBy>Jose, Jeffrey</cp:lastModifiedBy>
  <cp:revision>11</cp:revision>
  <dcterms:created xsi:type="dcterms:W3CDTF">2025-03-17T12:01:28Z</dcterms:created>
  <dcterms:modified xsi:type="dcterms:W3CDTF">2025-03-22T02:55:28Z</dcterms:modified>
</cp:coreProperties>
</file>