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0" r:id="rId2"/>
    <p:sldId id="258" r:id="rId3"/>
    <p:sldId id="259" r:id="rId4"/>
    <p:sldId id="256" r:id="rId5"/>
    <p:sldId id="261" r:id="rId6"/>
    <p:sldId id="262" r:id="rId7"/>
    <p:sldId id="263" r:id="rId8"/>
    <p:sldId id="265" r:id="rId9"/>
    <p:sldId id="266" r:id="rId10"/>
    <p:sldId id="264"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A111"/>
    <a:srgbClr val="EE242C"/>
    <a:srgbClr val="6A7AB5"/>
    <a:srgbClr val="034694"/>
    <a:srgbClr val="FFFFFF"/>
    <a:srgbClr val="D1D3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7EE704-5804-4286-9FEE-80D85A670E65}" v="7" dt="2025-03-28T11:23:42.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94660"/>
  </p:normalViewPr>
  <p:slideViewPr>
    <p:cSldViewPr snapToGrid="0">
      <p:cViewPr varScale="1">
        <p:scale>
          <a:sx n="105" d="100"/>
          <a:sy n="105"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Jose" userId="6e4416676935328d" providerId="LiveId" clId="{4B7EE704-5804-4286-9FEE-80D85A670E65}"/>
    <pc:docChg chg="undo redo custSel addSld modSld">
      <pc:chgData name="Jeffrey Jose" userId="6e4416676935328d" providerId="LiveId" clId="{4B7EE704-5804-4286-9FEE-80D85A670E65}" dt="2025-03-28T11:28:39.610" v="101" actId="208"/>
      <pc:docMkLst>
        <pc:docMk/>
      </pc:docMkLst>
      <pc:sldChg chg="addSp delSp modSp add mod">
        <pc:chgData name="Jeffrey Jose" userId="6e4416676935328d" providerId="LiveId" clId="{4B7EE704-5804-4286-9FEE-80D85A670E65}" dt="2025-03-28T11:28:39.610" v="101" actId="208"/>
        <pc:sldMkLst>
          <pc:docMk/>
          <pc:sldMk cId="367599833" sldId="265"/>
        </pc:sldMkLst>
        <pc:spChg chg="del">
          <ac:chgData name="Jeffrey Jose" userId="6e4416676935328d" providerId="LiveId" clId="{4B7EE704-5804-4286-9FEE-80D85A670E65}" dt="2025-03-28T11:21:09.236" v="3" actId="478"/>
          <ac:spMkLst>
            <pc:docMk/>
            <pc:sldMk cId="367599833" sldId="265"/>
            <ac:spMk id="2" creationId="{42ECCD64-C43E-602D-F519-682790DC57D2}"/>
          </ac:spMkLst>
        </pc:spChg>
        <pc:spChg chg="mod">
          <ac:chgData name="Jeffrey Jose" userId="6e4416676935328d" providerId="LiveId" clId="{4B7EE704-5804-4286-9FEE-80D85A670E65}" dt="2025-03-28T11:28:31.394" v="100" actId="207"/>
          <ac:spMkLst>
            <pc:docMk/>
            <pc:sldMk cId="367599833" sldId="265"/>
            <ac:spMk id="3" creationId="{3E9F1FA1-38B7-C713-F5EC-3E74CEF5F55E}"/>
          </ac:spMkLst>
        </pc:spChg>
        <pc:spChg chg="del mod">
          <ac:chgData name="Jeffrey Jose" userId="6e4416676935328d" providerId="LiveId" clId="{4B7EE704-5804-4286-9FEE-80D85A670E65}" dt="2025-03-28T11:21:05.148" v="2" actId="478"/>
          <ac:spMkLst>
            <pc:docMk/>
            <pc:sldMk cId="367599833" sldId="265"/>
            <ac:spMk id="4" creationId="{C5A08147-2B7A-9870-802C-939AB1D9268E}"/>
          </ac:spMkLst>
        </pc:spChg>
        <pc:spChg chg="del">
          <ac:chgData name="Jeffrey Jose" userId="6e4416676935328d" providerId="LiveId" clId="{4B7EE704-5804-4286-9FEE-80D85A670E65}" dt="2025-03-28T11:21:15.346" v="7" actId="478"/>
          <ac:spMkLst>
            <pc:docMk/>
            <pc:sldMk cId="367599833" sldId="265"/>
            <ac:spMk id="6" creationId="{C2B4FC43-EC8E-2FBD-9CE0-51DEEA61B008}"/>
          </ac:spMkLst>
        </pc:spChg>
        <pc:spChg chg="del">
          <ac:chgData name="Jeffrey Jose" userId="6e4416676935328d" providerId="LiveId" clId="{4B7EE704-5804-4286-9FEE-80D85A670E65}" dt="2025-03-28T11:21:14.030" v="6" actId="478"/>
          <ac:spMkLst>
            <pc:docMk/>
            <pc:sldMk cId="367599833" sldId="265"/>
            <ac:spMk id="7" creationId="{900B5D0B-73FE-BDB1-BEAD-D41820F6CB3A}"/>
          </ac:spMkLst>
        </pc:spChg>
        <pc:spChg chg="del">
          <ac:chgData name="Jeffrey Jose" userId="6e4416676935328d" providerId="LiveId" clId="{4B7EE704-5804-4286-9FEE-80D85A670E65}" dt="2025-03-28T11:21:11.469" v="4" actId="478"/>
          <ac:spMkLst>
            <pc:docMk/>
            <pc:sldMk cId="367599833" sldId="265"/>
            <ac:spMk id="8" creationId="{927D8E1B-5D99-754B-6B88-EE6C3D081118}"/>
          </ac:spMkLst>
        </pc:spChg>
        <pc:spChg chg="del">
          <ac:chgData name="Jeffrey Jose" userId="6e4416676935328d" providerId="LiveId" clId="{4B7EE704-5804-4286-9FEE-80D85A670E65}" dt="2025-03-28T11:21:17.819" v="8" actId="478"/>
          <ac:spMkLst>
            <pc:docMk/>
            <pc:sldMk cId="367599833" sldId="265"/>
            <ac:spMk id="9" creationId="{8B487EAC-6E31-F9E9-C7FC-B8ABF7D04C26}"/>
          </ac:spMkLst>
        </pc:spChg>
        <pc:spChg chg="add mod ord">
          <ac:chgData name="Jeffrey Jose" userId="6e4416676935328d" providerId="LiveId" clId="{4B7EE704-5804-4286-9FEE-80D85A670E65}" dt="2025-03-28T11:23:16.517" v="25" actId="207"/>
          <ac:spMkLst>
            <pc:docMk/>
            <pc:sldMk cId="367599833" sldId="265"/>
            <ac:spMk id="11" creationId="{6B9D8AF9-C89A-29A9-D986-B2E82AD4623A}"/>
          </ac:spMkLst>
        </pc:spChg>
        <pc:picChg chg="del">
          <ac:chgData name="Jeffrey Jose" userId="6e4416676935328d" providerId="LiveId" clId="{4B7EE704-5804-4286-9FEE-80D85A670E65}" dt="2025-03-28T11:21:12.350" v="5" actId="478"/>
          <ac:picMkLst>
            <pc:docMk/>
            <pc:sldMk cId="367599833" sldId="265"/>
            <ac:picMk id="5" creationId="{0E12440D-CC6D-8B41-2D9D-7135ED75318A}"/>
          </ac:picMkLst>
        </pc:picChg>
        <pc:picChg chg="del">
          <ac:chgData name="Jeffrey Jose" userId="6e4416676935328d" providerId="LiveId" clId="{4B7EE704-5804-4286-9FEE-80D85A670E65}" dt="2025-03-28T11:21:19.931" v="11" actId="478"/>
          <ac:picMkLst>
            <pc:docMk/>
            <pc:sldMk cId="367599833" sldId="265"/>
            <ac:picMk id="10" creationId="{99C70F16-27EE-B0F5-1A83-BAC70D7D33B6}"/>
          </ac:picMkLst>
        </pc:picChg>
        <pc:picChg chg="del">
          <ac:chgData name="Jeffrey Jose" userId="6e4416676935328d" providerId="LiveId" clId="{4B7EE704-5804-4286-9FEE-80D85A670E65}" dt="2025-03-28T11:21:18.854" v="9" actId="478"/>
          <ac:picMkLst>
            <pc:docMk/>
            <pc:sldMk cId="367599833" sldId="265"/>
            <ac:picMk id="1028" creationId="{AD8CA341-1C37-157D-D7E7-B33434584613}"/>
          </ac:picMkLst>
        </pc:picChg>
        <pc:picChg chg="del">
          <ac:chgData name="Jeffrey Jose" userId="6e4416676935328d" providerId="LiveId" clId="{4B7EE704-5804-4286-9FEE-80D85A670E65}" dt="2025-03-28T11:21:19.439" v="10" actId="478"/>
          <ac:picMkLst>
            <pc:docMk/>
            <pc:sldMk cId="367599833" sldId="265"/>
            <ac:picMk id="1030" creationId="{91BF069B-F978-C651-C2E9-DF5578B5C997}"/>
          </ac:picMkLst>
        </pc:picChg>
        <pc:cxnChg chg="add mod">
          <ac:chgData name="Jeffrey Jose" userId="6e4416676935328d" providerId="LiveId" clId="{4B7EE704-5804-4286-9FEE-80D85A670E65}" dt="2025-03-28T11:28:39.610" v="101" actId="208"/>
          <ac:cxnSpMkLst>
            <pc:docMk/>
            <pc:sldMk cId="367599833" sldId="265"/>
            <ac:cxnSpMk id="13" creationId="{BA15B560-8900-8C98-77BC-52A9810725F7}"/>
          </ac:cxnSpMkLst>
        </pc:cxnChg>
        <pc:cxnChg chg="add mod">
          <ac:chgData name="Jeffrey Jose" userId="6e4416676935328d" providerId="LiveId" clId="{4B7EE704-5804-4286-9FEE-80D85A670E65}" dt="2025-03-28T11:28:39.610" v="101" actId="208"/>
          <ac:cxnSpMkLst>
            <pc:docMk/>
            <pc:sldMk cId="367599833" sldId="265"/>
            <ac:cxnSpMk id="14" creationId="{8D782264-5404-CFF1-94AD-906152B7704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6E76-467F-4E74-984F-8E38A108FA5F}" type="datetimeFigureOut">
              <a:rPr lang="en-AU" smtClean="0"/>
              <a:t>4/04/2025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ACF90-4B72-4F19-B9C1-583F64E8AB05}" type="slidenum">
              <a:rPr lang="en-AU" smtClean="0"/>
              <a:t>‹#›</a:t>
            </a:fld>
            <a:endParaRPr lang="en-AU"/>
          </a:p>
        </p:txBody>
      </p:sp>
    </p:spTree>
    <p:extLst>
      <p:ext uri="{BB962C8B-B14F-4D97-AF65-F5344CB8AC3E}">
        <p14:creationId xmlns:p14="http://schemas.microsoft.com/office/powerpoint/2010/main" val="347441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F7ACF90-4B72-4F19-B9C1-583F64E8AB05}" type="slidenum">
              <a:rPr lang="en-AU" smtClean="0"/>
              <a:t>1</a:t>
            </a:fld>
            <a:endParaRPr lang="en-AU"/>
          </a:p>
        </p:txBody>
      </p:sp>
    </p:spTree>
    <p:extLst>
      <p:ext uri="{BB962C8B-B14F-4D97-AF65-F5344CB8AC3E}">
        <p14:creationId xmlns:p14="http://schemas.microsoft.com/office/powerpoint/2010/main" val="151162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F7ACF90-4B72-4F19-B9C1-583F64E8AB05}" type="slidenum">
              <a:rPr lang="en-AU" smtClean="0"/>
              <a:t>2</a:t>
            </a:fld>
            <a:endParaRPr lang="en-AU"/>
          </a:p>
        </p:txBody>
      </p:sp>
    </p:spTree>
    <p:extLst>
      <p:ext uri="{BB962C8B-B14F-4D97-AF65-F5344CB8AC3E}">
        <p14:creationId xmlns:p14="http://schemas.microsoft.com/office/powerpoint/2010/main" val="384355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F7ACF90-4B72-4F19-B9C1-583F64E8AB05}" type="slidenum">
              <a:rPr lang="en-AU" smtClean="0"/>
              <a:t>3</a:t>
            </a:fld>
            <a:endParaRPr lang="en-AU"/>
          </a:p>
        </p:txBody>
      </p:sp>
    </p:spTree>
    <p:extLst>
      <p:ext uri="{BB962C8B-B14F-4D97-AF65-F5344CB8AC3E}">
        <p14:creationId xmlns:p14="http://schemas.microsoft.com/office/powerpoint/2010/main" val="77802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34E8-204C-FA46-CAAD-4A6E46858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B105442-E04D-6933-C2A0-DB8503C316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81561EF-30BC-984C-1735-4BDC84010728}"/>
              </a:ext>
            </a:extLst>
          </p:cNvPr>
          <p:cNvSpPr>
            <a:spLocks noGrp="1"/>
          </p:cNvSpPr>
          <p:nvPr>
            <p:ph type="dt" sz="half" idx="10"/>
          </p:nvPr>
        </p:nvSpPr>
        <p:spPr/>
        <p:txBody>
          <a:bodyPr/>
          <a:lstStyle/>
          <a:p>
            <a:fld id="{92364D58-4FDE-4F36-AA0F-4CF509083915}" type="datetimeFigureOut">
              <a:rPr lang="en-AU" smtClean="0"/>
              <a:t>4/04/2025</a:t>
            </a:fld>
            <a:endParaRPr lang="en-AU"/>
          </a:p>
        </p:txBody>
      </p:sp>
      <p:sp>
        <p:nvSpPr>
          <p:cNvPr id="5" name="Footer Placeholder 4">
            <a:extLst>
              <a:ext uri="{FF2B5EF4-FFF2-40B4-BE49-F238E27FC236}">
                <a16:creationId xmlns:a16="http://schemas.microsoft.com/office/drawing/2014/main" id="{3FD177A6-B961-EDD7-EF3C-2BE1D19000F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8EBD7D9-C689-D515-DD78-3D47A7E4A28F}"/>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389973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D5F8-2364-BD59-CC46-D0CA4E1B2FD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1BE87FE-7E9A-149F-2394-1E9FC8F4B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30E0EE-1019-1FA8-C230-E7B0627CDA29}"/>
              </a:ext>
            </a:extLst>
          </p:cNvPr>
          <p:cNvSpPr>
            <a:spLocks noGrp="1"/>
          </p:cNvSpPr>
          <p:nvPr>
            <p:ph type="dt" sz="half" idx="10"/>
          </p:nvPr>
        </p:nvSpPr>
        <p:spPr/>
        <p:txBody>
          <a:bodyPr/>
          <a:lstStyle/>
          <a:p>
            <a:fld id="{92364D58-4FDE-4F36-AA0F-4CF509083915}" type="datetimeFigureOut">
              <a:rPr lang="en-AU" smtClean="0"/>
              <a:t>4/04/2025</a:t>
            </a:fld>
            <a:endParaRPr lang="en-AU"/>
          </a:p>
        </p:txBody>
      </p:sp>
      <p:sp>
        <p:nvSpPr>
          <p:cNvPr id="5" name="Footer Placeholder 4">
            <a:extLst>
              <a:ext uri="{FF2B5EF4-FFF2-40B4-BE49-F238E27FC236}">
                <a16:creationId xmlns:a16="http://schemas.microsoft.com/office/drawing/2014/main" id="{3A0AAF6C-8734-1915-9BDA-08144E50B7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72D85F-954E-6EF3-7284-9D2733466E2F}"/>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241126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935C8-4451-A32F-5FDA-2D20286079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B893657-554C-9BB5-DB6D-0744FDFD00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654331-B1EE-AA99-430D-D28B4D6D2918}"/>
              </a:ext>
            </a:extLst>
          </p:cNvPr>
          <p:cNvSpPr>
            <a:spLocks noGrp="1"/>
          </p:cNvSpPr>
          <p:nvPr>
            <p:ph type="dt" sz="half" idx="10"/>
          </p:nvPr>
        </p:nvSpPr>
        <p:spPr/>
        <p:txBody>
          <a:bodyPr/>
          <a:lstStyle/>
          <a:p>
            <a:fld id="{92364D58-4FDE-4F36-AA0F-4CF509083915}" type="datetimeFigureOut">
              <a:rPr lang="en-AU" smtClean="0"/>
              <a:t>4/04/2025</a:t>
            </a:fld>
            <a:endParaRPr lang="en-AU"/>
          </a:p>
        </p:txBody>
      </p:sp>
      <p:sp>
        <p:nvSpPr>
          <p:cNvPr id="5" name="Footer Placeholder 4">
            <a:extLst>
              <a:ext uri="{FF2B5EF4-FFF2-40B4-BE49-F238E27FC236}">
                <a16:creationId xmlns:a16="http://schemas.microsoft.com/office/drawing/2014/main" id="{91B958DE-A53E-9314-E2D4-0102F3BC88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173F852-F9A3-AB40-7C70-AB5EF1B9E675}"/>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27466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E224-5BF7-316B-EC4A-C788EF9BF87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9400488-DBE4-8041-7201-236468F3A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DEFCDD-4B02-AD98-80C4-25BD774183C1}"/>
              </a:ext>
            </a:extLst>
          </p:cNvPr>
          <p:cNvSpPr>
            <a:spLocks noGrp="1"/>
          </p:cNvSpPr>
          <p:nvPr>
            <p:ph type="dt" sz="half" idx="10"/>
          </p:nvPr>
        </p:nvSpPr>
        <p:spPr/>
        <p:txBody>
          <a:bodyPr/>
          <a:lstStyle/>
          <a:p>
            <a:fld id="{92364D58-4FDE-4F36-AA0F-4CF509083915}" type="datetimeFigureOut">
              <a:rPr lang="en-AU" smtClean="0"/>
              <a:t>4/04/2025</a:t>
            </a:fld>
            <a:endParaRPr lang="en-AU"/>
          </a:p>
        </p:txBody>
      </p:sp>
      <p:sp>
        <p:nvSpPr>
          <p:cNvPr id="5" name="Footer Placeholder 4">
            <a:extLst>
              <a:ext uri="{FF2B5EF4-FFF2-40B4-BE49-F238E27FC236}">
                <a16:creationId xmlns:a16="http://schemas.microsoft.com/office/drawing/2014/main" id="{134E474C-B7D5-0AE5-3345-440514A217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86448D-6AE7-5F66-96BD-12C01F80C017}"/>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1328392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A143-F36C-CFC5-C270-F1452781C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954F4CE-BC6B-5744-1DF5-148621BC24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9F27A-2D2B-EF06-5229-408387E08905}"/>
              </a:ext>
            </a:extLst>
          </p:cNvPr>
          <p:cNvSpPr>
            <a:spLocks noGrp="1"/>
          </p:cNvSpPr>
          <p:nvPr>
            <p:ph type="dt" sz="half" idx="10"/>
          </p:nvPr>
        </p:nvSpPr>
        <p:spPr/>
        <p:txBody>
          <a:bodyPr/>
          <a:lstStyle/>
          <a:p>
            <a:fld id="{92364D58-4FDE-4F36-AA0F-4CF509083915}" type="datetimeFigureOut">
              <a:rPr lang="en-AU" smtClean="0"/>
              <a:t>4/04/2025</a:t>
            </a:fld>
            <a:endParaRPr lang="en-AU"/>
          </a:p>
        </p:txBody>
      </p:sp>
      <p:sp>
        <p:nvSpPr>
          <p:cNvPr id="5" name="Footer Placeholder 4">
            <a:extLst>
              <a:ext uri="{FF2B5EF4-FFF2-40B4-BE49-F238E27FC236}">
                <a16:creationId xmlns:a16="http://schemas.microsoft.com/office/drawing/2014/main" id="{C2169173-9BC5-172A-03B2-2C0D8207A62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201023-BF88-BF2D-C9CD-C33178892A92}"/>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183088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8597-5E2E-8D87-50E9-E9BEE8D095F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B44E143-FDB1-5B7B-A4F3-FC4390BF89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A3C8903-AD7A-2AF5-22B0-CB0BF45E7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B6531C1-5AA3-0714-9534-105E90538B62}"/>
              </a:ext>
            </a:extLst>
          </p:cNvPr>
          <p:cNvSpPr>
            <a:spLocks noGrp="1"/>
          </p:cNvSpPr>
          <p:nvPr>
            <p:ph type="dt" sz="half" idx="10"/>
          </p:nvPr>
        </p:nvSpPr>
        <p:spPr/>
        <p:txBody>
          <a:bodyPr/>
          <a:lstStyle/>
          <a:p>
            <a:fld id="{92364D58-4FDE-4F36-AA0F-4CF509083915}" type="datetimeFigureOut">
              <a:rPr lang="en-AU" smtClean="0"/>
              <a:t>4/04/2025</a:t>
            </a:fld>
            <a:endParaRPr lang="en-AU"/>
          </a:p>
        </p:txBody>
      </p:sp>
      <p:sp>
        <p:nvSpPr>
          <p:cNvPr id="6" name="Footer Placeholder 5">
            <a:extLst>
              <a:ext uri="{FF2B5EF4-FFF2-40B4-BE49-F238E27FC236}">
                <a16:creationId xmlns:a16="http://schemas.microsoft.com/office/drawing/2014/main" id="{C33D5822-7C23-3598-72FA-357E0C6ADCB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FD791A3-96C0-6441-AF24-EE85A035AC4A}"/>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399862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9C0C-B590-62AE-633C-37752996143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1B3ADF5-07AC-952C-B6D0-68D25C36DD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3CBE32-2E39-1E99-C613-A903E75128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A31F494-C64E-BF40-8313-FBEFCBFD6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627E69-07C7-FC26-99A7-94A1FA010F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FDF8AF3-8B45-C6C9-5E0D-A8B5004619E5}"/>
              </a:ext>
            </a:extLst>
          </p:cNvPr>
          <p:cNvSpPr>
            <a:spLocks noGrp="1"/>
          </p:cNvSpPr>
          <p:nvPr>
            <p:ph type="dt" sz="half" idx="10"/>
          </p:nvPr>
        </p:nvSpPr>
        <p:spPr/>
        <p:txBody>
          <a:bodyPr/>
          <a:lstStyle/>
          <a:p>
            <a:fld id="{92364D58-4FDE-4F36-AA0F-4CF509083915}" type="datetimeFigureOut">
              <a:rPr lang="en-AU" smtClean="0"/>
              <a:t>4/04/2025</a:t>
            </a:fld>
            <a:endParaRPr lang="en-AU"/>
          </a:p>
        </p:txBody>
      </p:sp>
      <p:sp>
        <p:nvSpPr>
          <p:cNvPr id="8" name="Footer Placeholder 7">
            <a:extLst>
              <a:ext uri="{FF2B5EF4-FFF2-40B4-BE49-F238E27FC236}">
                <a16:creationId xmlns:a16="http://schemas.microsoft.com/office/drawing/2014/main" id="{AAA8C6A4-AAA1-02CB-4A74-9D903287939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EEFEC68-E667-2278-BEE2-C3A146E0B7CA}"/>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273387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2E88-0D41-E371-9CAA-404D0FA55F2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FF18C7D-C029-A450-D3DD-7AFC60C63380}"/>
              </a:ext>
            </a:extLst>
          </p:cNvPr>
          <p:cNvSpPr>
            <a:spLocks noGrp="1"/>
          </p:cNvSpPr>
          <p:nvPr>
            <p:ph type="dt" sz="half" idx="10"/>
          </p:nvPr>
        </p:nvSpPr>
        <p:spPr/>
        <p:txBody>
          <a:bodyPr/>
          <a:lstStyle/>
          <a:p>
            <a:fld id="{92364D58-4FDE-4F36-AA0F-4CF509083915}" type="datetimeFigureOut">
              <a:rPr lang="en-AU" smtClean="0"/>
              <a:t>4/04/2025</a:t>
            </a:fld>
            <a:endParaRPr lang="en-AU"/>
          </a:p>
        </p:txBody>
      </p:sp>
      <p:sp>
        <p:nvSpPr>
          <p:cNvPr id="4" name="Footer Placeholder 3">
            <a:extLst>
              <a:ext uri="{FF2B5EF4-FFF2-40B4-BE49-F238E27FC236}">
                <a16:creationId xmlns:a16="http://schemas.microsoft.com/office/drawing/2014/main" id="{FCA36E67-0A5C-638A-7032-9B5F8970153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5251F23-81E6-5AC8-BFA3-B48C70E2B975}"/>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61793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C572B0-14B7-DE5A-C6FD-26C24A501637}"/>
              </a:ext>
            </a:extLst>
          </p:cNvPr>
          <p:cNvSpPr>
            <a:spLocks noGrp="1"/>
          </p:cNvSpPr>
          <p:nvPr>
            <p:ph type="dt" sz="half" idx="10"/>
          </p:nvPr>
        </p:nvSpPr>
        <p:spPr/>
        <p:txBody>
          <a:bodyPr/>
          <a:lstStyle/>
          <a:p>
            <a:fld id="{92364D58-4FDE-4F36-AA0F-4CF509083915}" type="datetimeFigureOut">
              <a:rPr lang="en-AU" smtClean="0"/>
              <a:t>4/04/2025</a:t>
            </a:fld>
            <a:endParaRPr lang="en-AU"/>
          </a:p>
        </p:txBody>
      </p:sp>
      <p:sp>
        <p:nvSpPr>
          <p:cNvPr id="3" name="Footer Placeholder 2">
            <a:extLst>
              <a:ext uri="{FF2B5EF4-FFF2-40B4-BE49-F238E27FC236}">
                <a16:creationId xmlns:a16="http://schemas.microsoft.com/office/drawing/2014/main" id="{D88E8C9F-4299-67FB-C503-27A71DF5B44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3766984-BE6B-D411-CD8F-7B716329FC8D}"/>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1432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9C2B-6B2E-DDE0-E4DA-46914182B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5FE7F27-FEBA-834A-9C42-07B0A2707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1BD472B-803A-6E30-E290-9DA83689E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D2A5D-9154-C348-71F8-13CFB1B3E2D6}"/>
              </a:ext>
            </a:extLst>
          </p:cNvPr>
          <p:cNvSpPr>
            <a:spLocks noGrp="1"/>
          </p:cNvSpPr>
          <p:nvPr>
            <p:ph type="dt" sz="half" idx="10"/>
          </p:nvPr>
        </p:nvSpPr>
        <p:spPr/>
        <p:txBody>
          <a:bodyPr/>
          <a:lstStyle/>
          <a:p>
            <a:fld id="{92364D58-4FDE-4F36-AA0F-4CF509083915}" type="datetimeFigureOut">
              <a:rPr lang="en-AU" smtClean="0"/>
              <a:t>4/04/2025</a:t>
            </a:fld>
            <a:endParaRPr lang="en-AU"/>
          </a:p>
        </p:txBody>
      </p:sp>
      <p:sp>
        <p:nvSpPr>
          <p:cNvPr id="6" name="Footer Placeholder 5">
            <a:extLst>
              <a:ext uri="{FF2B5EF4-FFF2-40B4-BE49-F238E27FC236}">
                <a16:creationId xmlns:a16="http://schemas.microsoft.com/office/drawing/2014/main" id="{BE17F46E-C56B-793E-B75C-56206DBC164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CF95A40-FD23-F85B-F0C2-4EB587C61386}"/>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217358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17EB-6ADD-7A7E-742A-54E0B837D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B1B7D2C-6220-E489-D904-E96A34A69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6836EC9-0F15-3C82-0721-E156F6279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9DF5A-E0D3-F122-1F3A-3A261972A1FB}"/>
              </a:ext>
            </a:extLst>
          </p:cNvPr>
          <p:cNvSpPr>
            <a:spLocks noGrp="1"/>
          </p:cNvSpPr>
          <p:nvPr>
            <p:ph type="dt" sz="half" idx="10"/>
          </p:nvPr>
        </p:nvSpPr>
        <p:spPr/>
        <p:txBody>
          <a:bodyPr/>
          <a:lstStyle/>
          <a:p>
            <a:fld id="{92364D58-4FDE-4F36-AA0F-4CF509083915}" type="datetimeFigureOut">
              <a:rPr lang="en-AU" smtClean="0"/>
              <a:t>4/04/2025</a:t>
            </a:fld>
            <a:endParaRPr lang="en-AU"/>
          </a:p>
        </p:txBody>
      </p:sp>
      <p:sp>
        <p:nvSpPr>
          <p:cNvPr id="6" name="Footer Placeholder 5">
            <a:extLst>
              <a:ext uri="{FF2B5EF4-FFF2-40B4-BE49-F238E27FC236}">
                <a16:creationId xmlns:a16="http://schemas.microsoft.com/office/drawing/2014/main" id="{FC91794C-A34B-EC81-93F7-78EC49F230C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0C48EAC-BFAE-2E0F-3DE8-8A7FBD1645CD}"/>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14016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424A3-CA4C-1B0A-9C27-22327012F1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3EF4E20-637F-4FC3-963A-BFD3D0C83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C8A169-BFC0-B85E-6BFC-1CDBE4D86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364D58-4FDE-4F36-AA0F-4CF509083915}" type="datetimeFigureOut">
              <a:rPr lang="en-AU" smtClean="0"/>
              <a:t>4/04/2025</a:t>
            </a:fld>
            <a:endParaRPr lang="en-AU"/>
          </a:p>
        </p:txBody>
      </p:sp>
      <p:sp>
        <p:nvSpPr>
          <p:cNvPr id="5" name="Footer Placeholder 4">
            <a:extLst>
              <a:ext uri="{FF2B5EF4-FFF2-40B4-BE49-F238E27FC236}">
                <a16:creationId xmlns:a16="http://schemas.microsoft.com/office/drawing/2014/main" id="{C0FC36F0-6D6B-49CD-9833-4129ED552D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96D5A1EC-CA21-AC4C-E474-9EE1C0CAE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8DEF0F-6F9B-4D09-AC96-C55EE5921EEC}" type="slidenum">
              <a:rPr lang="en-AU" smtClean="0"/>
              <a:t>‹#›</a:t>
            </a:fld>
            <a:endParaRPr lang="en-AU"/>
          </a:p>
        </p:txBody>
      </p:sp>
    </p:spTree>
    <p:extLst>
      <p:ext uri="{BB962C8B-B14F-4D97-AF65-F5344CB8AC3E}">
        <p14:creationId xmlns:p14="http://schemas.microsoft.com/office/powerpoint/2010/main" val="1769448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ChangeAspect="1"/>
          </p:cNvPicPr>
          <p:nvPr/>
        </p:nvPicPr>
        <p:blipFill>
          <a:blip r:embed="rId3">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C5B9038-D74F-BC76-E506-CF226FDDF1CD}"/>
              </a:ext>
            </a:extLst>
          </p:cNvPr>
          <p:cNvSpPr txBox="1"/>
          <p:nvPr/>
        </p:nvSpPr>
        <p:spPr>
          <a:xfrm>
            <a:off x="382978" y="2487338"/>
            <a:ext cx="7451463" cy="830997"/>
          </a:xfrm>
          <a:prstGeom prst="rect">
            <a:avLst/>
          </a:prstGeom>
          <a:noFill/>
        </p:spPr>
        <p:txBody>
          <a:bodyPr wrap="none" rtlCol="0">
            <a:spAutoFit/>
          </a:bodyPr>
          <a:lstStyle/>
          <a:p>
            <a:r>
              <a:rPr lang="en-AU" sz="48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Chelsea F.C Branding Insight</a:t>
            </a:r>
          </a:p>
        </p:txBody>
      </p:sp>
      <p:sp>
        <p:nvSpPr>
          <p:cNvPr id="9" name="TextBox 8">
            <a:extLst>
              <a:ext uri="{FF2B5EF4-FFF2-40B4-BE49-F238E27FC236}">
                <a16:creationId xmlns:a16="http://schemas.microsoft.com/office/drawing/2014/main" id="{CF4B47B0-3A81-F26B-087E-C768CE5B30B0}"/>
              </a:ext>
            </a:extLst>
          </p:cNvPr>
          <p:cNvSpPr txBox="1"/>
          <p:nvPr/>
        </p:nvSpPr>
        <p:spPr>
          <a:xfrm>
            <a:off x="442145" y="3228945"/>
            <a:ext cx="5753050" cy="400110"/>
          </a:xfrm>
          <a:prstGeom prst="rect">
            <a:avLst/>
          </a:prstGeom>
          <a:noFill/>
        </p:spPr>
        <p:txBody>
          <a:bodyPr wrap="none" rtlCol="0">
            <a:spAutoFit/>
          </a:bodyPr>
          <a:lstStyle/>
          <a:p>
            <a:r>
              <a:rPr lang="en-AU" sz="2000"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Design document for Chelsea F.C Data </a:t>
            </a:r>
            <a:r>
              <a:rPr lang="en-AU" sz="2000" dirty="0" err="1">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Vizathon</a:t>
            </a:r>
            <a:r>
              <a:rPr lang="en-AU" sz="2000"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 2025</a:t>
            </a:r>
          </a:p>
        </p:txBody>
      </p:sp>
      <p:sp>
        <p:nvSpPr>
          <p:cNvPr id="11" name="TextBox 10">
            <a:extLst>
              <a:ext uri="{FF2B5EF4-FFF2-40B4-BE49-F238E27FC236}">
                <a16:creationId xmlns:a16="http://schemas.microsoft.com/office/drawing/2014/main" id="{1E0C67F4-E6EA-725E-C457-C19A55A0EC14}"/>
              </a:ext>
            </a:extLst>
          </p:cNvPr>
          <p:cNvSpPr txBox="1"/>
          <p:nvPr/>
        </p:nvSpPr>
        <p:spPr>
          <a:xfrm>
            <a:off x="442145" y="5979317"/>
            <a:ext cx="1395126" cy="400110"/>
          </a:xfrm>
          <a:prstGeom prst="rect">
            <a:avLst/>
          </a:prstGeom>
          <a:noFill/>
        </p:spPr>
        <p:txBody>
          <a:bodyPr wrap="none" rtlCol="0">
            <a:spAutoFit/>
          </a:bodyPr>
          <a:lstStyle/>
          <a:p>
            <a:r>
              <a:rPr lang="en-AU" sz="20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Jeffrey Jose</a:t>
            </a:r>
          </a:p>
        </p:txBody>
      </p:sp>
      <p:pic>
        <p:nvPicPr>
          <p:cNvPr id="12" name="Picture 4">
            <a:extLst>
              <a:ext uri="{FF2B5EF4-FFF2-40B4-BE49-F238E27FC236}">
                <a16:creationId xmlns:a16="http://schemas.microsoft.com/office/drawing/2014/main" id="{1AF25ED4-DA16-1A59-D732-8475B0EF9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45" y="1203411"/>
            <a:ext cx="1213821" cy="124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65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B3FF3331-9823-4E15-8BCA-01BD880D90FC}"/>
              </a:ext>
            </a:extLst>
          </p:cNvPr>
          <p:cNvSpPr/>
          <p:nvPr/>
        </p:nvSpPr>
        <p:spPr>
          <a:xfrm>
            <a:off x="328108" y="0"/>
            <a:ext cx="3668358" cy="6858000"/>
          </a:xfrm>
          <a:prstGeom prst="rect">
            <a:avLst/>
          </a:prstGeom>
          <a:gradFill flip="none" rotWithShape="1">
            <a:gsLst>
              <a:gs pos="0">
                <a:srgbClr val="034694">
                  <a:shade val="30000"/>
                  <a:satMod val="115000"/>
                </a:srgbClr>
              </a:gs>
              <a:gs pos="50000">
                <a:srgbClr val="034694">
                  <a:shade val="67500"/>
                  <a:satMod val="115000"/>
                </a:srgbClr>
              </a:gs>
              <a:gs pos="100000">
                <a:srgbClr val="034694">
                  <a:shade val="100000"/>
                  <a:satMod val="115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sp>
        <p:nvSpPr>
          <p:cNvPr id="4" name="Rectangle 3">
            <a:extLst>
              <a:ext uri="{FF2B5EF4-FFF2-40B4-BE49-F238E27FC236}">
                <a16:creationId xmlns:a16="http://schemas.microsoft.com/office/drawing/2014/main" id="{1BBA20C6-F9D0-750A-90A8-E39ACA9688B2}"/>
              </a:ext>
            </a:extLst>
          </p:cNvPr>
          <p:cNvSpPr/>
          <p:nvPr/>
        </p:nvSpPr>
        <p:spPr>
          <a:xfrm>
            <a:off x="-86061" y="3429000"/>
            <a:ext cx="3915783" cy="3099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0" name="Picture 6" descr="Premier League Logo White - Premier League Logo White Png Transparent ...">
            <a:extLst>
              <a:ext uri="{FF2B5EF4-FFF2-40B4-BE49-F238E27FC236}">
                <a16:creationId xmlns:a16="http://schemas.microsoft.com/office/drawing/2014/main" id="{1F8EECCF-5509-5024-B238-017FC0D2D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863" y="2881355"/>
            <a:ext cx="560406" cy="4674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9A616D45-18A2-A515-610C-2D8001D1A6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603" y="2881355"/>
            <a:ext cx="498666" cy="50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39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18428B-DF6D-DA4C-2820-50D2FC57FA53}"/>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A7EBD527-A4BC-9E0B-05C5-892ABBD84E1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7C431C3B-7793-B637-DA08-DF95B4FCF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0BF50252-D398-356F-BE81-21C266AA381C}"/>
              </a:ext>
            </a:extLst>
          </p:cNvPr>
          <p:cNvSpPr txBox="1"/>
          <p:nvPr/>
        </p:nvSpPr>
        <p:spPr>
          <a:xfrm>
            <a:off x="3704767" y="134471"/>
            <a:ext cx="4782463"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Priority Areas Monitoring</a:t>
            </a:r>
          </a:p>
        </p:txBody>
      </p:sp>
      <p:sp>
        <p:nvSpPr>
          <p:cNvPr id="8" name="Rectangle: Rounded Corners 7">
            <a:extLst>
              <a:ext uri="{FF2B5EF4-FFF2-40B4-BE49-F238E27FC236}">
                <a16:creationId xmlns:a16="http://schemas.microsoft.com/office/drawing/2014/main" id="{59AD1B7E-6F44-154E-E8B7-109631412F1C}"/>
              </a:ext>
            </a:extLst>
          </p:cNvPr>
          <p:cNvSpPr/>
          <p:nvPr/>
        </p:nvSpPr>
        <p:spPr>
          <a:xfrm>
            <a:off x="168536" y="1941755"/>
            <a:ext cx="11836651" cy="4781774"/>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9068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DA119E-AAC9-2FAE-FD63-358E21AFA342}"/>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DFDEBA36-6E86-FE67-3432-E2A082E6705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8D562931-0EF3-48AA-7393-E1D35604B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23272F1E-A5F1-DAB4-8359-1E595C19516E}"/>
              </a:ext>
            </a:extLst>
          </p:cNvPr>
          <p:cNvSpPr txBox="1"/>
          <p:nvPr/>
        </p:nvSpPr>
        <p:spPr>
          <a:xfrm>
            <a:off x="4174640" y="134471"/>
            <a:ext cx="3842719"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Physical Capabilities</a:t>
            </a:r>
          </a:p>
        </p:txBody>
      </p:sp>
      <p:sp>
        <p:nvSpPr>
          <p:cNvPr id="3" name="Rectangle: Rounded Corners 2">
            <a:extLst>
              <a:ext uri="{FF2B5EF4-FFF2-40B4-BE49-F238E27FC236}">
                <a16:creationId xmlns:a16="http://schemas.microsoft.com/office/drawing/2014/main" id="{AADF9297-1D02-032F-8A10-1F59EAFC691F}"/>
              </a:ext>
            </a:extLst>
          </p:cNvPr>
          <p:cNvSpPr/>
          <p:nvPr/>
        </p:nvSpPr>
        <p:spPr>
          <a:xfrm>
            <a:off x="177674" y="2875877"/>
            <a:ext cx="3479926" cy="3801148"/>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Rounded Corners 3">
            <a:extLst>
              <a:ext uri="{FF2B5EF4-FFF2-40B4-BE49-F238E27FC236}">
                <a16:creationId xmlns:a16="http://schemas.microsoft.com/office/drawing/2014/main" id="{77D421EC-6470-6257-8897-B11CE550D23D}"/>
              </a:ext>
            </a:extLst>
          </p:cNvPr>
          <p:cNvSpPr/>
          <p:nvPr/>
        </p:nvSpPr>
        <p:spPr>
          <a:xfrm>
            <a:off x="4174640" y="2875876"/>
            <a:ext cx="3479926" cy="3801147"/>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Rounded Corners 4">
            <a:extLst>
              <a:ext uri="{FF2B5EF4-FFF2-40B4-BE49-F238E27FC236}">
                <a16:creationId xmlns:a16="http://schemas.microsoft.com/office/drawing/2014/main" id="{CE0DCBB2-4FBC-B561-1A18-AB4737C28725}"/>
              </a:ext>
            </a:extLst>
          </p:cNvPr>
          <p:cNvSpPr/>
          <p:nvPr/>
        </p:nvSpPr>
        <p:spPr>
          <a:xfrm>
            <a:off x="8292974" y="2875877"/>
            <a:ext cx="3479926" cy="3801146"/>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Rounded Corners 8">
            <a:extLst>
              <a:ext uri="{FF2B5EF4-FFF2-40B4-BE49-F238E27FC236}">
                <a16:creationId xmlns:a16="http://schemas.microsoft.com/office/drawing/2014/main" id="{1C603E78-6B41-D4D5-4E56-4C25C64B4E3D}"/>
              </a:ext>
            </a:extLst>
          </p:cNvPr>
          <p:cNvSpPr/>
          <p:nvPr/>
        </p:nvSpPr>
        <p:spPr>
          <a:xfrm>
            <a:off x="4622450" y="1651635"/>
            <a:ext cx="1292153" cy="1106245"/>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Rounded Corners 11">
            <a:extLst>
              <a:ext uri="{FF2B5EF4-FFF2-40B4-BE49-F238E27FC236}">
                <a16:creationId xmlns:a16="http://schemas.microsoft.com/office/drawing/2014/main" id="{36EBBB77-B2F5-8133-2F86-7EDE71CB61A5}"/>
              </a:ext>
            </a:extLst>
          </p:cNvPr>
          <p:cNvSpPr/>
          <p:nvPr/>
        </p:nvSpPr>
        <p:spPr>
          <a:xfrm>
            <a:off x="6095998" y="1647041"/>
            <a:ext cx="1292153" cy="1106245"/>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Rounded Corners 12">
            <a:extLst>
              <a:ext uri="{FF2B5EF4-FFF2-40B4-BE49-F238E27FC236}">
                <a16:creationId xmlns:a16="http://schemas.microsoft.com/office/drawing/2014/main" id="{E1C75C45-FDC4-344C-E56C-F9AAC0C494CE}"/>
              </a:ext>
            </a:extLst>
          </p:cNvPr>
          <p:cNvSpPr/>
          <p:nvPr/>
        </p:nvSpPr>
        <p:spPr>
          <a:xfrm>
            <a:off x="7568020" y="1647041"/>
            <a:ext cx="1292153" cy="1106245"/>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Rounded Corners 13">
            <a:extLst>
              <a:ext uri="{FF2B5EF4-FFF2-40B4-BE49-F238E27FC236}">
                <a16:creationId xmlns:a16="http://schemas.microsoft.com/office/drawing/2014/main" id="{1418B0B4-177B-7BCE-BEA7-9DAC39B72152}"/>
              </a:ext>
            </a:extLst>
          </p:cNvPr>
          <p:cNvSpPr/>
          <p:nvPr/>
        </p:nvSpPr>
        <p:spPr>
          <a:xfrm>
            <a:off x="3131374" y="1647040"/>
            <a:ext cx="1292153" cy="1106245"/>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0725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40758F-F468-8034-667A-8AEFA91A7DAD}"/>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52813376-314D-7F3C-29AC-53A300678A6E}"/>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D9109D39-41A0-B1C8-A608-D06584AA5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3B1FA70A-9416-73B4-1E11-0E922EA8BC51}"/>
              </a:ext>
            </a:extLst>
          </p:cNvPr>
          <p:cNvSpPr txBox="1"/>
          <p:nvPr/>
        </p:nvSpPr>
        <p:spPr>
          <a:xfrm>
            <a:off x="4915228" y="180975"/>
            <a:ext cx="2361544"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Data Export</a:t>
            </a:r>
          </a:p>
        </p:txBody>
      </p:sp>
      <p:sp>
        <p:nvSpPr>
          <p:cNvPr id="3" name="Rectangle: Rounded Corners 2">
            <a:extLst>
              <a:ext uri="{FF2B5EF4-FFF2-40B4-BE49-F238E27FC236}">
                <a16:creationId xmlns:a16="http://schemas.microsoft.com/office/drawing/2014/main" id="{B70E874B-BCEB-750D-D0E5-FB2084F3A94E}"/>
              </a:ext>
            </a:extLst>
          </p:cNvPr>
          <p:cNvSpPr/>
          <p:nvPr/>
        </p:nvSpPr>
        <p:spPr>
          <a:xfrm>
            <a:off x="177674" y="1651635"/>
            <a:ext cx="11804776" cy="5025390"/>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455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ChangeAspect="1"/>
          </p:cNvPicPr>
          <p:nvPr/>
        </p:nvPicPr>
        <p:blipFill>
          <a:blip r:embed="rId3">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56B6E3-702A-E7F8-1E60-5866984317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147" y="1419609"/>
            <a:ext cx="1446903" cy="1479177"/>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88C056D4-CDA7-1D42-4C43-9C5A1353F7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3136" y="1554079"/>
            <a:ext cx="1210235" cy="12102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1D2291D-F5C3-2428-C837-C5AEDEE356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2451" y="1554079"/>
            <a:ext cx="2151529" cy="12102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helsea Logo Old History Of All Logos Chelsea Fc Logo History Images">
            <a:extLst>
              <a:ext uri="{FF2B5EF4-FFF2-40B4-BE49-F238E27FC236}">
                <a16:creationId xmlns:a16="http://schemas.microsoft.com/office/drawing/2014/main" id="{E17BF827-006C-9BF5-D952-48FABD4C2B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0220" y="1080744"/>
            <a:ext cx="4557287" cy="530088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B67F9BB-AF94-A239-ED58-98597E7F13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945" y="3348116"/>
            <a:ext cx="1345105" cy="13881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5B9038-D74F-BC76-E506-CF226FDDF1CD}"/>
              </a:ext>
            </a:extLst>
          </p:cNvPr>
          <p:cNvSpPr txBox="1"/>
          <p:nvPr/>
        </p:nvSpPr>
        <p:spPr>
          <a:xfrm>
            <a:off x="404493" y="249747"/>
            <a:ext cx="1484702" cy="830997"/>
          </a:xfrm>
          <a:prstGeom prst="rect">
            <a:avLst/>
          </a:prstGeom>
          <a:noFill/>
        </p:spPr>
        <p:txBody>
          <a:bodyPr wrap="none" rtlCol="0">
            <a:spAutoFit/>
          </a:bodyPr>
          <a:lstStyle/>
          <a:p>
            <a:r>
              <a:rPr lang="en-AU" sz="48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Logo</a:t>
            </a:r>
          </a:p>
        </p:txBody>
      </p:sp>
    </p:spTree>
    <p:extLst>
      <p:ext uri="{BB962C8B-B14F-4D97-AF65-F5344CB8AC3E}">
        <p14:creationId xmlns:p14="http://schemas.microsoft.com/office/powerpoint/2010/main" val="189005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ChangeAspect="1"/>
          </p:cNvPicPr>
          <p:nvPr/>
        </p:nvPicPr>
        <p:blipFill>
          <a:blip r:embed="rId3">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C5B9038-D74F-BC76-E506-CF226FDDF1CD}"/>
              </a:ext>
            </a:extLst>
          </p:cNvPr>
          <p:cNvSpPr txBox="1"/>
          <p:nvPr/>
        </p:nvSpPr>
        <p:spPr>
          <a:xfrm>
            <a:off x="404493" y="249747"/>
            <a:ext cx="3791423" cy="830997"/>
          </a:xfrm>
          <a:prstGeom prst="rect">
            <a:avLst/>
          </a:prstGeom>
          <a:noFill/>
        </p:spPr>
        <p:txBody>
          <a:bodyPr wrap="none" rtlCol="0">
            <a:spAutoFit/>
          </a:bodyPr>
          <a:lstStyle/>
          <a:p>
            <a:r>
              <a:rPr lang="en-AU" sz="48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Brand Colours</a:t>
            </a:r>
          </a:p>
        </p:txBody>
      </p:sp>
      <p:sp>
        <p:nvSpPr>
          <p:cNvPr id="2" name="Rectangle 1">
            <a:extLst>
              <a:ext uri="{FF2B5EF4-FFF2-40B4-BE49-F238E27FC236}">
                <a16:creationId xmlns:a16="http://schemas.microsoft.com/office/drawing/2014/main" id="{625BDE87-A41B-C4BC-8CFC-2B8AD0FCFDFF}"/>
              </a:ext>
            </a:extLst>
          </p:cNvPr>
          <p:cNvSpPr/>
          <p:nvPr/>
        </p:nvSpPr>
        <p:spPr>
          <a:xfrm>
            <a:off x="484093" y="1818042"/>
            <a:ext cx="3577351" cy="462579"/>
          </a:xfrm>
          <a:prstGeom prst="rect">
            <a:avLst/>
          </a:prstGeom>
          <a:solidFill>
            <a:srgbClr val="03469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7B8D8F72-0EC0-2FC9-23F7-552A2953960D}"/>
              </a:ext>
            </a:extLst>
          </p:cNvPr>
          <p:cNvSpPr/>
          <p:nvPr/>
        </p:nvSpPr>
        <p:spPr>
          <a:xfrm>
            <a:off x="4405172" y="1818041"/>
            <a:ext cx="3577351" cy="462579"/>
          </a:xfrm>
          <a:prstGeom prst="rect">
            <a:avLst/>
          </a:prstGeom>
          <a:solidFill>
            <a:srgbClr val="EE242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5BA1ED9-BA99-11BB-CC49-6F1467802FDA}"/>
              </a:ext>
            </a:extLst>
          </p:cNvPr>
          <p:cNvSpPr/>
          <p:nvPr/>
        </p:nvSpPr>
        <p:spPr>
          <a:xfrm>
            <a:off x="8230588" y="1818041"/>
            <a:ext cx="3577351" cy="462579"/>
          </a:xfrm>
          <a:prstGeom prst="rect">
            <a:avLst/>
          </a:prstGeom>
          <a:solidFill>
            <a:srgbClr val="DBA11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A514AA54-C7CE-9F88-698F-D695AA8B4B81}"/>
              </a:ext>
            </a:extLst>
          </p:cNvPr>
          <p:cNvSpPr/>
          <p:nvPr/>
        </p:nvSpPr>
        <p:spPr>
          <a:xfrm>
            <a:off x="484093" y="3560782"/>
            <a:ext cx="3577351" cy="462579"/>
          </a:xfrm>
          <a:prstGeom prst="rect">
            <a:avLst/>
          </a:prstGeom>
          <a:solidFill>
            <a:srgbClr val="6A7AB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15C40743-0338-1B2B-3A9C-CF4039171B74}"/>
              </a:ext>
            </a:extLst>
          </p:cNvPr>
          <p:cNvSpPr/>
          <p:nvPr/>
        </p:nvSpPr>
        <p:spPr>
          <a:xfrm>
            <a:off x="4405172" y="3560781"/>
            <a:ext cx="3577351" cy="462579"/>
          </a:xfrm>
          <a:prstGeom prst="rect">
            <a:avLst/>
          </a:prstGeom>
          <a:solidFill>
            <a:srgbClr val="D1D3D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F55A6379-41D6-B7A0-FCF0-51A291C48ECB}"/>
              </a:ext>
            </a:extLst>
          </p:cNvPr>
          <p:cNvSpPr/>
          <p:nvPr/>
        </p:nvSpPr>
        <p:spPr>
          <a:xfrm>
            <a:off x="8230588" y="3560781"/>
            <a:ext cx="3577351" cy="4625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F479ADD3-B58E-8B01-0689-8978EC82BA82}"/>
              </a:ext>
            </a:extLst>
          </p:cNvPr>
          <p:cNvSpPr txBox="1"/>
          <p:nvPr/>
        </p:nvSpPr>
        <p:spPr>
          <a:xfrm>
            <a:off x="484093" y="2323652"/>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Midnight Blue</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#034695</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(3, 70, 148)</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(98, 53, 0, 42)</a:t>
            </a:r>
          </a:p>
        </p:txBody>
      </p:sp>
      <p:sp>
        <p:nvSpPr>
          <p:cNvPr id="13" name="TextBox 12">
            <a:extLst>
              <a:ext uri="{FF2B5EF4-FFF2-40B4-BE49-F238E27FC236}">
                <a16:creationId xmlns:a16="http://schemas.microsoft.com/office/drawing/2014/main" id="{4A7C8189-BED9-EE43-22CF-432E0352DD25}"/>
              </a:ext>
            </a:extLst>
          </p:cNvPr>
          <p:cNvSpPr txBox="1"/>
          <p:nvPr/>
        </p:nvSpPr>
        <p:spPr>
          <a:xfrm>
            <a:off x="4405172" y="2323652"/>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Pigment Red</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#ED1C24</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(237, 28, 36)</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(0, 88, 85, 7)</a:t>
            </a:r>
          </a:p>
        </p:txBody>
      </p:sp>
      <p:sp>
        <p:nvSpPr>
          <p:cNvPr id="14" name="TextBox 13">
            <a:extLst>
              <a:ext uri="{FF2B5EF4-FFF2-40B4-BE49-F238E27FC236}">
                <a16:creationId xmlns:a16="http://schemas.microsoft.com/office/drawing/2014/main" id="{76F4F3F3-D7BE-7EDF-FBB1-63DDA028F69D}"/>
              </a:ext>
            </a:extLst>
          </p:cNvPr>
          <p:cNvSpPr txBox="1"/>
          <p:nvPr/>
        </p:nvSpPr>
        <p:spPr>
          <a:xfrm>
            <a:off x="8230587" y="2323652"/>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a:t>
            </a:r>
            <a:r>
              <a:rPr lang="en-AU" sz="1100" dirty="0" err="1">
                <a:solidFill>
                  <a:schemeClr val="bg1"/>
                </a:solidFill>
                <a:latin typeface="Times New Roman" panose="02020603050405020304" pitchFamily="18" charset="0"/>
                <a:cs typeface="Times New Roman" panose="02020603050405020304" pitchFamily="18" charset="0"/>
              </a:rPr>
              <a:t>Gambage</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#DBA111</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(219, 161, 17)</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(0, 27, 92, 14)</a:t>
            </a:r>
          </a:p>
        </p:txBody>
      </p:sp>
      <p:sp>
        <p:nvSpPr>
          <p:cNvPr id="15" name="TextBox 14">
            <a:extLst>
              <a:ext uri="{FF2B5EF4-FFF2-40B4-BE49-F238E27FC236}">
                <a16:creationId xmlns:a16="http://schemas.microsoft.com/office/drawing/2014/main" id="{CA38139C-C606-74B1-F80B-8CE0A2D6B5E9}"/>
              </a:ext>
            </a:extLst>
          </p:cNvPr>
          <p:cNvSpPr txBox="1"/>
          <p:nvPr/>
        </p:nvSpPr>
        <p:spPr>
          <a:xfrm>
            <a:off x="484092" y="4106329"/>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Light Blue</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#6A7AB5</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(106, 122, 181)</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(64, 51, 4, 0)</a:t>
            </a:r>
          </a:p>
        </p:txBody>
      </p:sp>
      <p:sp>
        <p:nvSpPr>
          <p:cNvPr id="16" name="TextBox 15">
            <a:extLst>
              <a:ext uri="{FF2B5EF4-FFF2-40B4-BE49-F238E27FC236}">
                <a16:creationId xmlns:a16="http://schemas.microsoft.com/office/drawing/2014/main" id="{E78CDF85-6D40-E4BB-3F87-5EBF297C9068}"/>
              </a:ext>
            </a:extLst>
          </p:cNvPr>
          <p:cNvSpPr txBox="1"/>
          <p:nvPr/>
        </p:nvSpPr>
        <p:spPr>
          <a:xfrm>
            <a:off x="4405171" y="4106329"/>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Light Gray</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#D1D3D4</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(209, 211, 212)</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(1, 0, 0, 17)</a:t>
            </a:r>
          </a:p>
        </p:txBody>
      </p:sp>
      <p:sp>
        <p:nvSpPr>
          <p:cNvPr id="17" name="TextBox 16">
            <a:extLst>
              <a:ext uri="{FF2B5EF4-FFF2-40B4-BE49-F238E27FC236}">
                <a16:creationId xmlns:a16="http://schemas.microsoft.com/office/drawing/2014/main" id="{B94F2595-B55A-536E-8AD0-D332526DBBC2}"/>
              </a:ext>
            </a:extLst>
          </p:cNvPr>
          <p:cNvSpPr txBox="1"/>
          <p:nvPr/>
        </p:nvSpPr>
        <p:spPr>
          <a:xfrm>
            <a:off x="8211672" y="4106327"/>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White</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#FFFFFF</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(255, 255, 255)</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(0, 0, 0, 0)</a:t>
            </a:r>
          </a:p>
        </p:txBody>
      </p:sp>
    </p:spTree>
    <p:extLst>
      <p:ext uri="{BB962C8B-B14F-4D97-AF65-F5344CB8AC3E}">
        <p14:creationId xmlns:p14="http://schemas.microsoft.com/office/powerpoint/2010/main" val="15064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66E166D-5FC9-F5B4-59DD-A832ABACF9F2}"/>
              </a:ext>
            </a:extLst>
          </p:cNvPr>
          <p:cNvSpPr/>
          <p:nvPr/>
        </p:nvSpPr>
        <p:spPr>
          <a:xfrm>
            <a:off x="3995569" y="0"/>
            <a:ext cx="4200861"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26236420-2ED4-2586-A26D-012743CF789E}"/>
              </a:ext>
            </a:extLst>
          </p:cNvPr>
          <p:cNvSpPr/>
          <p:nvPr/>
        </p:nvSpPr>
        <p:spPr>
          <a:xfrm>
            <a:off x="5477433" y="179402"/>
            <a:ext cx="1237129" cy="123712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a:extLst>
              <a:ext uri="{FF2B5EF4-FFF2-40B4-BE49-F238E27FC236}">
                <a16:creationId xmlns:a16="http://schemas.microsoft.com/office/drawing/2014/main" id="{7C56B6E3-702A-E7F8-1E60-586698431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547" y="58379"/>
            <a:ext cx="1446903" cy="1479177"/>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10813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6236420-2ED4-2586-A26D-012743CF789E}"/>
              </a:ext>
            </a:extLst>
          </p:cNvPr>
          <p:cNvSpPr/>
          <p:nvPr/>
        </p:nvSpPr>
        <p:spPr>
          <a:xfrm>
            <a:off x="5477431" y="206383"/>
            <a:ext cx="1237129" cy="123712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a:extLst>
              <a:ext uri="{FF2B5EF4-FFF2-40B4-BE49-F238E27FC236}">
                <a16:creationId xmlns:a16="http://schemas.microsoft.com/office/drawing/2014/main" id="{7C56B6E3-702A-E7F8-1E60-586698431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543" y="90240"/>
            <a:ext cx="1446903" cy="1479177"/>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1F6501CC-359E-9910-EEC9-2769D6F9CCD2}"/>
              </a:ext>
            </a:extLst>
          </p:cNvPr>
          <p:cNvSpPr txBox="1"/>
          <p:nvPr/>
        </p:nvSpPr>
        <p:spPr>
          <a:xfrm>
            <a:off x="2573074" y="1559655"/>
            <a:ext cx="7045840" cy="707886"/>
          </a:xfrm>
          <a:prstGeom prst="rect">
            <a:avLst/>
          </a:prstGeom>
          <a:noFill/>
        </p:spPr>
        <p:txBody>
          <a:bodyPr wrap="none" rtlCol="0">
            <a:spAutoFit/>
          </a:bodyPr>
          <a:lstStyle/>
          <a:p>
            <a:r>
              <a:rPr lang="en-AU" sz="40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Health Synchronization Engine</a:t>
            </a:r>
          </a:p>
        </p:txBody>
      </p:sp>
      <p:sp>
        <p:nvSpPr>
          <p:cNvPr id="6" name="TextBox 5">
            <a:extLst>
              <a:ext uri="{FF2B5EF4-FFF2-40B4-BE49-F238E27FC236}">
                <a16:creationId xmlns:a16="http://schemas.microsoft.com/office/drawing/2014/main" id="{A761DD4F-4E75-E957-02EF-6ACC622116E1}"/>
              </a:ext>
            </a:extLst>
          </p:cNvPr>
          <p:cNvSpPr txBox="1"/>
          <p:nvPr/>
        </p:nvSpPr>
        <p:spPr>
          <a:xfrm>
            <a:off x="4062296" y="2183629"/>
            <a:ext cx="4067396" cy="400110"/>
          </a:xfrm>
          <a:prstGeom prst="rect">
            <a:avLst/>
          </a:prstGeom>
          <a:noFill/>
        </p:spPr>
        <p:txBody>
          <a:bodyPr wrap="none" rtlCol="0">
            <a:spAutoFit/>
          </a:bodyPr>
          <a:lstStyle/>
          <a:p>
            <a:r>
              <a:rPr lang="en-AU" sz="2000"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A player workload monitoring system</a:t>
            </a:r>
          </a:p>
        </p:txBody>
      </p:sp>
      <p:sp>
        <p:nvSpPr>
          <p:cNvPr id="7" name="TextBox 6">
            <a:extLst>
              <a:ext uri="{FF2B5EF4-FFF2-40B4-BE49-F238E27FC236}">
                <a16:creationId xmlns:a16="http://schemas.microsoft.com/office/drawing/2014/main" id="{B1DDCF33-B604-F3FA-A28D-244DAC560908}"/>
              </a:ext>
            </a:extLst>
          </p:cNvPr>
          <p:cNvSpPr txBox="1"/>
          <p:nvPr/>
        </p:nvSpPr>
        <p:spPr>
          <a:xfrm>
            <a:off x="2519076" y="2912927"/>
            <a:ext cx="7153836" cy="2062103"/>
          </a:xfrm>
          <a:prstGeom prst="rect">
            <a:avLst/>
          </a:prstGeom>
          <a:noFill/>
        </p:spPr>
        <p:txBody>
          <a:bodyPr wrap="square" rtlCol="0">
            <a:spAutoFit/>
          </a:bodyPr>
          <a:lstStyle/>
          <a:p>
            <a:pPr algn="ctr"/>
            <a:r>
              <a:rPr lang="en-NZ" sz="1600" dirty="0">
                <a:solidFill>
                  <a:schemeClr val="bg1"/>
                </a:solidFill>
                <a:latin typeface="Times New Roman" panose="02020603050405020304" pitchFamily="18" charset="0"/>
                <a:cs typeface="Times New Roman" panose="02020603050405020304" pitchFamily="18" charset="0"/>
              </a:rPr>
              <a:t>The Chelsea FC Player Workload &amp; Physical Capability Dashboard provides a comprehensive overview of player performance, tracking key metrics such as speed, heart rate, and distance using GPS data. It highlights priority work areas, monitors recovery trends, and evaluates physical capability through strength, agility, sprinting, and jumping assessments categorized by movement quality and force expression (Isometric/Dynamic). This data-driven approach enables the coaching staff to optimize training, prevent injuries, and enhance player performance throughout the season.</a:t>
            </a:r>
            <a:endParaRPr lang="en-AU" sz="16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792F4A82-5544-4108-2B7E-2419E92A6BDB}"/>
              </a:ext>
            </a:extLst>
          </p:cNvPr>
          <p:cNvSpPr txBox="1"/>
          <p:nvPr/>
        </p:nvSpPr>
        <p:spPr>
          <a:xfrm>
            <a:off x="6257755" y="6536191"/>
            <a:ext cx="1871937" cy="276999"/>
          </a:xfrm>
          <a:prstGeom prst="rect">
            <a:avLst/>
          </a:prstGeom>
          <a:noFill/>
        </p:spPr>
        <p:txBody>
          <a:bodyPr wrap="square" rtlCol="0">
            <a:spAutoFit/>
          </a:bodyPr>
          <a:lstStyle/>
          <a:p>
            <a:pPr algn="ctr"/>
            <a:r>
              <a:rPr lang="en-NZ" sz="1200" dirty="0">
                <a:solidFill>
                  <a:schemeClr val="bg1"/>
                </a:solidFill>
                <a:latin typeface="Times New Roman" panose="02020603050405020304" pitchFamily="18" charset="0"/>
                <a:cs typeface="Times New Roman" panose="02020603050405020304" pitchFamily="18" charset="0"/>
              </a:rPr>
              <a:t>@Jeffreyjose29</a:t>
            </a:r>
            <a:endParaRPr lang="en-AU" sz="12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C4D63846-156F-5A5D-8280-9ED8523D35A6}"/>
              </a:ext>
            </a:extLst>
          </p:cNvPr>
          <p:cNvSpPr txBox="1"/>
          <p:nvPr/>
        </p:nvSpPr>
        <p:spPr>
          <a:xfrm>
            <a:off x="4196625" y="6554479"/>
            <a:ext cx="1871937" cy="276999"/>
          </a:xfrm>
          <a:prstGeom prst="rect">
            <a:avLst/>
          </a:prstGeom>
          <a:noFill/>
        </p:spPr>
        <p:txBody>
          <a:bodyPr wrap="square" rtlCol="0">
            <a:spAutoFit/>
          </a:bodyPr>
          <a:lstStyle/>
          <a:p>
            <a:pPr algn="ctr"/>
            <a:r>
              <a:rPr lang="en-NZ" sz="1200" dirty="0">
                <a:solidFill>
                  <a:schemeClr val="bg1"/>
                </a:solidFill>
                <a:latin typeface="Times New Roman" panose="02020603050405020304" pitchFamily="18" charset="0"/>
                <a:cs typeface="Times New Roman" panose="02020603050405020304" pitchFamily="18" charset="0"/>
              </a:rPr>
              <a:t>@EdgeOfTheField</a:t>
            </a:r>
            <a:endParaRPr lang="en-AU" sz="12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endParaRPr>
          </a:p>
        </p:txBody>
      </p:sp>
      <p:pic>
        <p:nvPicPr>
          <p:cNvPr id="1032" name="Picture 8" descr="The new X logo that replaced Twitters bird as a white PNG">
            <a:extLst>
              <a:ext uri="{FF2B5EF4-FFF2-40B4-BE49-F238E27FC236}">
                <a16:creationId xmlns:a16="http://schemas.microsoft.com/office/drawing/2014/main" id="{F27486F5-B3C5-C9F3-095C-11C11DD5FB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533" y="6563623"/>
            <a:ext cx="280416" cy="2804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at in a circle&#10;&#10;AI-generated content may be incorrect.">
            <a:extLst>
              <a:ext uri="{FF2B5EF4-FFF2-40B4-BE49-F238E27FC236}">
                <a16:creationId xmlns:a16="http://schemas.microsoft.com/office/drawing/2014/main" id="{198158F7-688B-7E21-DD94-AB90220278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1143" y="6528795"/>
            <a:ext cx="284395" cy="284395"/>
          </a:xfrm>
          <a:prstGeom prst="rect">
            <a:avLst/>
          </a:prstGeom>
        </p:spPr>
      </p:pic>
    </p:spTree>
    <p:extLst>
      <p:ext uri="{BB962C8B-B14F-4D97-AF65-F5344CB8AC3E}">
        <p14:creationId xmlns:p14="http://schemas.microsoft.com/office/powerpoint/2010/main" val="183459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7B9CBE93-0612-56DE-3EF3-8B22AA2E921C}"/>
              </a:ext>
            </a:extLst>
          </p:cNvPr>
          <p:cNvSpPr txBox="1"/>
          <p:nvPr/>
        </p:nvSpPr>
        <p:spPr>
          <a:xfrm>
            <a:off x="4641915" y="94356"/>
            <a:ext cx="2908168"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GPS Recording</a:t>
            </a:r>
          </a:p>
        </p:txBody>
      </p:sp>
      <p:sp>
        <p:nvSpPr>
          <p:cNvPr id="8" name="Rectangle: Rounded Corners 7">
            <a:extLst>
              <a:ext uri="{FF2B5EF4-FFF2-40B4-BE49-F238E27FC236}">
                <a16:creationId xmlns:a16="http://schemas.microsoft.com/office/drawing/2014/main" id="{3AF4D90E-B139-E172-774B-4575F4535AE0}"/>
              </a:ext>
            </a:extLst>
          </p:cNvPr>
          <p:cNvSpPr/>
          <p:nvPr/>
        </p:nvSpPr>
        <p:spPr>
          <a:xfrm>
            <a:off x="168536" y="1941755"/>
            <a:ext cx="3806415" cy="4781774"/>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Rounded Corners 10">
            <a:extLst>
              <a:ext uri="{FF2B5EF4-FFF2-40B4-BE49-F238E27FC236}">
                <a16:creationId xmlns:a16="http://schemas.microsoft.com/office/drawing/2014/main" id="{9C4218B0-E8D9-B961-B09E-7804D8446D31}"/>
              </a:ext>
            </a:extLst>
          </p:cNvPr>
          <p:cNvSpPr/>
          <p:nvPr/>
        </p:nvSpPr>
        <p:spPr>
          <a:xfrm>
            <a:off x="4192792" y="1941755"/>
            <a:ext cx="3806415" cy="4781774"/>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Rounded Corners 11">
            <a:extLst>
              <a:ext uri="{FF2B5EF4-FFF2-40B4-BE49-F238E27FC236}">
                <a16:creationId xmlns:a16="http://schemas.microsoft.com/office/drawing/2014/main" id="{09194F7F-B659-9A6B-4A04-643884A0B8ED}"/>
              </a:ext>
            </a:extLst>
          </p:cNvPr>
          <p:cNvSpPr/>
          <p:nvPr/>
        </p:nvSpPr>
        <p:spPr>
          <a:xfrm>
            <a:off x="8217049" y="1941755"/>
            <a:ext cx="3806415" cy="4781774"/>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2CB4D149-8770-CA72-A120-D9024AD06290}"/>
              </a:ext>
            </a:extLst>
          </p:cNvPr>
          <p:cNvSpPr txBox="1"/>
          <p:nvPr/>
        </p:nvSpPr>
        <p:spPr>
          <a:xfrm>
            <a:off x="168536" y="1521537"/>
            <a:ext cx="3806415" cy="369332"/>
          </a:xfrm>
          <a:prstGeom prst="rect">
            <a:avLst/>
          </a:prstGeom>
          <a:noFill/>
        </p:spPr>
        <p:txBody>
          <a:bodyPr wrap="square" rtlCol="0">
            <a:spAutoFit/>
          </a:bodyPr>
          <a:lstStyle/>
          <a:p>
            <a:pPr algn="ctr"/>
            <a:r>
              <a:rPr lang="en-AU"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Distance</a:t>
            </a:r>
            <a:endParaRPr lang="en-AU" sz="20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14" name="TextBox 13">
            <a:extLst>
              <a:ext uri="{FF2B5EF4-FFF2-40B4-BE49-F238E27FC236}">
                <a16:creationId xmlns:a16="http://schemas.microsoft.com/office/drawing/2014/main" id="{3498E1E8-EF41-81C0-8181-280A2C97F334}"/>
              </a:ext>
            </a:extLst>
          </p:cNvPr>
          <p:cNvSpPr txBox="1"/>
          <p:nvPr/>
        </p:nvSpPr>
        <p:spPr>
          <a:xfrm>
            <a:off x="4141961" y="1521537"/>
            <a:ext cx="3857246" cy="369332"/>
          </a:xfrm>
          <a:prstGeom prst="rect">
            <a:avLst/>
          </a:prstGeom>
          <a:noFill/>
        </p:spPr>
        <p:txBody>
          <a:bodyPr wrap="square" rtlCol="0">
            <a:spAutoFit/>
          </a:bodyPr>
          <a:lstStyle/>
          <a:p>
            <a:pPr algn="ctr"/>
            <a:r>
              <a:rPr lang="en-AU"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Speed</a:t>
            </a:r>
            <a:endParaRPr lang="en-AU" sz="20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15" name="TextBox 14">
            <a:extLst>
              <a:ext uri="{FF2B5EF4-FFF2-40B4-BE49-F238E27FC236}">
                <a16:creationId xmlns:a16="http://schemas.microsoft.com/office/drawing/2014/main" id="{5D9EDBCE-31AF-5DAC-324E-3369CAA5D979}"/>
              </a:ext>
            </a:extLst>
          </p:cNvPr>
          <p:cNvSpPr txBox="1"/>
          <p:nvPr/>
        </p:nvSpPr>
        <p:spPr>
          <a:xfrm>
            <a:off x="8217049" y="1521537"/>
            <a:ext cx="3806415" cy="369332"/>
          </a:xfrm>
          <a:prstGeom prst="rect">
            <a:avLst/>
          </a:prstGeom>
          <a:noFill/>
        </p:spPr>
        <p:txBody>
          <a:bodyPr wrap="square" rtlCol="0">
            <a:spAutoFit/>
          </a:bodyPr>
          <a:lstStyle/>
          <a:p>
            <a:pPr algn="ctr"/>
            <a:r>
              <a:rPr lang="en-AU"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Heart Rate</a:t>
            </a:r>
            <a:endParaRPr lang="en-AU" sz="20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endParaRPr>
          </a:p>
        </p:txBody>
      </p:sp>
    </p:spTree>
    <p:extLst>
      <p:ext uri="{BB962C8B-B14F-4D97-AF65-F5344CB8AC3E}">
        <p14:creationId xmlns:p14="http://schemas.microsoft.com/office/powerpoint/2010/main" val="357022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B3FF3331-9823-4E15-8BCA-01BD880D90FC}"/>
              </a:ext>
            </a:extLst>
          </p:cNvPr>
          <p:cNvSpPr/>
          <p:nvPr/>
        </p:nvSpPr>
        <p:spPr>
          <a:xfrm>
            <a:off x="328108" y="0"/>
            <a:ext cx="3668358" cy="6858000"/>
          </a:xfrm>
          <a:prstGeom prst="rect">
            <a:avLst/>
          </a:prstGeom>
          <a:gradFill flip="none" rotWithShape="1">
            <a:gsLst>
              <a:gs pos="0">
                <a:srgbClr val="034694">
                  <a:shade val="30000"/>
                  <a:satMod val="115000"/>
                </a:srgbClr>
              </a:gs>
              <a:gs pos="50000">
                <a:srgbClr val="034694">
                  <a:shade val="67500"/>
                  <a:satMod val="115000"/>
                </a:srgbClr>
              </a:gs>
              <a:gs pos="100000">
                <a:srgbClr val="034694">
                  <a:shade val="100000"/>
                  <a:satMod val="115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sp>
        <p:nvSpPr>
          <p:cNvPr id="4" name="Rectangle 3">
            <a:extLst>
              <a:ext uri="{FF2B5EF4-FFF2-40B4-BE49-F238E27FC236}">
                <a16:creationId xmlns:a16="http://schemas.microsoft.com/office/drawing/2014/main" id="{1BBA20C6-F9D0-750A-90A8-E39ACA9688B2}"/>
              </a:ext>
            </a:extLst>
          </p:cNvPr>
          <p:cNvSpPr/>
          <p:nvPr/>
        </p:nvSpPr>
        <p:spPr>
          <a:xfrm>
            <a:off x="-86061" y="3429000"/>
            <a:ext cx="3915783" cy="3099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D3A23F5-F302-B9A3-6AAB-DEF97D956993}"/>
              </a:ext>
            </a:extLst>
          </p:cNvPr>
          <p:cNvSpPr txBox="1"/>
          <p:nvPr/>
        </p:nvSpPr>
        <p:spPr>
          <a:xfrm>
            <a:off x="541544" y="329505"/>
            <a:ext cx="2134239" cy="923330"/>
          </a:xfrm>
          <a:prstGeom prst="rect">
            <a:avLst/>
          </a:prstGeom>
          <a:noFill/>
        </p:spPr>
        <p:txBody>
          <a:bodyPr wrap="none" rtlCol="0">
            <a:spAutoFit/>
          </a:bodyPr>
          <a:lstStyle/>
          <a:p>
            <a:r>
              <a:rPr lang="en-AU" sz="54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NETO</a:t>
            </a:r>
          </a:p>
        </p:txBody>
      </p:sp>
      <p:pic>
        <p:nvPicPr>
          <p:cNvPr id="5" name="Picture 2" descr="Mens 3333x5000 Avatar Neto SF Home 24 25 RGB">
            <a:extLst>
              <a:ext uri="{FF2B5EF4-FFF2-40B4-BE49-F238E27FC236}">
                <a16:creationId xmlns:a16="http://schemas.microsoft.com/office/drawing/2014/main" id="{6AB3D619-B6B8-72E2-E5FC-1CC662690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308" y="367808"/>
            <a:ext cx="2038950" cy="30605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D993F68-3F0C-1EE3-6FE6-CC29755867C7}"/>
              </a:ext>
            </a:extLst>
          </p:cNvPr>
          <p:cNvSpPr txBox="1"/>
          <p:nvPr/>
        </p:nvSpPr>
        <p:spPr>
          <a:xfrm>
            <a:off x="436969" y="85888"/>
            <a:ext cx="782587" cy="400110"/>
          </a:xfrm>
          <a:prstGeom prst="rect">
            <a:avLst/>
          </a:prstGeom>
          <a:noFill/>
        </p:spPr>
        <p:txBody>
          <a:bodyPr wrap="none" rtlCol="0">
            <a:spAutoFit/>
          </a:bodyPr>
          <a:lstStyle/>
          <a:p>
            <a:r>
              <a:rPr lang="en-AU" sz="20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Pedro</a:t>
            </a:r>
          </a:p>
        </p:txBody>
      </p:sp>
      <p:sp>
        <p:nvSpPr>
          <p:cNvPr id="9" name="TextBox 8">
            <a:extLst>
              <a:ext uri="{FF2B5EF4-FFF2-40B4-BE49-F238E27FC236}">
                <a16:creationId xmlns:a16="http://schemas.microsoft.com/office/drawing/2014/main" id="{5B9AE1ED-26E9-631C-269A-FD2ACBCFE202}"/>
              </a:ext>
            </a:extLst>
          </p:cNvPr>
          <p:cNvSpPr txBox="1"/>
          <p:nvPr/>
        </p:nvSpPr>
        <p:spPr>
          <a:xfrm>
            <a:off x="3485351" y="13224"/>
            <a:ext cx="441146" cy="707886"/>
          </a:xfrm>
          <a:prstGeom prst="rect">
            <a:avLst/>
          </a:prstGeom>
          <a:noFill/>
        </p:spPr>
        <p:txBody>
          <a:bodyPr wrap="none" rtlCol="0">
            <a:spAutoFit/>
          </a:bodyPr>
          <a:lstStyle/>
          <a:p>
            <a:r>
              <a:rPr lang="en-AU" sz="40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7</a:t>
            </a:r>
          </a:p>
        </p:txBody>
      </p:sp>
      <p:pic>
        <p:nvPicPr>
          <p:cNvPr id="1028" name="Picture 4" descr="Portugal Flag - Portugal - History | history - geography | Britannica ...">
            <a:extLst>
              <a:ext uri="{FF2B5EF4-FFF2-40B4-BE49-F238E27FC236}">
                <a16:creationId xmlns:a16="http://schemas.microsoft.com/office/drawing/2014/main" id="{099178F9-EBB6-A007-7FEA-ED1113B65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95" y="2980526"/>
            <a:ext cx="448153" cy="2987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mier League Logo White - Premier League Logo White Png Transparent ...">
            <a:extLst>
              <a:ext uri="{FF2B5EF4-FFF2-40B4-BE49-F238E27FC236}">
                <a16:creationId xmlns:a16="http://schemas.microsoft.com/office/drawing/2014/main" id="{1F8EECCF-5509-5024-B238-017FC0D2D2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863" y="2881355"/>
            <a:ext cx="560406" cy="4674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9A616D45-18A2-A515-610C-2D8001D1A6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8603" y="2881355"/>
            <a:ext cx="498666" cy="5097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BDB13C-FE42-C852-2510-0D4BD101AC3E}"/>
              </a:ext>
            </a:extLst>
          </p:cNvPr>
          <p:cNvSpPr txBox="1"/>
          <p:nvPr/>
        </p:nvSpPr>
        <p:spPr>
          <a:xfrm>
            <a:off x="0" y="3506993"/>
            <a:ext cx="1877269" cy="2970044"/>
          </a:xfrm>
          <a:prstGeom prst="rect">
            <a:avLst/>
          </a:prstGeom>
          <a:noFill/>
        </p:spPr>
        <p:txBody>
          <a:bodyPr wrap="square" rtlCol="0">
            <a:spAutoFit/>
          </a:bodyPr>
          <a:lstStyle/>
          <a:p>
            <a:r>
              <a:rPr lang="en-AU" sz="1100" b="1" dirty="0">
                <a:solidFill>
                  <a:srgbClr val="DBA111"/>
                </a:solidFill>
                <a:latin typeface="Times New Roman" panose="02020603050405020304" pitchFamily="18" charset="0"/>
                <a:cs typeface="Times New Roman" panose="02020603050405020304" pitchFamily="18" charset="0"/>
              </a:rPr>
              <a:t>NAME: </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NATIONAL TEAM:</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PLACE OF BIRTH:</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POSITION:</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PREFERRED FOOT:</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DOB:</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HEIGHT:</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DEBUT:</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MARKET VALUE:</a:t>
            </a:r>
          </a:p>
        </p:txBody>
      </p:sp>
      <p:sp>
        <p:nvSpPr>
          <p:cNvPr id="8" name="TextBox 7">
            <a:extLst>
              <a:ext uri="{FF2B5EF4-FFF2-40B4-BE49-F238E27FC236}">
                <a16:creationId xmlns:a16="http://schemas.microsoft.com/office/drawing/2014/main" id="{5539E5AD-44CF-4316-9007-9B7360C5691B}"/>
              </a:ext>
            </a:extLst>
          </p:cNvPr>
          <p:cNvSpPr txBox="1"/>
          <p:nvPr/>
        </p:nvSpPr>
        <p:spPr>
          <a:xfrm>
            <a:off x="1647987" y="3506352"/>
            <a:ext cx="1877269" cy="3139321"/>
          </a:xfrm>
          <a:prstGeom prst="rect">
            <a:avLst/>
          </a:prstGeom>
          <a:noFill/>
        </p:spPr>
        <p:txBody>
          <a:bodyPr wrap="square" rtlCol="0">
            <a:spAutoFit/>
          </a:bodyPr>
          <a:lstStyle/>
          <a:p>
            <a:r>
              <a:rPr lang="en-AU" sz="1100" b="1" dirty="0">
                <a:solidFill>
                  <a:srgbClr val="034694"/>
                </a:solidFill>
                <a:latin typeface="Times New Roman" panose="02020603050405020304" pitchFamily="18" charset="0"/>
                <a:cs typeface="Times New Roman" panose="02020603050405020304" pitchFamily="18" charset="0"/>
              </a:rPr>
              <a:t>Pedro Neto</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Portugal</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Viana do Castelo, Portugal</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Winger</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Left</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9 March, 2000 (age 25)</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1.74m (5ft 9in)</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18 August, 2024</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€50.0M</a:t>
            </a:r>
          </a:p>
          <a:p>
            <a:endParaRPr lang="en-AU" sz="1100" b="1" dirty="0">
              <a:solidFill>
                <a:srgbClr val="03469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50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3BBA14-B742-6B2D-7371-273E2192CC33}"/>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0088438B-D5CC-6653-3C4A-466BC126E0CD}"/>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A44F8ED1-1FE4-426D-D58B-5367D5FC4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6B9D8AF9-C89A-29A9-D986-B2E82AD4623A}"/>
              </a:ext>
            </a:extLst>
          </p:cNvPr>
          <p:cNvSpPr/>
          <p:nvPr/>
        </p:nvSpPr>
        <p:spPr>
          <a:xfrm>
            <a:off x="4011561" y="1342142"/>
            <a:ext cx="4149276" cy="4154089"/>
          </a:xfrm>
          <a:prstGeom prst="ellipse">
            <a:avLst/>
          </a:prstGeom>
          <a:solidFill>
            <a:srgbClr val="FFFFFF">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sp>
        <p:nvSpPr>
          <p:cNvPr id="3" name="Oval 2">
            <a:extLst>
              <a:ext uri="{FF2B5EF4-FFF2-40B4-BE49-F238E27FC236}">
                <a16:creationId xmlns:a16="http://schemas.microsoft.com/office/drawing/2014/main" id="{3E9F1FA1-38B7-C713-F5EC-3E74CEF5F55E}"/>
              </a:ext>
            </a:extLst>
          </p:cNvPr>
          <p:cNvSpPr/>
          <p:nvPr/>
        </p:nvSpPr>
        <p:spPr>
          <a:xfrm>
            <a:off x="4176020" y="1506793"/>
            <a:ext cx="3839960" cy="3844414"/>
          </a:xfrm>
          <a:prstGeom prst="ellipse">
            <a:avLst/>
          </a:prstGeom>
          <a:gradFill flip="none" rotWithShape="1">
            <a:gsLst>
              <a:gs pos="0">
                <a:srgbClr val="034694">
                  <a:shade val="30000"/>
                  <a:satMod val="115000"/>
                </a:srgbClr>
              </a:gs>
              <a:gs pos="50000">
                <a:srgbClr val="034694">
                  <a:shade val="67500"/>
                  <a:satMod val="115000"/>
                </a:srgbClr>
              </a:gs>
              <a:gs pos="100000">
                <a:srgbClr val="034694">
                  <a:shade val="100000"/>
                  <a:satMod val="115000"/>
                </a:srgb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cxnSp>
        <p:nvCxnSpPr>
          <p:cNvPr id="13" name="Straight Connector 12">
            <a:extLst>
              <a:ext uri="{FF2B5EF4-FFF2-40B4-BE49-F238E27FC236}">
                <a16:creationId xmlns:a16="http://schemas.microsoft.com/office/drawing/2014/main" id="{BA15B560-8900-8C98-77BC-52A9810725F7}"/>
              </a:ext>
            </a:extLst>
          </p:cNvPr>
          <p:cNvCxnSpPr/>
          <p:nvPr/>
        </p:nvCxnSpPr>
        <p:spPr>
          <a:xfrm flipH="1">
            <a:off x="855406" y="3429000"/>
            <a:ext cx="2989007" cy="0"/>
          </a:xfrm>
          <a:prstGeom prst="line">
            <a:avLst/>
          </a:prstGeom>
          <a:ln>
            <a:solidFill>
              <a:srgbClr val="DBA11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D782264-5404-CFF1-94AD-906152B77048}"/>
              </a:ext>
            </a:extLst>
          </p:cNvPr>
          <p:cNvCxnSpPr/>
          <p:nvPr/>
        </p:nvCxnSpPr>
        <p:spPr>
          <a:xfrm flipH="1">
            <a:off x="8293509" y="3411794"/>
            <a:ext cx="2989007" cy="0"/>
          </a:xfrm>
          <a:prstGeom prst="line">
            <a:avLst/>
          </a:prstGeom>
          <a:ln>
            <a:solidFill>
              <a:srgbClr val="DBA11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9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0E482A-5202-855E-E9E4-6A71834E26AF}"/>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209F1D94-484A-D44A-75CB-6AFB785DE5E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EBD5AFAF-D69B-3D98-F064-A2930F94E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82922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344</TotalTime>
  <Words>379</Words>
  <Application>Microsoft Office PowerPoint</Application>
  <PresentationFormat>Widescreen</PresentationFormat>
  <Paragraphs>63</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Jeffrey</dc:creator>
  <cp:lastModifiedBy>Jeffrey Jose</cp:lastModifiedBy>
  <cp:revision>17</cp:revision>
  <dcterms:created xsi:type="dcterms:W3CDTF">2025-03-17T12:01:28Z</dcterms:created>
  <dcterms:modified xsi:type="dcterms:W3CDTF">2025-04-04T12:52:11Z</dcterms:modified>
</cp:coreProperties>
</file>