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9D10"/>
    <a:srgbClr val="772635"/>
    <a:srgbClr val="FAFAFA"/>
    <a:srgbClr val="E8101D"/>
    <a:srgbClr val="C81D39"/>
    <a:srgbClr val="292526"/>
    <a:srgbClr val="E30C0C"/>
    <a:srgbClr val="91BFE3"/>
    <a:srgbClr val="F74515"/>
    <a:srgbClr val="D00A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ADB0FA-12AB-49A0-A398-7B87A2DF4CCE}" v="16" dt="2023-09-16T07:58:56.7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ffrey Jose" userId="6e4416676935328d" providerId="LiveId" clId="{10ADB0FA-12AB-49A0-A398-7B87A2DF4CCE}"/>
    <pc:docChg chg="undo custSel addSld modSld">
      <pc:chgData name="Jeffrey Jose" userId="6e4416676935328d" providerId="LiveId" clId="{10ADB0FA-12AB-49A0-A398-7B87A2DF4CCE}" dt="2023-09-16T08:29:16.280" v="843" actId="207"/>
      <pc:docMkLst>
        <pc:docMk/>
      </pc:docMkLst>
      <pc:sldChg chg="addSp modSp mod">
        <pc:chgData name="Jeffrey Jose" userId="6e4416676935328d" providerId="LiveId" clId="{10ADB0FA-12AB-49A0-A398-7B87A2DF4CCE}" dt="2023-08-22T03:02:07.581" v="3" actId="1076"/>
        <pc:sldMkLst>
          <pc:docMk/>
          <pc:sldMk cId="2724289386" sldId="257"/>
        </pc:sldMkLst>
        <pc:spChg chg="add mod">
          <ac:chgData name="Jeffrey Jose" userId="6e4416676935328d" providerId="LiveId" clId="{10ADB0FA-12AB-49A0-A398-7B87A2DF4CCE}" dt="2023-08-22T03:01:59.514" v="1" actId="1076"/>
          <ac:spMkLst>
            <pc:docMk/>
            <pc:sldMk cId="2724289386" sldId="257"/>
            <ac:spMk id="2" creationId="{67EBDA7E-9A82-6B4B-1CA1-6D3D5A903FB0}"/>
          </ac:spMkLst>
        </pc:spChg>
        <pc:spChg chg="add mod">
          <ac:chgData name="Jeffrey Jose" userId="6e4416676935328d" providerId="LiveId" clId="{10ADB0FA-12AB-49A0-A398-7B87A2DF4CCE}" dt="2023-08-22T03:02:07.581" v="3" actId="1076"/>
          <ac:spMkLst>
            <pc:docMk/>
            <pc:sldMk cId="2724289386" sldId="257"/>
            <ac:spMk id="3" creationId="{6F45ECE6-BF8D-4937-15F6-E7FC3D72BD16}"/>
          </ac:spMkLst>
        </pc:spChg>
      </pc:sldChg>
      <pc:sldChg chg="addSp modSp add mod">
        <pc:chgData name="Jeffrey Jose" userId="6e4416676935328d" providerId="LiveId" clId="{10ADB0FA-12AB-49A0-A398-7B87A2DF4CCE}" dt="2023-08-22T03:06:46.466" v="13" actId="14100"/>
        <pc:sldMkLst>
          <pc:docMk/>
          <pc:sldMk cId="1381194071" sldId="258"/>
        </pc:sldMkLst>
        <pc:spChg chg="add mod">
          <ac:chgData name="Jeffrey Jose" userId="6e4416676935328d" providerId="LiveId" clId="{10ADB0FA-12AB-49A0-A398-7B87A2DF4CCE}" dt="2023-08-22T03:06:46.466" v="13" actId="14100"/>
          <ac:spMkLst>
            <pc:docMk/>
            <pc:sldMk cId="1381194071" sldId="258"/>
            <ac:spMk id="4" creationId="{7FB7B305-D928-9712-6F6D-159B23AD9F45}"/>
          </ac:spMkLst>
        </pc:spChg>
        <pc:spChg chg="add mod">
          <ac:chgData name="Jeffrey Jose" userId="6e4416676935328d" providerId="LiveId" clId="{10ADB0FA-12AB-49A0-A398-7B87A2DF4CCE}" dt="2023-08-22T03:06:41.036" v="12" actId="14100"/>
          <ac:spMkLst>
            <pc:docMk/>
            <pc:sldMk cId="1381194071" sldId="258"/>
            <ac:spMk id="5" creationId="{0A20CE82-8D09-A4F9-AAE4-FC279D1FECBC}"/>
          </ac:spMkLst>
        </pc:spChg>
      </pc:sldChg>
      <pc:sldChg chg="modSp add mod">
        <pc:chgData name="Jeffrey Jose" userId="6e4416676935328d" providerId="LiveId" clId="{10ADB0FA-12AB-49A0-A398-7B87A2DF4CCE}" dt="2023-09-12T10:17:40.561" v="18" actId="1076"/>
        <pc:sldMkLst>
          <pc:docMk/>
          <pc:sldMk cId="3316235719" sldId="259"/>
        </pc:sldMkLst>
        <pc:spChg chg="mod">
          <ac:chgData name="Jeffrey Jose" userId="6e4416676935328d" providerId="LiveId" clId="{10ADB0FA-12AB-49A0-A398-7B87A2DF4CCE}" dt="2023-09-12T10:17:36.625" v="17" actId="14100"/>
          <ac:spMkLst>
            <pc:docMk/>
            <pc:sldMk cId="3316235719" sldId="259"/>
            <ac:spMk id="9" creationId="{36C2724A-FF6F-6DC2-3EA8-3CBC888DB530}"/>
          </ac:spMkLst>
        </pc:spChg>
        <pc:spChg chg="mod">
          <ac:chgData name="Jeffrey Jose" userId="6e4416676935328d" providerId="LiveId" clId="{10ADB0FA-12AB-49A0-A398-7B87A2DF4CCE}" dt="2023-09-12T10:17:40.561" v="18" actId="1076"/>
          <ac:spMkLst>
            <pc:docMk/>
            <pc:sldMk cId="3316235719" sldId="259"/>
            <ac:spMk id="10" creationId="{34F2997E-8337-76FA-2D89-52EDC479D7CC}"/>
          </ac:spMkLst>
        </pc:spChg>
      </pc:sldChg>
      <pc:sldChg chg="delSp add mod">
        <pc:chgData name="Jeffrey Jose" userId="6e4416676935328d" providerId="LiveId" clId="{10ADB0FA-12AB-49A0-A398-7B87A2DF4CCE}" dt="2023-09-12T10:21:29.780" v="20" actId="478"/>
        <pc:sldMkLst>
          <pc:docMk/>
          <pc:sldMk cId="2902817804" sldId="260"/>
        </pc:sldMkLst>
        <pc:spChg chg="del">
          <ac:chgData name="Jeffrey Jose" userId="6e4416676935328d" providerId="LiveId" clId="{10ADB0FA-12AB-49A0-A398-7B87A2DF4CCE}" dt="2023-09-12T10:21:29.780" v="20" actId="478"/>
          <ac:spMkLst>
            <pc:docMk/>
            <pc:sldMk cId="2902817804" sldId="260"/>
            <ac:spMk id="2" creationId="{67EBDA7E-9A82-6B4B-1CA1-6D3D5A903FB0}"/>
          </ac:spMkLst>
        </pc:spChg>
      </pc:sldChg>
      <pc:sldChg chg="addSp delSp modSp new mod">
        <pc:chgData name="Jeffrey Jose" userId="6e4416676935328d" providerId="LiveId" clId="{10ADB0FA-12AB-49A0-A398-7B87A2DF4CCE}" dt="2023-09-16T08:29:16.280" v="843" actId="207"/>
        <pc:sldMkLst>
          <pc:docMk/>
          <pc:sldMk cId="339203755" sldId="261"/>
        </pc:sldMkLst>
        <pc:spChg chg="del">
          <ac:chgData name="Jeffrey Jose" userId="6e4416676935328d" providerId="LiveId" clId="{10ADB0FA-12AB-49A0-A398-7B87A2DF4CCE}" dt="2023-09-16T07:38:05.366" v="22" actId="478"/>
          <ac:spMkLst>
            <pc:docMk/>
            <pc:sldMk cId="339203755" sldId="261"/>
            <ac:spMk id="2" creationId="{5B8F1F6B-9FED-C999-9F93-B0B5EE0A396E}"/>
          </ac:spMkLst>
        </pc:spChg>
        <pc:spChg chg="del">
          <ac:chgData name="Jeffrey Jose" userId="6e4416676935328d" providerId="LiveId" clId="{10ADB0FA-12AB-49A0-A398-7B87A2DF4CCE}" dt="2023-09-16T07:38:07.626" v="23" actId="478"/>
          <ac:spMkLst>
            <pc:docMk/>
            <pc:sldMk cId="339203755" sldId="261"/>
            <ac:spMk id="3" creationId="{41104C92-05B3-51B9-7150-1D1FA6887E9B}"/>
          </ac:spMkLst>
        </pc:spChg>
        <pc:spChg chg="add del mod">
          <ac:chgData name="Jeffrey Jose" userId="6e4416676935328d" providerId="LiveId" clId="{10ADB0FA-12AB-49A0-A398-7B87A2DF4CCE}" dt="2023-09-16T07:58:08.772" v="48" actId="478"/>
          <ac:spMkLst>
            <pc:docMk/>
            <pc:sldMk cId="339203755" sldId="261"/>
            <ac:spMk id="4" creationId="{E2533A45-C6C8-ABB7-31A4-76F00D662B50}"/>
          </ac:spMkLst>
        </pc:spChg>
        <pc:spChg chg="add del mod">
          <ac:chgData name="Jeffrey Jose" userId="6e4416676935328d" providerId="LiveId" clId="{10ADB0FA-12AB-49A0-A398-7B87A2DF4CCE}" dt="2023-09-16T07:58:08.772" v="48" actId="478"/>
          <ac:spMkLst>
            <pc:docMk/>
            <pc:sldMk cId="339203755" sldId="261"/>
            <ac:spMk id="5" creationId="{E872B8DD-DA30-B61E-1EF1-1535432C99E7}"/>
          </ac:spMkLst>
        </pc:spChg>
        <pc:spChg chg="add del mod">
          <ac:chgData name="Jeffrey Jose" userId="6e4416676935328d" providerId="LiveId" clId="{10ADB0FA-12AB-49A0-A398-7B87A2DF4CCE}" dt="2023-09-16T07:58:08.772" v="48" actId="478"/>
          <ac:spMkLst>
            <pc:docMk/>
            <pc:sldMk cId="339203755" sldId="261"/>
            <ac:spMk id="6" creationId="{2DA402AF-7C0A-B568-F742-C60C9E2FE787}"/>
          </ac:spMkLst>
        </pc:spChg>
        <pc:spChg chg="add del mod">
          <ac:chgData name="Jeffrey Jose" userId="6e4416676935328d" providerId="LiveId" clId="{10ADB0FA-12AB-49A0-A398-7B87A2DF4CCE}" dt="2023-09-16T07:58:08.772" v="48" actId="478"/>
          <ac:spMkLst>
            <pc:docMk/>
            <pc:sldMk cId="339203755" sldId="261"/>
            <ac:spMk id="7" creationId="{4EB77CCC-3C7A-4F3E-BF3D-2464E92E3A13}"/>
          </ac:spMkLst>
        </pc:spChg>
        <pc:spChg chg="add del mod">
          <ac:chgData name="Jeffrey Jose" userId="6e4416676935328d" providerId="LiveId" clId="{10ADB0FA-12AB-49A0-A398-7B87A2DF4CCE}" dt="2023-09-16T07:58:08.772" v="48" actId="478"/>
          <ac:spMkLst>
            <pc:docMk/>
            <pc:sldMk cId="339203755" sldId="261"/>
            <ac:spMk id="8" creationId="{E32808C2-F95E-95C0-EA94-345D47CC51D3}"/>
          </ac:spMkLst>
        </pc:spChg>
        <pc:spChg chg="add del mod">
          <ac:chgData name="Jeffrey Jose" userId="6e4416676935328d" providerId="LiveId" clId="{10ADB0FA-12AB-49A0-A398-7B87A2DF4CCE}" dt="2023-09-16T07:58:08.772" v="48" actId="478"/>
          <ac:spMkLst>
            <pc:docMk/>
            <pc:sldMk cId="339203755" sldId="261"/>
            <ac:spMk id="9" creationId="{B9EFD22B-061C-EE32-ADAC-A7B636ABB31B}"/>
          </ac:spMkLst>
        </pc:spChg>
        <pc:spChg chg="add del mod">
          <ac:chgData name="Jeffrey Jose" userId="6e4416676935328d" providerId="LiveId" clId="{10ADB0FA-12AB-49A0-A398-7B87A2DF4CCE}" dt="2023-09-16T07:58:08.772" v="48" actId="478"/>
          <ac:spMkLst>
            <pc:docMk/>
            <pc:sldMk cId="339203755" sldId="261"/>
            <ac:spMk id="10" creationId="{12061988-D788-EE83-48FE-2035204A05D9}"/>
          </ac:spMkLst>
        </pc:spChg>
        <pc:spChg chg="add del mod">
          <ac:chgData name="Jeffrey Jose" userId="6e4416676935328d" providerId="LiveId" clId="{10ADB0FA-12AB-49A0-A398-7B87A2DF4CCE}" dt="2023-09-16T07:58:08.772" v="48" actId="478"/>
          <ac:spMkLst>
            <pc:docMk/>
            <pc:sldMk cId="339203755" sldId="261"/>
            <ac:spMk id="11" creationId="{ED93D521-75D6-C32E-AAA7-59E0B77DBDE4}"/>
          </ac:spMkLst>
        </pc:spChg>
        <pc:spChg chg="add del mod">
          <ac:chgData name="Jeffrey Jose" userId="6e4416676935328d" providerId="LiveId" clId="{10ADB0FA-12AB-49A0-A398-7B87A2DF4CCE}" dt="2023-09-16T07:58:08.772" v="48" actId="478"/>
          <ac:spMkLst>
            <pc:docMk/>
            <pc:sldMk cId="339203755" sldId="261"/>
            <ac:spMk id="12" creationId="{FD845CE5-A8E1-29E1-A094-FF9A513E3AC3}"/>
          </ac:spMkLst>
        </pc:spChg>
        <pc:spChg chg="add del mod">
          <ac:chgData name="Jeffrey Jose" userId="6e4416676935328d" providerId="LiveId" clId="{10ADB0FA-12AB-49A0-A398-7B87A2DF4CCE}" dt="2023-09-16T07:58:08.772" v="48" actId="478"/>
          <ac:spMkLst>
            <pc:docMk/>
            <pc:sldMk cId="339203755" sldId="261"/>
            <ac:spMk id="13" creationId="{E2D1A197-BD6A-13DE-F128-2BA59498FBCE}"/>
          </ac:spMkLst>
        </pc:spChg>
        <pc:spChg chg="add del mod">
          <ac:chgData name="Jeffrey Jose" userId="6e4416676935328d" providerId="LiveId" clId="{10ADB0FA-12AB-49A0-A398-7B87A2DF4CCE}" dt="2023-09-16T07:58:08.772" v="48" actId="478"/>
          <ac:spMkLst>
            <pc:docMk/>
            <pc:sldMk cId="339203755" sldId="261"/>
            <ac:spMk id="14" creationId="{EDCA1540-0D66-2BA1-D41A-68245739FBEC}"/>
          </ac:spMkLst>
        </pc:spChg>
        <pc:spChg chg="add del mod">
          <ac:chgData name="Jeffrey Jose" userId="6e4416676935328d" providerId="LiveId" clId="{10ADB0FA-12AB-49A0-A398-7B87A2DF4CCE}" dt="2023-09-16T07:58:08.772" v="48" actId="478"/>
          <ac:spMkLst>
            <pc:docMk/>
            <pc:sldMk cId="339203755" sldId="261"/>
            <ac:spMk id="15" creationId="{AB6D86C8-656B-C418-E088-3AF969CD0770}"/>
          </ac:spMkLst>
        </pc:spChg>
        <pc:spChg chg="add del mod">
          <ac:chgData name="Jeffrey Jose" userId="6e4416676935328d" providerId="LiveId" clId="{10ADB0FA-12AB-49A0-A398-7B87A2DF4CCE}" dt="2023-09-16T07:58:08.772" v="48" actId="478"/>
          <ac:spMkLst>
            <pc:docMk/>
            <pc:sldMk cId="339203755" sldId="261"/>
            <ac:spMk id="16" creationId="{453237E2-844C-90E7-5101-F6A03DE62447}"/>
          </ac:spMkLst>
        </pc:spChg>
        <pc:spChg chg="add del mod">
          <ac:chgData name="Jeffrey Jose" userId="6e4416676935328d" providerId="LiveId" clId="{10ADB0FA-12AB-49A0-A398-7B87A2DF4CCE}" dt="2023-09-16T07:58:08.772" v="48" actId="478"/>
          <ac:spMkLst>
            <pc:docMk/>
            <pc:sldMk cId="339203755" sldId="261"/>
            <ac:spMk id="17" creationId="{9584E912-F291-501D-841F-9E5157E4CBFA}"/>
          </ac:spMkLst>
        </pc:spChg>
        <pc:spChg chg="add del mod">
          <ac:chgData name="Jeffrey Jose" userId="6e4416676935328d" providerId="LiveId" clId="{10ADB0FA-12AB-49A0-A398-7B87A2DF4CCE}" dt="2023-09-16T07:58:08.772" v="48" actId="478"/>
          <ac:spMkLst>
            <pc:docMk/>
            <pc:sldMk cId="339203755" sldId="261"/>
            <ac:spMk id="18" creationId="{E14C50AD-2450-6BC6-1722-8AE98E47DA9C}"/>
          </ac:spMkLst>
        </pc:spChg>
        <pc:spChg chg="add del mod">
          <ac:chgData name="Jeffrey Jose" userId="6e4416676935328d" providerId="LiveId" clId="{10ADB0FA-12AB-49A0-A398-7B87A2DF4CCE}" dt="2023-09-16T07:58:08.772" v="48" actId="478"/>
          <ac:spMkLst>
            <pc:docMk/>
            <pc:sldMk cId="339203755" sldId="261"/>
            <ac:spMk id="19" creationId="{26AC15E2-03AB-478C-D436-820F80A56467}"/>
          </ac:spMkLst>
        </pc:spChg>
        <pc:spChg chg="add del mod">
          <ac:chgData name="Jeffrey Jose" userId="6e4416676935328d" providerId="LiveId" clId="{10ADB0FA-12AB-49A0-A398-7B87A2DF4CCE}" dt="2023-09-16T07:58:08.772" v="48" actId="478"/>
          <ac:spMkLst>
            <pc:docMk/>
            <pc:sldMk cId="339203755" sldId="261"/>
            <ac:spMk id="20" creationId="{E57AD7CF-4B58-58E1-D620-A7E384866B5E}"/>
          </ac:spMkLst>
        </pc:spChg>
        <pc:spChg chg="add del mod">
          <ac:chgData name="Jeffrey Jose" userId="6e4416676935328d" providerId="LiveId" clId="{10ADB0FA-12AB-49A0-A398-7B87A2DF4CCE}" dt="2023-09-16T07:58:08.772" v="48" actId="478"/>
          <ac:spMkLst>
            <pc:docMk/>
            <pc:sldMk cId="339203755" sldId="261"/>
            <ac:spMk id="21" creationId="{9192D350-30B6-4F5C-DE73-40228208C20E}"/>
          </ac:spMkLst>
        </pc:spChg>
        <pc:spChg chg="add del mod">
          <ac:chgData name="Jeffrey Jose" userId="6e4416676935328d" providerId="LiveId" clId="{10ADB0FA-12AB-49A0-A398-7B87A2DF4CCE}" dt="2023-09-16T07:58:08.772" v="48" actId="478"/>
          <ac:spMkLst>
            <pc:docMk/>
            <pc:sldMk cId="339203755" sldId="261"/>
            <ac:spMk id="22" creationId="{DD3A53C5-E67D-822E-BF20-D2869E5580FD}"/>
          </ac:spMkLst>
        </pc:spChg>
        <pc:spChg chg="add del mod">
          <ac:chgData name="Jeffrey Jose" userId="6e4416676935328d" providerId="LiveId" clId="{10ADB0FA-12AB-49A0-A398-7B87A2DF4CCE}" dt="2023-09-16T07:58:08.772" v="48" actId="478"/>
          <ac:spMkLst>
            <pc:docMk/>
            <pc:sldMk cId="339203755" sldId="261"/>
            <ac:spMk id="23" creationId="{9DFDF7BD-16FB-8D31-12FF-7BC9C245D0CE}"/>
          </ac:spMkLst>
        </pc:spChg>
        <pc:spChg chg="add mod">
          <ac:chgData name="Jeffrey Jose" userId="6e4416676935328d" providerId="LiveId" clId="{10ADB0FA-12AB-49A0-A398-7B87A2DF4CCE}" dt="2023-09-16T08:26:23.241" v="819" actId="207"/>
          <ac:spMkLst>
            <pc:docMk/>
            <pc:sldMk cId="339203755" sldId="261"/>
            <ac:spMk id="24" creationId="{FADEBB8F-4712-F713-C5F9-BB175845DAD6}"/>
          </ac:spMkLst>
        </pc:spChg>
        <pc:spChg chg="add mod">
          <ac:chgData name="Jeffrey Jose" userId="6e4416676935328d" providerId="LiveId" clId="{10ADB0FA-12AB-49A0-A398-7B87A2DF4CCE}" dt="2023-09-16T08:26:35.140" v="820" actId="207"/>
          <ac:spMkLst>
            <pc:docMk/>
            <pc:sldMk cId="339203755" sldId="261"/>
            <ac:spMk id="25" creationId="{71D95EA4-2BDB-4593-E42B-4DA70846DC83}"/>
          </ac:spMkLst>
        </pc:spChg>
        <pc:spChg chg="add mod">
          <ac:chgData name="Jeffrey Jose" userId="6e4416676935328d" providerId="LiveId" clId="{10ADB0FA-12AB-49A0-A398-7B87A2DF4CCE}" dt="2023-09-16T08:27:03.262" v="822" actId="20577"/>
          <ac:spMkLst>
            <pc:docMk/>
            <pc:sldMk cId="339203755" sldId="261"/>
            <ac:spMk id="26" creationId="{FF3C6D0D-0BE8-9F1D-6821-623227AEDB5F}"/>
          </ac:spMkLst>
        </pc:spChg>
        <pc:spChg chg="add mod">
          <ac:chgData name="Jeffrey Jose" userId="6e4416676935328d" providerId="LiveId" clId="{10ADB0FA-12AB-49A0-A398-7B87A2DF4CCE}" dt="2023-09-16T08:27:11.585" v="823" actId="207"/>
          <ac:spMkLst>
            <pc:docMk/>
            <pc:sldMk cId="339203755" sldId="261"/>
            <ac:spMk id="27" creationId="{F3BA02BC-02BE-8B00-22DE-F8787364F777}"/>
          </ac:spMkLst>
        </pc:spChg>
        <pc:spChg chg="add mod">
          <ac:chgData name="Jeffrey Jose" userId="6e4416676935328d" providerId="LiveId" clId="{10ADB0FA-12AB-49A0-A398-7B87A2DF4CCE}" dt="2023-09-16T08:27:18.752" v="824" actId="207"/>
          <ac:spMkLst>
            <pc:docMk/>
            <pc:sldMk cId="339203755" sldId="261"/>
            <ac:spMk id="28" creationId="{E5FF3CE3-8CAA-5E4B-4C62-93A2635FEBE7}"/>
          </ac:spMkLst>
        </pc:spChg>
        <pc:spChg chg="add mod">
          <ac:chgData name="Jeffrey Jose" userId="6e4416676935328d" providerId="LiveId" clId="{10ADB0FA-12AB-49A0-A398-7B87A2DF4CCE}" dt="2023-09-16T08:27:26.182" v="825" actId="207"/>
          <ac:spMkLst>
            <pc:docMk/>
            <pc:sldMk cId="339203755" sldId="261"/>
            <ac:spMk id="29" creationId="{D3929CFC-3C60-A47E-3966-CD0785A400C2}"/>
          </ac:spMkLst>
        </pc:spChg>
        <pc:spChg chg="add mod">
          <ac:chgData name="Jeffrey Jose" userId="6e4416676935328d" providerId="LiveId" clId="{10ADB0FA-12AB-49A0-A398-7B87A2DF4CCE}" dt="2023-09-16T08:27:32.670" v="826" actId="207"/>
          <ac:spMkLst>
            <pc:docMk/>
            <pc:sldMk cId="339203755" sldId="261"/>
            <ac:spMk id="30" creationId="{B632F444-4426-9180-DDC3-850C87D7D384}"/>
          </ac:spMkLst>
        </pc:spChg>
        <pc:spChg chg="add mod">
          <ac:chgData name="Jeffrey Jose" userId="6e4416676935328d" providerId="LiveId" clId="{10ADB0FA-12AB-49A0-A398-7B87A2DF4CCE}" dt="2023-09-16T08:27:38.963" v="827" actId="207"/>
          <ac:spMkLst>
            <pc:docMk/>
            <pc:sldMk cId="339203755" sldId="261"/>
            <ac:spMk id="31" creationId="{46A4D3FC-FFEF-7438-1E21-6DE3EFB50072}"/>
          </ac:spMkLst>
        </pc:spChg>
        <pc:spChg chg="add mod">
          <ac:chgData name="Jeffrey Jose" userId="6e4416676935328d" providerId="LiveId" clId="{10ADB0FA-12AB-49A0-A398-7B87A2DF4CCE}" dt="2023-09-16T08:27:46.618" v="828" actId="207"/>
          <ac:spMkLst>
            <pc:docMk/>
            <pc:sldMk cId="339203755" sldId="261"/>
            <ac:spMk id="32" creationId="{77AB4781-3937-1D90-3650-2FB845FFD7E7}"/>
          </ac:spMkLst>
        </pc:spChg>
        <pc:spChg chg="add mod">
          <ac:chgData name="Jeffrey Jose" userId="6e4416676935328d" providerId="LiveId" clId="{10ADB0FA-12AB-49A0-A398-7B87A2DF4CCE}" dt="2023-09-16T08:29:13.770" v="842" actId="207"/>
          <ac:spMkLst>
            <pc:docMk/>
            <pc:sldMk cId="339203755" sldId="261"/>
            <ac:spMk id="33" creationId="{2F63DACC-4768-27FF-04AC-DB493C22CB85}"/>
          </ac:spMkLst>
        </pc:spChg>
        <pc:spChg chg="add mod">
          <ac:chgData name="Jeffrey Jose" userId="6e4416676935328d" providerId="LiveId" clId="{10ADB0FA-12AB-49A0-A398-7B87A2DF4CCE}" dt="2023-09-16T08:28:05.247" v="832" actId="207"/>
          <ac:spMkLst>
            <pc:docMk/>
            <pc:sldMk cId="339203755" sldId="261"/>
            <ac:spMk id="34" creationId="{07C3934F-42C4-C3DF-973C-EFD135112FD7}"/>
          </ac:spMkLst>
        </pc:spChg>
        <pc:spChg chg="add mod">
          <ac:chgData name="Jeffrey Jose" userId="6e4416676935328d" providerId="LiveId" clId="{10ADB0FA-12AB-49A0-A398-7B87A2DF4CCE}" dt="2023-09-16T08:28:12.647" v="833" actId="207"/>
          <ac:spMkLst>
            <pc:docMk/>
            <pc:sldMk cId="339203755" sldId="261"/>
            <ac:spMk id="35" creationId="{6C3A4B06-2730-0B4B-18DB-DA09A6D6974C}"/>
          </ac:spMkLst>
        </pc:spChg>
        <pc:spChg chg="add mod">
          <ac:chgData name="Jeffrey Jose" userId="6e4416676935328d" providerId="LiveId" clId="{10ADB0FA-12AB-49A0-A398-7B87A2DF4CCE}" dt="2023-09-16T08:28:19.055" v="834" actId="207"/>
          <ac:spMkLst>
            <pc:docMk/>
            <pc:sldMk cId="339203755" sldId="261"/>
            <ac:spMk id="36" creationId="{D2CD5A88-EF85-B921-5F0B-07E694CB8427}"/>
          </ac:spMkLst>
        </pc:spChg>
        <pc:spChg chg="add mod">
          <ac:chgData name="Jeffrey Jose" userId="6e4416676935328d" providerId="LiveId" clId="{10ADB0FA-12AB-49A0-A398-7B87A2DF4CCE}" dt="2023-09-16T08:28:25.763" v="835" actId="207"/>
          <ac:spMkLst>
            <pc:docMk/>
            <pc:sldMk cId="339203755" sldId="261"/>
            <ac:spMk id="37" creationId="{814B5543-1477-3557-63B2-DDE37B402665}"/>
          </ac:spMkLst>
        </pc:spChg>
        <pc:spChg chg="add mod">
          <ac:chgData name="Jeffrey Jose" userId="6e4416676935328d" providerId="LiveId" clId="{10ADB0FA-12AB-49A0-A398-7B87A2DF4CCE}" dt="2023-09-16T08:28:33.350" v="836" actId="207"/>
          <ac:spMkLst>
            <pc:docMk/>
            <pc:sldMk cId="339203755" sldId="261"/>
            <ac:spMk id="38" creationId="{D9D4F169-1256-A8C0-B05C-8514A4180758}"/>
          </ac:spMkLst>
        </pc:spChg>
        <pc:spChg chg="add mod">
          <ac:chgData name="Jeffrey Jose" userId="6e4416676935328d" providerId="LiveId" clId="{10ADB0FA-12AB-49A0-A398-7B87A2DF4CCE}" dt="2023-09-16T08:28:39.547" v="837" actId="207"/>
          <ac:spMkLst>
            <pc:docMk/>
            <pc:sldMk cId="339203755" sldId="261"/>
            <ac:spMk id="39" creationId="{1228339F-88C4-231D-3710-BA593C0C0F8D}"/>
          </ac:spMkLst>
        </pc:spChg>
        <pc:spChg chg="add mod">
          <ac:chgData name="Jeffrey Jose" userId="6e4416676935328d" providerId="LiveId" clId="{10ADB0FA-12AB-49A0-A398-7B87A2DF4CCE}" dt="2023-09-16T08:28:46.176" v="838" actId="207"/>
          <ac:spMkLst>
            <pc:docMk/>
            <pc:sldMk cId="339203755" sldId="261"/>
            <ac:spMk id="40" creationId="{4F3F89F5-AA1D-3069-BB4A-2326E444A582}"/>
          </ac:spMkLst>
        </pc:spChg>
        <pc:spChg chg="add mod">
          <ac:chgData name="Jeffrey Jose" userId="6e4416676935328d" providerId="LiveId" clId="{10ADB0FA-12AB-49A0-A398-7B87A2DF4CCE}" dt="2023-09-16T08:29:16.280" v="843" actId="207"/>
          <ac:spMkLst>
            <pc:docMk/>
            <pc:sldMk cId="339203755" sldId="261"/>
            <ac:spMk id="41" creationId="{490B524C-E1E7-C22A-D6C4-38673914879B}"/>
          </ac:spMkLst>
        </pc:spChg>
        <pc:spChg chg="add mod">
          <ac:chgData name="Jeffrey Jose" userId="6e4416676935328d" providerId="LiveId" clId="{10ADB0FA-12AB-49A0-A398-7B87A2DF4CCE}" dt="2023-09-16T08:28:59.844" v="840" actId="207"/>
          <ac:spMkLst>
            <pc:docMk/>
            <pc:sldMk cId="339203755" sldId="261"/>
            <ac:spMk id="42" creationId="{8A96B601-2CEA-437B-6654-D202134B6110}"/>
          </ac:spMkLst>
        </pc:spChg>
        <pc:spChg chg="add mod">
          <ac:chgData name="Jeffrey Jose" userId="6e4416676935328d" providerId="LiveId" clId="{10ADB0FA-12AB-49A0-A398-7B87A2DF4CCE}" dt="2023-09-16T08:29:07.831" v="841" actId="207"/>
          <ac:spMkLst>
            <pc:docMk/>
            <pc:sldMk cId="339203755" sldId="261"/>
            <ac:spMk id="43" creationId="{0E24A867-B399-8AAE-9455-986F1F2D4CC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BDD17-CC11-5565-F03F-7679BA75C6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BA3BC8-04A0-32D9-93EC-5742FEFE68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EC3947-2852-F8B5-F225-C95BFE578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DC6FD-3767-4583-BFC9-BB4786788C22}" type="datetimeFigureOut">
              <a:rPr lang="en-NZ" smtClean="0"/>
              <a:t>16/09/2023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E7FDB1-AF66-DAA2-E0F0-7E9B801C8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55F7D2-59A5-F55C-B102-A1DA05A2B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DCE56-722B-43B3-A4E5-1BEF8FE4D84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066241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4704E-F486-A50C-9F19-3020A5640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4A614D-E217-C60A-3EAB-0221087FF0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07B961-FE07-339C-11C8-FAB2157D6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DC6FD-3767-4583-BFC9-BB4786788C22}" type="datetimeFigureOut">
              <a:rPr lang="en-NZ" smtClean="0"/>
              <a:t>16/09/2023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05E56-9C00-3DBB-5A7F-75F2598AE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2383A7-2692-3938-2FE6-ED76E8DDA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DCE56-722B-43B3-A4E5-1BEF8FE4D84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74029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52C08F-AB50-9C5A-AB15-5BAC8AB082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1AF462-EEFF-6CA2-3B5C-243625F3FC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5A9FCE-D339-D651-33EF-5B0564A40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DC6FD-3767-4583-BFC9-BB4786788C22}" type="datetimeFigureOut">
              <a:rPr lang="en-NZ" smtClean="0"/>
              <a:t>16/09/2023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6BDCA7-D252-B115-4E26-9AF4050ED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1D28A1-869F-44C6-BBAA-90AE4E610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DCE56-722B-43B3-A4E5-1BEF8FE4D84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346073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71C38-23E7-25F8-ED6F-C3F45833C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02AE10-E19E-09F2-C774-BD28B07331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DCFDB3-7164-BE91-B194-55CF40E20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DC6FD-3767-4583-BFC9-BB4786788C22}" type="datetimeFigureOut">
              <a:rPr lang="en-NZ" smtClean="0"/>
              <a:t>16/09/2023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F86713-571D-C02F-6852-A3D156EA0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D29C56-FD46-FFEA-4BE5-FCE494EA3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DCE56-722B-43B3-A4E5-1BEF8FE4D84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581518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B8CE9-C4DA-9A4B-5D3D-2E3C4802D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B6090D-9601-ED69-FAE2-6F2E523F85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1EA844-4035-C5F9-E408-CBA6D0352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DC6FD-3767-4583-BFC9-BB4786788C22}" type="datetimeFigureOut">
              <a:rPr lang="en-NZ" smtClean="0"/>
              <a:t>16/09/2023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45B81C-B214-4E19-C584-F75CC84A5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53090B-F1A7-62A0-01A3-04B28C13F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DCE56-722B-43B3-A4E5-1BEF8FE4D84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070182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0B44C-2FB5-DE2B-BC9A-D8225CF49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6EE028-F0E9-4A57-2988-EF30292A47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0396C2-70EA-5239-8C74-1EC8877978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8918F5-AEC5-E6B6-2865-35A39C22E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DC6FD-3767-4583-BFC9-BB4786788C22}" type="datetimeFigureOut">
              <a:rPr lang="en-NZ" smtClean="0"/>
              <a:t>16/09/2023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114CF5-BE50-5465-E54D-D19948A2A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63B680-8F95-A321-47DE-F10CDE4A6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DCE56-722B-43B3-A4E5-1BEF8FE4D84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966777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671D5-4C63-21E4-6E6F-98A5EE3A9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42D652-469F-F6EC-2367-9B0F553CC7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9F408E-BA57-8D69-09DB-97027D94FA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C6D603-D604-7387-C85A-94729D1C16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BD50F8-B4D2-AFEE-B9FA-AA46E7B1A8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D63ABA-7183-E9ED-7F51-FA71F0ADB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DC6FD-3767-4583-BFC9-BB4786788C22}" type="datetimeFigureOut">
              <a:rPr lang="en-NZ" smtClean="0"/>
              <a:t>16/09/2023</a:t>
            </a:fld>
            <a:endParaRPr lang="en-N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D10B5A-0BB9-7ABE-9E85-0B9D920BA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F69354-DF95-A5F2-3814-598E4FD93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DCE56-722B-43B3-A4E5-1BEF8FE4D84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486902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F64D4-137A-C94D-FB50-5FB75953B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4CD2DC-EFD2-3265-B46A-DC7D4F3B7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DC6FD-3767-4583-BFC9-BB4786788C22}" type="datetimeFigureOut">
              <a:rPr lang="en-NZ" smtClean="0"/>
              <a:t>16/09/2023</a:t>
            </a:fld>
            <a:endParaRPr lang="en-N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20F6CA-AC80-A7A9-D880-6AE220DDD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BCD154-4815-9E5A-DB2C-63537AE83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DCE56-722B-43B3-A4E5-1BEF8FE4D84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93855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00843A-7CC4-8290-1B21-8C547008C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DC6FD-3767-4583-BFC9-BB4786788C22}" type="datetimeFigureOut">
              <a:rPr lang="en-NZ" smtClean="0"/>
              <a:t>16/09/2023</a:t>
            </a:fld>
            <a:endParaRPr lang="en-N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EABEF5-6DC1-F0FD-5EA6-06EF30272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F69706-DB6E-8340-77FC-9AD70E2EE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DCE56-722B-43B3-A4E5-1BEF8FE4D84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562763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09798-1B0F-3174-715F-FA14EFF29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09D44C-EB11-CA40-82CF-00895CBD39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98DDCE-6A29-B11E-A062-B3A085C5E0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BC037E-D508-55A0-0345-024CB75E9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DC6FD-3767-4583-BFC9-BB4786788C22}" type="datetimeFigureOut">
              <a:rPr lang="en-NZ" smtClean="0"/>
              <a:t>16/09/2023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726289-6934-402E-F9D0-EE118D879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5F9EC2-009B-54D4-7902-4B07B4742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DCE56-722B-43B3-A4E5-1BEF8FE4D84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32144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09B77-B6AC-3A9C-78D4-970DD3039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ECC289-40E6-E509-532D-4469B20517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AF2475-BBB5-67D2-159B-55AADC2BD2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57D695-B7F3-1C9A-4DA4-1166F1209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DC6FD-3767-4583-BFC9-BB4786788C22}" type="datetimeFigureOut">
              <a:rPr lang="en-NZ" smtClean="0"/>
              <a:t>16/09/2023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CE5DF1-CD60-A796-A36B-B126CBE56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FB55A0-9206-180B-8B9B-A5A21A4A4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DCE56-722B-43B3-A4E5-1BEF8FE4D84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955419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86B3B0-5070-6FFA-038B-9A1E93B9E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99499A-AA01-837A-AD24-D46B2CFB88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FB9693-3F34-E946-6BBF-95C62B380F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2DC6FD-3767-4583-BFC9-BB4786788C22}" type="datetimeFigureOut">
              <a:rPr lang="en-NZ" smtClean="0"/>
              <a:t>16/09/2023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31BEA8-1EF6-D732-350D-C1D9B7E718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86428F-CD5F-6F06-0002-922C74B777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2DCE56-722B-43B3-A4E5-1BEF8FE4D84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42882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5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1238E-25B1-A82D-79CF-2F773631ED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041785"/>
            <a:ext cx="9144000" cy="1009359"/>
          </a:xfrm>
        </p:spPr>
        <p:txBody>
          <a:bodyPr/>
          <a:lstStyle/>
          <a:p>
            <a:r>
              <a:rPr lang="en-US" dirty="0">
                <a:solidFill>
                  <a:srgbClr val="37003C"/>
                </a:solidFill>
                <a:latin typeface="Radikal Trial Medium" panose="00000600000000000000" pitchFamily="50" charset="0"/>
              </a:rPr>
              <a:t>2023-24 Season Review</a:t>
            </a:r>
            <a:endParaRPr lang="en-NZ" dirty="0">
              <a:solidFill>
                <a:srgbClr val="37003C"/>
              </a:solidFill>
              <a:latin typeface="Radikal Trial Medium" panose="00000600000000000000" pitchFamily="50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C3988B-CF94-4808-D03D-F73F9C64AA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24137"/>
            <a:ext cx="9144000" cy="1674845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 design product of Ionis </a:t>
            </a:r>
            <a:r>
              <a:rPr lang="en-US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Analytika</a:t>
            </a:r>
            <a:b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b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This is a product of Ionis </a:t>
            </a:r>
            <a:r>
              <a:rPr lang="en-US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Analytika</a:t>
            </a:r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and distribution or plagiarism of the product or design elements is forbidden.</a:t>
            </a:r>
            <a:endParaRPr lang="en-NZ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9" name="Picture 8" descr="Premier League Logo&#10;">
            <a:extLst>
              <a:ext uri="{FF2B5EF4-FFF2-40B4-BE49-F238E27FC236}">
                <a16:creationId xmlns:a16="http://schemas.microsoft.com/office/drawing/2014/main" id="{4515CCE5-EC88-E135-C2EB-8042798520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9875" y="858419"/>
            <a:ext cx="1312249" cy="2211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826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5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760365A-5D30-822A-AEEF-0DF1CB63C00D}"/>
              </a:ext>
            </a:extLst>
          </p:cNvPr>
          <p:cNvSpPr/>
          <p:nvPr/>
        </p:nvSpPr>
        <p:spPr>
          <a:xfrm>
            <a:off x="-9331" y="149290"/>
            <a:ext cx="9685176" cy="718457"/>
          </a:xfrm>
          <a:prstGeom prst="rect">
            <a:avLst/>
          </a:prstGeom>
          <a:solidFill>
            <a:srgbClr val="37003C"/>
          </a:solidFill>
          <a:ln>
            <a:solidFill>
              <a:srgbClr val="37003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6C2724A-FF6F-6DC2-3EA8-3CBC888DB530}"/>
              </a:ext>
            </a:extLst>
          </p:cNvPr>
          <p:cNvSpPr/>
          <p:nvPr/>
        </p:nvSpPr>
        <p:spPr>
          <a:xfrm>
            <a:off x="2506824" y="1001485"/>
            <a:ext cx="9685176" cy="491413"/>
          </a:xfrm>
          <a:prstGeom prst="rect">
            <a:avLst/>
          </a:prstGeom>
          <a:solidFill>
            <a:srgbClr val="37003C"/>
          </a:solidFill>
          <a:ln>
            <a:solidFill>
              <a:srgbClr val="37003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34F2997E-8337-76FA-2D89-52EDC479D7CC}"/>
              </a:ext>
            </a:extLst>
          </p:cNvPr>
          <p:cNvSpPr/>
          <p:nvPr/>
        </p:nvSpPr>
        <p:spPr>
          <a:xfrm>
            <a:off x="1161660" y="999930"/>
            <a:ext cx="2690328" cy="1433805"/>
          </a:xfrm>
          <a:prstGeom prst="triangle">
            <a:avLst/>
          </a:prstGeom>
          <a:solidFill>
            <a:srgbClr val="FF005C"/>
          </a:solidFill>
          <a:ln>
            <a:solidFill>
              <a:srgbClr val="FF005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CF6AB740-0534-2D7F-339F-E466EF2A1AA4}"/>
              </a:ext>
            </a:extLst>
          </p:cNvPr>
          <p:cNvSpPr/>
          <p:nvPr/>
        </p:nvSpPr>
        <p:spPr>
          <a:xfrm>
            <a:off x="8462865" y="83198"/>
            <a:ext cx="2698103" cy="850640"/>
          </a:xfrm>
          <a:prstGeom prst="triangle">
            <a:avLst/>
          </a:prstGeom>
          <a:solidFill>
            <a:srgbClr val="FF005C"/>
          </a:solidFill>
          <a:ln>
            <a:solidFill>
              <a:srgbClr val="FF005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7EBDA7E-9A82-6B4B-1CA1-6D3D5A903FB0}"/>
              </a:ext>
            </a:extLst>
          </p:cNvPr>
          <p:cNvSpPr/>
          <p:nvPr/>
        </p:nvSpPr>
        <p:spPr>
          <a:xfrm>
            <a:off x="0" y="1625081"/>
            <a:ext cx="9685176" cy="491413"/>
          </a:xfrm>
          <a:prstGeom prst="rect">
            <a:avLst/>
          </a:prstGeom>
          <a:solidFill>
            <a:srgbClr val="37003C"/>
          </a:solidFill>
          <a:ln>
            <a:solidFill>
              <a:srgbClr val="37003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6F45ECE6-BF8D-4937-15F6-E7FC3D72BD16}"/>
              </a:ext>
            </a:extLst>
          </p:cNvPr>
          <p:cNvSpPr/>
          <p:nvPr/>
        </p:nvSpPr>
        <p:spPr>
          <a:xfrm>
            <a:off x="8340014" y="1625081"/>
            <a:ext cx="2690328" cy="1433805"/>
          </a:xfrm>
          <a:prstGeom prst="triangle">
            <a:avLst/>
          </a:prstGeom>
          <a:solidFill>
            <a:srgbClr val="FF005C"/>
          </a:solidFill>
          <a:ln>
            <a:solidFill>
              <a:srgbClr val="FF005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724289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5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760365A-5D30-822A-AEEF-0DF1CB63C00D}"/>
              </a:ext>
            </a:extLst>
          </p:cNvPr>
          <p:cNvSpPr/>
          <p:nvPr/>
        </p:nvSpPr>
        <p:spPr>
          <a:xfrm>
            <a:off x="-9331" y="149290"/>
            <a:ext cx="9685176" cy="718457"/>
          </a:xfrm>
          <a:prstGeom prst="rect">
            <a:avLst/>
          </a:prstGeom>
          <a:solidFill>
            <a:srgbClr val="37003C"/>
          </a:solidFill>
          <a:ln>
            <a:solidFill>
              <a:srgbClr val="37003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6C2724A-FF6F-6DC2-3EA8-3CBC888DB530}"/>
              </a:ext>
            </a:extLst>
          </p:cNvPr>
          <p:cNvSpPr/>
          <p:nvPr/>
        </p:nvSpPr>
        <p:spPr>
          <a:xfrm>
            <a:off x="958516" y="1001485"/>
            <a:ext cx="11233484" cy="491413"/>
          </a:xfrm>
          <a:prstGeom prst="rect">
            <a:avLst/>
          </a:prstGeom>
          <a:solidFill>
            <a:srgbClr val="37003C"/>
          </a:solidFill>
          <a:ln>
            <a:solidFill>
              <a:srgbClr val="37003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34F2997E-8337-76FA-2D89-52EDC479D7CC}"/>
              </a:ext>
            </a:extLst>
          </p:cNvPr>
          <p:cNvSpPr/>
          <p:nvPr/>
        </p:nvSpPr>
        <p:spPr>
          <a:xfrm>
            <a:off x="-386648" y="1001485"/>
            <a:ext cx="2690328" cy="1433805"/>
          </a:xfrm>
          <a:prstGeom prst="triangle">
            <a:avLst/>
          </a:prstGeom>
          <a:solidFill>
            <a:srgbClr val="FF005C"/>
          </a:solidFill>
          <a:ln>
            <a:solidFill>
              <a:srgbClr val="FF005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CF6AB740-0534-2D7F-339F-E466EF2A1AA4}"/>
              </a:ext>
            </a:extLst>
          </p:cNvPr>
          <p:cNvSpPr/>
          <p:nvPr/>
        </p:nvSpPr>
        <p:spPr>
          <a:xfrm>
            <a:off x="8462865" y="83198"/>
            <a:ext cx="2698103" cy="850640"/>
          </a:xfrm>
          <a:prstGeom prst="triangle">
            <a:avLst/>
          </a:prstGeom>
          <a:solidFill>
            <a:srgbClr val="FF005C"/>
          </a:solidFill>
          <a:ln>
            <a:solidFill>
              <a:srgbClr val="FF005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7EBDA7E-9A82-6B4B-1CA1-6D3D5A903FB0}"/>
              </a:ext>
            </a:extLst>
          </p:cNvPr>
          <p:cNvSpPr/>
          <p:nvPr/>
        </p:nvSpPr>
        <p:spPr>
          <a:xfrm>
            <a:off x="0" y="1625081"/>
            <a:ext cx="9685176" cy="491413"/>
          </a:xfrm>
          <a:prstGeom prst="rect">
            <a:avLst/>
          </a:prstGeom>
          <a:solidFill>
            <a:srgbClr val="37003C"/>
          </a:solidFill>
          <a:ln>
            <a:solidFill>
              <a:srgbClr val="37003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6F45ECE6-BF8D-4937-15F6-E7FC3D72BD16}"/>
              </a:ext>
            </a:extLst>
          </p:cNvPr>
          <p:cNvSpPr/>
          <p:nvPr/>
        </p:nvSpPr>
        <p:spPr>
          <a:xfrm>
            <a:off x="8340014" y="1625081"/>
            <a:ext cx="2690328" cy="1433805"/>
          </a:xfrm>
          <a:prstGeom prst="triangle">
            <a:avLst/>
          </a:prstGeom>
          <a:solidFill>
            <a:srgbClr val="FF005C"/>
          </a:solidFill>
          <a:ln>
            <a:solidFill>
              <a:srgbClr val="FF005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316235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5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760365A-5D30-822A-AEEF-0DF1CB63C00D}"/>
              </a:ext>
            </a:extLst>
          </p:cNvPr>
          <p:cNvSpPr/>
          <p:nvPr/>
        </p:nvSpPr>
        <p:spPr>
          <a:xfrm>
            <a:off x="-9331" y="149290"/>
            <a:ext cx="9685176" cy="718457"/>
          </a:xfrm>
          <a:prstGeom prst="rect">
            <a:avLst/>
          </a:prstGeom>
          <a:solidFill>
            <a:srgbClr val="37003C"/>
          </a:solidFill>
          <a:ln>
            <a:solidFill>
              <a:srgbClr val="37003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6C2724A-FF6F-6DC2-3EA8-3CBC888DB530}"/>
              </a:ext>
            </a:extLst>
          </p:cNvPr>
          <p:cNvSpPr/>
          <p:nvPr/>
        </p:nvSpPr>
        <p:spPr>
          <a:xfrm>
            <a:off x="958516" y="1001485"/>
            <a:ext cx="11233484" cy="491413"/>
          </a:xfrm>
          <a:prstGeom prst="rect">
            <a:avLst/>
          </a:prstGeom>
          <a:solidFill>
            <a:srgbClr val="37003C"/>
          </a:solidFill>
          <a:ln>
            <a:solidFill>
              <a:srgbClr val="37003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34F2997E-8337-76FA-2D89-52EDC479D7CC}"/>
              </a:ext>
            </a:extLst>
          </p:cNvPr>
          <p:cNvSpPr/>
          <p:nvPr/>
        </p:nvSpPr>
        <p:spPr>
          <a:xfrm>
            <a:off x="-386648" y="1001485"/>
            <a:ext cx="2690328" cy="1433805"/>
          </a:xfrm>
          <a:prstGeom prst="triangle">
            <a:avLst/>
          </a:prstGeom>
          <a:solidFill>
            <a:srgbClr val="FF005C"/>
          </a:solidFill>
          <a:ln>
            <a:solidFill>
              <a:srgbClr val="FF005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CF6AB740-0534-2D7F-339F-E466EF2A1AA4}"/>
              </a:ext>
            </a:extLst>
          </p:cNvPr>
          <p:cNvSpPr/>
          <p:nvPr/>
        </p:nvSpPr>
        <p:spPr>
          <a:xfrm>
            <a:off x="8462865" y="83198"/>
            <a:ext cx="2698103" cy="850640"/>
          </a:xfrm>
          <a:prstGeom prst="triangle">
            <a:avLst/>
          </a:prstGeom>
          <a:solidFill>
            <a:srgbClr val="FF005C"/>
          </a:solidFill>
          <a:ln>
            <a:solidFill>
              <a:srgbClr val="FF005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6F45ECE6-BF8D-4937-15F6-E7FC3D72BD16}"/>
              </a:ext>
            </a:extLst>
          </p:cNvPr>
          <p:cNvSpPr/>
          <p:nvPr/>
        </p:nvSpPr>
        <p:spPr>
          <a:xfrm>
            <a:off x="8340014" y="1625081"/>
            <a:ext cx="2690328" cy="1433805"/>
          </a:xfrm>
          <a:prstGeom prst="triangle">
            <a:avLst/>
          </a:prstGeom>
          <a:solidFill>
            <a:srgbClr val="FF005C"/>
          </a:solidFill>
          <a:ln>
            <a:solidFill>
              <a:srgbClr val="FF005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902817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5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760365A-5D30-822A-AEEF-0DF1CB63C00D}"/>
              </a:ext>
            </a:extLst>
          </p:cNvPr>
          <p:cNvSpPr/>
          <p:nvPr/>
        </p:nvSpPr>
        <p:spPr>
          <a:xfrm>
            <a:off x="-9331" y="149290"/>
            <a:ext cx="9685176" cy="718457"/>
          </a:xfrm>
          <a:prstGeom prst="rect">
            <a:avLst/>
          </a:prstGeom>
          <a:solidFill>
            <a:srgbClr val="37003C"/>
          </a:solidFill>
          <a:ln>
            <a:solidFill>
              <a:srgbClr val="37003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6C2724A-FF6F-6DC2-3EA8-3CBC888DB530}"/>
              </a:ext>
            </a:extLst>
          </p:cNvPr>
          <p:cNvSpPr/>
          <p:nvPr/>
        </p:nvSpPr>
        <p:spPr>
          <a:xfrm>
            <a:off x="2506824" y="1001485"/>
            <a:ext cx="9685176" cy="491413"/>
          </a:xfrm>
          <a:prstGeom prst="rect">
            <a:avLst/>
          </a:prstGeom>
          <a:solidFill>
            <a:srgbClr val="37003C"/>
          </a:solidFill>
          <a:ln>
            <a:solidFill>
              <a:srgbClr val="37003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34F2997E-8337-76FA-2D89-52EDC479D7CC}"/>
              </a:ext>
            </a:extLst>
          </p:cNvPr>
          <p:cNvSpPr/>
          <p:nvPr/>
        </p:nvSpPr>
        <p:spPr>
          <a:xfrm>
            <a:off x="1161660" y="999930"/>
            <a:ext cx="2690328" cy="1433805"/>
          </a:xfrm>
          <a:prstGeom prst="triangle">
            <a:avLst/>
          </a:prstGeom>
          <a:solidFill>
            <a:srgbClr val="FF005C"/>
          </a:solidFill>
          <a:ln>
            <a:solidFill>
              <a:srgbClr val="FF005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CF6AB740-0534-2D7F-339F-E466EF2A1AA4}"/>
              </a:ext>
            </a:extLst>
          </p:cNvPr>
          <p:cNvSpPr/>
          <p:nvPr/>
        </p:nvSpPr>
        <p:spPr>
          <a:xfrm>
            <a:off x="8462865" y="83198"/>
            <a:ext cx="2698103" cy="850640"/>
          </a:xfrm>
          <a:prstGeom prst="triangle">
            <a:avLst/>
          </a:prstGeom>
          <a:solidFill>
            <a:srgbClr val="FF005C"/>
          </a:solidFill>
          <a:ln>
            <a:solidFill>
              <a:srgbClr val="FF005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7EBDA7E-9A82-6B4B-1CA1-6D3D5A903FB0}"/>
              </a:ext>
            </a:extLst>
          </p:cNvPr>
          <p:cNvSpPr/>
          <p:nvPr/>
        </p:nvSpPr>
        <p:spPr>
          <a:xfrm>
            <a:off x="0" y="1625081"/>
            <a:ext cx="9685176" cy="491413"/>
          </a:xfrm>
          <a:prstGeom prst="rect">
            <a:avLst/>
          </a:prstGeom>
          <a:solidFill>
            <a:srgbClr val="37003C"/>
          </a:solidFill>
          <a:ln>
            <a:solidFill>
              <a:srgbClr val="37003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6F45ECE6-BF8D-4937-15F6-E7FC3D72BD16}"/>
              </a:ext>
            </a:extLst>
          </p:cNvPr>
          <p:cNvSpPr/>
          <p:nvPr/>
        </p:nvSpPr>
        <p:spPr>
          <a:xfrm>
            <a:off x="8340014" y="1625081"/>
            <a:ext cx="2690328" cy="1433805"/>
          </a:xfrm>
          <a:prstGeom prst="triangle">
            <a:avLst/>
          </a:prstGeom>
          <a:solidFill>
            <a:srgbClr val="FF005C"/>
          </a:solidFill>
          <a:ln>
            <a:solidFill>
              <a:srgbClr val="FF005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FB7B305-D928-9712-6F6D-159B23AD9F45}"/>
              </a:ext>
            </a:extLst>
          </p:cNvPr>
          <p:cNvSpPr/>
          <p:nvPr/>
        </p:nvSpPr>
        <p:spPr>
          <a:xfrm>
            <a:off x="178130" y="2295896"/>
            <a:ext cx="4488873" cy="20227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A20CE82-8D09-A4F9-AAE4-FC279D1FECBC}"/>
              </a:ext>
            </a:extLst>
          </p:cNvPr>
          <p:cNvSpPr/>
          <p:nvPr/>
        </p:nvSpPr>
        <p:spPr>
          <a:xfrm>
            <a:off x="8462865" y="2295896"/>
            <a:ext cx="3574544" cy="44413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381194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FADEBB8F-4712-F713-C5F9-BB175845DAD6}"/>
              </a:ext>
            </a:extLst>
          </p:cNvPr>
          <p:cNvSpPr/>
          <p:nvPr/>
        </p:nvSpPr>
        <p:spPr>
          <a:xfrm>
            <a:off x="28697" y="551214"/>
            <a:ext cx="2325585" cy="1191491"/>
          </a:xfrm>
          <a:prstGeom prst="rect">
            <a:avLst/>
          </a:prstGeom>
          <a:solidFill>
            <a:srgbClr val="F1010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Arsenal FC</a:t>
            </a:r>
          </a:p>
          <a:p>
            <a:pPr algn="ctr"/>
            <a:r>
              <a:rPr lang="en-NZ" dirty="0"/>
              <a:t>#F10104</a:t>
            </a:r>
            <a:endParaRPr lang="en-US" dirty="0"/>
          </a:p>
          <a:p>
            <a:pPr algn="ctr"/>
            <a:r>
              <a:rPr lang="en-US" dirty="0"/>
              <a:t>RGB(241, 1, 4)</a:t>
            </a:r>
            <a:endParaRPr lang="en-NZ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1D95EA4-2BDB-4593-E42B-4DA70846DC83}"/>
              </a:ext>
            </a:extLst>
          </p:cNvPr>
          <p:cNvSpPr/>
          <p:nvPr/>
        </p:nvSpPr>
        <p:spPr>
          <a:xfrm>
            <a:off x="2480952" y="551213"/>
            <a:ext cx="2325585" cy="1191491"/>
          </a:xfrm>
          <a:prstGeom prst="rect">
            <a:avLst/>
          </a:prstGeom>
          <a:solidFill>
            <a:srgbClr val="85154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Aston Villa</a:t>
            </a:r>
            <a:br>
              <a:rPr lang="en-US" dirty="0"/>
            </a:br>
            <a:r>
              <a:rPr lang="en-US" dirty="0"/>
              <a:t>#851547</a:t>
            </a:r>
            <a:br>
              <a:rPr lang="en-US" dirty="0"/>
            </a:br>
            <a:r>
              <a:rPr lang="en-US" dirty="0"/>
              <a:t>RGB(133, 21, 71)</a:t>
            </a:r>
            <a:endParaRPr lang="en-NZ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F3C6D0D-0BE8-9F1D-6821-623227AEDB5F}"/>
              </a:ext>
            </a:extLst>
          </p:cNvPr>
          <p:cNvSpPr/>
          <p:nvPr/>
        </p:nvSpPr>
        <p:spPr>
          <a:xfrm>
            <a:off x="4933207" y="551213"/>
            <a:ext cx="2325585" cy="1191491"/>
          </a:xfrm>
          <a:prstGeom prst="rect">
            <a:avLst/>
          </a:prstGeom>
          <a:solidFill>
            <a:srgbClr val="BB111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AFC Bournemouth</a:t>
            </a:r>
            <a:br>
              <a:rPr lang="en-US" dirty="0"/>
            </a:br>
            <a:r>
              <a:rPr lang="en-US" dirty="0"/>
              <a:t>#BB1118</a:t>
            </a:r>
            <a:br>
              <a:rPr lang="en-US" dirty="0"/>
            </a:br>
            <a:r>
              <a:rPr lang="en-US" dirty="0"/>
              <a:t>RGB(187, 17, 24)</a:t>
            </a:r>
            <a:endParaRPr lang="en-NZ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3BA02BC-02BE-8B00-22DE-F8787364F777}"/>
              </a:ext>
            </a:extLst>
          </p:cNvPr>
          <p:cNvSpPr/>
          <p:nvPr/>
        </p:nvSpPr>
        <p:spPr>
          <a:xfrm>
            <a:off x="7385462" y="551213"/>
            <a:ext cx="2325585" cy="1191491"/>
          </a:xfrm>
          <a:prstGeom prst="rect">
            <a:avLst/>
          </a:prstGeom>
          <a:solidFill>
            <a:srgbClr val="F8192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Brentford FC</a:t>
            </a:r>
            <a:br>
              <a:rPr lang="en-US" dirty="0"/>
            </a:br>
            <a:r>
              <a:rPr lang="en-US" dirty="0"/>
              <a:t>#F81920</a:t>
            </a:r>
            <a:br>
              <a:rPr lang="en-US" dirty="0"/>
            </a:br>
            <a:r>
              <a:rPr lang="en-US" dirty="0"/>
              <a:t>RGB(248, 25, 32)</a:t>
            </a:r>
            <a:endParaRPr lang="en-NZ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5FF3CE3-8CAA-5E4B-4C62-93A2635FEBE7}"/>
              </a:ext>
            </a:extLst>
          </p:cNvPr>
          <p:cNvSpPr/>
          <p:nvPr/>
        </p:nvSpPr>
        <p:spPr>
          <a:xfrm>
            <a:off x="9837717" y="551213"/>
            <a:ext cx="2325585" cy="1191491"/>
          </a:xfrm>
          <a:prstGeom prst="rect">
            <a:avLst/>
          </a:prstGeom>
          <a:solidFill>
            <a:srgbClr val="045AA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Brighton &amp; Hove Albion</a:t>
            </a:r>
            <a:br>
              <a:rPr lang="en-US" dirty="0"/>
            </a:br>
            <a:r>
              <a:rPr lang="en-US" dirty="0"/>
              <a:t>#045AAE</a:t>
            </a:r>
            <a:br>
              <a:rPr lang="en-US" dirty="0"/>
            </a:br>
            <a:r>
              <a:rPr lang="en-US" dirty="0"/>
              <a:t>RGB(4, 90, 174)</a:t>
            </a:r>
            <a:endParaRPr lang="en-NZ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3929CFC-3C60-A47E-3966-CD0785A400C2}"/>
              </a:ext>
            </a:extLst>
          </p:cNvPr>
          <p:cNvSpPr/>
          <p:nvPr/>
        </p:nvSpPr>
        <p:spPr>
          <a:xfrm>
            <a:off x="28697" y="1831770"/>
            <a:ext cx="2325585" cy="1191491"/>
          </a:xfrm>
          <a:prstGeom prst="rect">
            <a:avLst/>
          </a:prstGeom>
          <a:solidFill>
            <a:srgbClr val="59062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Burnley FC</a:t>
            </a:r>
            <a:br>
              <a:rPr lang="en-US" dirty="0"/>
            </a:br>
            <a:r>
              <a:rPr lang="en-US" dirty="0"/>
              <a:t>#59062B</a:t>
            </a:r>
            <a:br>
              <a:rPr lang="en-US" dirty="0"/>
            </a:br>
            <a:r>
              <a:rPr lang="en-US" dirty="0"/>
              <a:t>RGB(89, 6, 43)</a:t>
            </a:r>
            <a:endParaRPr lang="en-NZ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632F444-4426-9180-DDC3-850C87D7D384}"/>
              </a:ext>
            </a:extLst>
          </p:cNvPr>
          <p:cNvSpPr/>
          <p:nvPr/>
        </p:nvSpPr>
        <p:spPr>
          <a:xfrm>
            <a:off x="2480952" y="1831769"/>
            <a:ext cx="2325585" cy="1191491"/>
          </a:xfrm>
          <a:prstGeom prst="rect">
            <a:avLst/>
          </a:prstGeom>
          <a:solidFill>
            <a:srgbClr val="1A37C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Chelsea FC</a:t>
            </a:r>
            <a:br>
              <a:rPr lang="en-US" dirty="0"/>
            </a:br>
            <a:r>
              <a:rPr lang="en-US" dirty="0"/>
              <a:t>#1A37C9</a:t>
            </a:r>
            <a:br>
              <a:rPr lang="en-US" dirty="0"/>
            </a:br>
            <a:r>
              <a:rPr lang="en-US" dirty="0"/>
              <a:t>RGB(26, 55, 201)</a:t>
            </a:r>
            <a:endParaRPr lang="en-NZ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6A4D3FC-FFEF-7438-1E21-6DE3EFB50072}"/>
              </a:ext>
            </a:extLst>
          </p:cNvPr>
          <p:cNvSpPr/>
          <p:nvPr/>
        </p:nvSpPr>
        <p:spPr>
          <a:xfrm>
            <a:off x="4933207" y="1831769"/>
            <a:ext cx="2325585" cy="1191491"/>
          </a:xfrm>
          <a:prstGeom prst="rect">
            <a:avLst/>
          </a:prstGeom>
          <a:solidFill>
            <a:srgbClr val="0D5AB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Crystal Palace</a:t>
            </a:r>
            <a:br>
              <a:rPr lang="en-US" dirty="0"/>
            </a:br>
            <a:r>
              <a:rPr lang="en-US" dirty="0"/>
              <a:t>#0D5AB3</a:t>
            </a:r>
            <a:br>
              <a:rPr lang="en-US" dirty="0"/>
            </a:br>
            <a:r>
              <a:rPr lang="en-US" dirty="0"/>
              <a:t>RGB(13, 90, 179)</a:t>
            </a:r>
            <a:endParaRPr lang="en-NZ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7AB4781-3937-1D90-3650-2FB845FFD7E7}"/>
              </a:ext>
            </a:extLst>
          </p:cNvPr>
          <p:cNvSpPr/>
          <p:nvPr/>
        </p:nvSpPr>
        <p:spPr>
          <a:xfrm>
            <a:off x="7385462" y="1831769"/>
            <a:ext cx="2325585" cy="1191491"/>
          </a:xfrm>
          <a:prstGeom prst="rect">
            <a:avLst/>
          </a:prstGeom>
          <a:solidFill>
            <a:srgbClr val="0A0BA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Everton FC</a:t>
            </a:r>
            <a:br>
              <a:rPr lang="en-US" dirty="0"/>
            </a:br>
            <a:r>
              <a:rPr lang="en-US" dirty="0"/>
              <a:t>#0A0BA2</a:t>
            </a:r>
            <a:br>
              <a:rPr lang="en-US" dirty="0"/>
            </a:br>
            <a:r>
              <a:rPr lang="en-US" dirty="0"/>
              <a:t>RGB(10, 11, 162)</a:t>
            </a:r>
            <a:endParaRPr lang="en-NZ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F63DACC-4768-27FF-04AC-DB493C22CB85}"/>
              </a:ext>
            </a:extLst>
          </p:cNvPr>
          <p:cNvSpPr/>
          <p:nvPr/>
        </p:nvSpPr>
        <p:spPr>
          <a:xfrm>
            <a:off x="9837717" y="1831769"/>
            <a:ext cx="2325585" cy="1191491"/>
          </a:xfrm>
          <a:prstGeom prst="rect">
            <a:avLst/>
          </a:prstGeom>
          <a:solidFill>
            <a:srgbClr val="F8F8F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Fulham FC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#F8F8F8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RGB(248, 248, 248)</a:t>
            </a:r>
            <a:endParaRPr lang="en-NZ" dirty="0">
              <a:solidFill>
                <a:schemeClr val="tx1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7C3934F-42C4-C3DF-973C-EFD135112FD7}"/>
              </a:ext>
            </a:extLst>
          </p:cNvPr>
          <p:cNvSpPr/>
          <p:nvPr/>
        </p:nvSpPr>
        <p:spPr>
          <a:xfrm>
            <a:off x="28697" y="3112326"/>
            <a:ext cx="2325585" cy="1191491"/>
          </a:xfrm>
          <a:prstGeom prst="rect">
            <a:avLst/>
          </a:prstGeom>
          <a:solidFill>
            <a:srgbClr val="D00A1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Liverpool FC</a:t>
            </a:r>
            <a:br>
              <a:rPr lang="en-US" dirty="0"/>
            </a:br>
            <a:r>
              <a:rPr lang="en-US" dirty="0"/>
              <a:t>#D00A14</a:t>
            </a:r>
            <a:br>
              <a:rPr lang="en-US" dirty="0"/>
            </a:br>
            <a:r>
              <a:rPr lang="en-US" dirty="0"/>
              <a:t>RGB(208, 10, 20)</a:t>
            </a:r>
            <a:endParaRPr lang="en-NZ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C3A4B06-2730-0B4B-18DB-DA09A6D6974C}"/>
              </a:ext>
            </a:extLst>
          </p:cNvPr>
          <p:cNvSpPr/>
          <p:nvPr/>
        </p:nvSpPr>
        <p:spPr>
          <a:xfrm>
            <a:off x="2480952" y="3112325"/>
            <a:ext cx="2325585" cy="1191491"/>
          </a:xfrm>
          <a:prstGeom prst="rect">
            <a:avLst/>
          </a:prstGeom>
          <a:solidFill>
            <a:srgbClr val="F7451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Luton Town</a:t>
            </a:r>
            <a:br>
              <a:rPr lang="en-US" dirty="0"/>
            </a:br>
            <a:r>
              <a:rPr lang="en-US" dirty="0"/>
              <a:t>#F74515</a:t>
            </a:r>
            <a:br>
              <a:rPr lang="en-US" dirty="0"/>
            </a:br>
            <a:r>
              <a:rPr lang="en-US" dirty="0"/>
              <a:t>RGB(247, 69, 21)</a:t>
            </a:r>
            <a:endParaRPr lang="en-NZ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2CD5A88-EF85-B921-5F0B-07E694CB8427}"/>
              </a:ext>
            </a:extLst>
          </p:cNvPr>
          <p:cNvSpPr/>
          <p:nvPr/>
        </p:nvSpPr>
        <p:spPr>
          <a:xfrm>
            <a:off x="4933207" y="3112325"/>
            <a:ext cx="2325585" cy="1191491"/>
          </a:xfrm>
          <a:prstGeom prst="rect">
            <a:avLst/>
          </a:prstGeom>
          <a:solidFill>
            <a:srgbClr val="91BFE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Manchester City</a:t>
            </a:r>
            <a:br>
              <a:rPr lang="en-US" dirty="0"/>
            </a:br>
            <a:r>
              <a:rPr lang="en-US" dirty="0"/>
              <a:t>#91BFE3</a:t>
            </a:r>
            <a:br>
              <a:rPr lang="en-US" dirty="0"/>
            </a:br>
            <a:r>
              <a:rPr lang="en-US" dirty="0"/>
              <a:t>RGB(145, 191, 227)</a:t>
            </a:r>
            <a:endParaRPr lang="en-NZ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14B5543-1477-3557-63B2-DDE37B402665}"/>
              </a:ext>
            </a:extLst>
          </p:cNvPr>
          <p:cNvSpPr/>
          <p:nvPr/>
        </p:nvSpPr>
        <p:spPr>
          <a:xfrm>
            <a:off x="7385462" y="3112325"/>
            <a:ext cx="2325585" cy="1191491"/>
          </a:xfrm>
          <a:prstGeom prst="rect">
            <a:avLst/>
          </a:prstGeom>
          <a:solidFill>
            <a:srgbClr val="E30C0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Manchester United</a:t>
            </a:r>
            <a:br>
              <a:rPr lang="en-US" dirty="0"/>
            </a:br>
            <a:r>
              <a:rPr lang="en-US" dirty="0"/>
              <a:t>#E30C0C</a:t>
            </a:r>
            <a:br>
              <a:rPr lang="en-US" dirty="0"/>
            </a:br>
            <a:r>
              <a:rPr lang="en-US" dirty="0"/>
              <a:t>RGB(227, 12, 12)</a:t>
            </a:r>
            <a:endParaRPr lang="en-NZ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9D4F169-1256-A8C0-B05C-8514A4180758}"/>
              </a:ext>
            </a:extLst>
          </p:cNvPr>
          <p:cNvSpPr/>
          <p:nvPr/>
        </p:nvSpPr>
        <p:spPr>
          <a:xfrm>
            <a:off x="9837717" y="3112325"/>
            <a:ext cx="2325585" cy="1191491"/>
          </a:xfrm>
          <a:prstGeom prst="rect">
            <a:avLst/>
          </a:prstGeom>
          <a:solidFill>
            <a:srgbClr val="29252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Newcastle United</a:t>
            </a:r>
            <a:br>
              <a:rPr lang="en-US" dirty="0"/>
            </a:br>
            <a:r>
              <a:rPr lang="en-US" dirty="0"/>
              <a:t>#292526</a:t>
            </a:r>
            <a:br>
              <a:rPr lang="en-US" dirty="0"/>
            </a:br>
            <a:r>
              <a:rPr lang="en-US" dirty="0"/>
              <a:t>RGB(41, 37, 38)</a:t>
            </a:r>
            <a:endParaRPr lang="en-NZ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228339F-88C4-231D-3710-BA593C0C0F8D}"/>
              </a:ext>
            </a:extLst>
          </p:cNvPr>
          <p:cNvSpPr/>
          <p:nvPr/>
        </p:nvSpPr>
        <p:spPr>
          <a:xfrm>
            <a:off x="28697" y="4392882"/>
            <a:ext cx="2325585" cy="1191491"/>
          </a:xfrm>
          <a:prstGeom prst="rect">
            <a:avLst/>
          </a:prstGeom>
          <a:solidFill>
            <a:srgbClr val="C81D3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Nottingham Forest</a:t>
            </a:r>
            <a:br>
              <a:rPr lang="en-US" dirty="0"/>
            </a:br>
            <a:r>
              <a:rPr lang="en-US" dirty="0"/>
              <a:t>#C81D39</a:t>
            </a:r>
            <a:br>
              <a:rPr lang="en-US" dirty="0"/>
            </a:br>
            <a:r>
              <a:rPr lang="en-US" dirty="0"/>
              <a:t>RGB(200, 29, 57)</a:t>
            </a:r>
            <a:endParaRPr lang="en-NZ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F3F89F5-AA1D-3069-BB4A-2326E444A582}"/>
              </a:ext>
            </a:extLst>
          </p:cNvPr>
          <p:cNvSpPr/>
          <p:nvPr/>
        </p:nvSpPr>
        <p:spPr>
          <a:xfrm>
            <a:off x="2480952" y="4392881"/>
            <a:ext cx="2325585" cy="1191491"/>
          </a:xfrm>
          <a:prstGeom prst="rect">
            <a:avLst/>
          </a:prstGeom>
          <a:solidFill>
            <a:srgbClr val="E8101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Sheffield United</a:t>
            </a:r>
            <a:br>
              <a:rPr lang="en-US" dirty="0"/>
            </a:br>
            <a:r>
              <a:rPr lang="en-US" dirty="0"/>
              <a:t>#E8101D</a:t>
            </a:r>
            <a:br>
              <a:rPr lang="en-US" dirty="0"/>
            </a:br>
            <a:r>
              <a:rPr lang="en-US" dirty="0"/>
              <a:t>RGB(232, 16, 29)</a:t>
            </a:r>
            <a:endParaRPr lang="en-NZ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90B524C-E1E7-C22A-D6C4-38673914879B}"/>
              </a:ext>
            </a:extLst>
          </p:cNvPr>
          <p:cNvSpPr/>
          <p:nvPr/>
        </p:nvSpPr>
        <p:spPr>
          <a:xfrm>
            <a:off x="4933207" y="4392881"/>
            <a:ext cx="2325585" cy="1191491"/>
          </a:xfrm>
          <a:prstGeom prst="rect">
            <a:avLst/>
          </a:prstGeom>
          <a:solidFill>
            <a:srgbClr val="FAFAF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Tottenham Hotspur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#FAFAFA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RGB(250, 250, 250)</a:t>
            </a:r>
            <a:endParaRPr lang="en-NZ" dirty="0">
              <a:solidFill>
                <a:schemeClr val="tx1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A96B601-2CEA-437B-6654-D202134B6110}"/>
              </a:ext>
            </a:extLst>
          </p:cNvPr>
          <p:cNvSpPr/>
          <p:nvPr/>
        </p:nvSpPr>
        <p:spPr>
          <a:xfrm>
            <a:off x="7385462" y="4392881"/>
            <a:ext cx="2325585" cy="1191491"/>
          </a:xfrm>
          <a:prstGeom prst="rect">
            <a:avLst/>
          </a:prstGeom>
          <a:solidFill>
            <a:srgbClr val="77263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West Ham United</a:t>
            </a:r>
            <a:br>
              <a:rPr lang="en-US" dirty="0"/>
            </a:br>
            <a:r>
              <a:rPr lang="en-US" dirty="0"/>
              <a:t>#772635</a:t>
            </a:r>
            <a:br>
              <a:rPr lang="en-US" dirty="0"/>
            </a:br>
            <a:r>
              <a:rPr lang="en-US" dirty="0"/>
              <a:t>RGB(119, 38, 53)</a:t>
            </a:r>
            <a:endParaRPr lang="en-NZ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E24A867-B399-8AAE-9455-986F1F2D4CCB}"/>
              </a:ext>
            </a:extLst>
          </p:cNvPr>
          <p:cNvSpPr/>
          <p:nvPr/>
        </p:nvSpPr>
        <p:spPr>
          <a:xfrm>
            <a:off x="9837717" y="4392881"/>
            <a:ext cx="2325585" cy="1191491"/>
          </a:xfrm>
          <a:prstGeom prst="rect">
            <a:avLst/>
          </a:prstGeom>
          <a:solidFill>
            <a:srgbClr val="FA9D1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Wolverhampton Wanderers</a:t>
            </a:r>
            <a:br>
              <a:rPr lang="en-US" dirty="0"/>
            </a:br>
            <a:r>
              <a:rPr lang="en-US" dirty="0"/>
              <a:t>#FA9D10</a:t>
            </a:r>
            <a:br>
              <a:rPr lang="en-US" dirty="0"/>
            </a:br>
            <a:r>
              <a:rPr lang="en-US" dirty="0"/>
              <a:t>RGB(250, 157, 16)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392037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312</Words>
  <Application>Microsoft Office PowerPoint</Application>
  <PresentationFormat>Widescreen</PresentationFormat>
  <Paragraphs>24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Radikal Trial Medium</vt:lpstr>
      <vt:lpstr>Segoe UI Light</vt:lpstr>
      <vt:lpstr>Office Theme</vt:lpstr>
      <vt:lpstr>2023-24 Season Review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2023-24 Season Review</dc:title>
  <dc:creator>Jeffrey Jose</dc:creator>
  <cp:lastModifiedBy>Jeffrey Jose</cp:lastModifiedBy>
  <cp:revision>1</cp:revision>
  <dcterms:created xsi:type="dcterms:W3CDTF">2023-08-21T10:14:32Z</dcterms:created>
  <dcterms:modified xsi:type="dcterms:W3CDTF">2023-09-16T08:29:18Z</dcterms:modified>
</cp:coreProperties>
</file>