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5C"/>
    <a:srgbClr val="37003C"/>
    <a:srgbClr val="3D1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DB0FA-12AB-49A0-A398-7B87A2DF4CCE}" v="3" dt="2023-08-22T03:06:26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Jose" userId="6e4416676935328d" providerId="LiveId" clId="{10ADB0FA-12AB-49A0-A398-7B87A2DF4CCE}"/>
    <pc:docChg chg="addSld modSld">
      <pc:chgData name="Jeffrey Jose" userId="6e4416676935328d" providerId="LiveId" clId="{10ADB0FA-12AB-49A0-A398-7B87A2DF4CCE}" dt="2023-09-02T03:35:48.766" v="14" actId="2890"/>
      <pc:docMkLst>
        <pc:docMk/>
      </pc:docMkLst>
      <pc:sldChg chg="addSp modSp mod">
        <pc:chgData name="Jeffrey Jose" userId="6e4416676935328d" providerId="LiveId" clId="{10ADB0FA-12AB-49A0-A398-7B87A2DF4CCE}" dt="2023-08-22T03:02:07.581" v="3" actId="1076"/>
        <pc:sldMkLst>
          <pc:docMk/>
          <pc:sldMk cId="2724289386" sldId="257"/>
        </pc:sldMkLst>
        <pc:spChg chg="add mod">
          <ac:chgData name="Jeffrey Jose" userId="6e4416676935328d" providerId="LiveId" clId="{10ADB0FA-12AB-49A0-A398-7B87A2DF4CCE}" dt="2023-08-22T03:01:59.514" v="1" actId="1076"/>
          <ac:spMkLst>
            <pc:docMk/>
            <pc:sldMk cId="2724289386" sldId="257"/>
            <ac:spMk id="2" creationId="{67EBDA7E-9A82-6B4B-1CA1-6D3D5A903FB0}"/>
          </ac:spMkLst>
        </pc:spChg>
        <pc:spChg chg="add mod">
          <ac:chgData name="Jeffrey Jose" userId="6e4416676935328d" providerId="LiveId" clId="{10ADB0FA-12AB-49A0-A398-7B87A2DF4CCE}" dt="2023-08-22T03:02:07.581" v="3" actId="1076"/>
          <ac:spMkLst>
            <pc:docMk/>
            <pc:sldMk cId="2724289386" sldId="257"/>
            <ac:spMk id="3" creationId="{6F45ECE6-BF8D-4937-15F6-E7FC3D72BD16}"/>
          </ac:spMkLst>
        </pc:spChg>
      </pc:sldChg>
      <pc:sldChg chg="addSp modSp add mod">
        <pc:chgData name="Jeffrey Jose" userId="6e4416676935328d" providerId="LiveId" clId="{10ADB0FA-12AB-49A0-A398-7B87A2DF4CCE}" dt="2023-08-22T03:06:46.466" v="13" actId="14100"/>
        <pc:sldMkLst>
          <pc:docMk/>
          <pc:sldMk cId="1381194071" sldId="258"/>
        </pc:sldMkLst>
        <pc:spChg chg="add mod">
          <ac:chgData name="Jeffrey Jose" userId="6e4416676935328d" providerId="LiveId" clId="{10ADB0FA-12AB-49A0-A398-7B87A2DF4CCE}" dt="2023-08-22T03:06:46.466" v="13" actId="14100"/>
          <ac:spMkLst>
            <pc:docMk/>
            <pc:sldMk cId="1381194071" sldId="258"/>
            <ac:spMk id="4" creationId="{7FB7B305-D928-9712-6F6D-159B23AD9F45}"/>
          </ac:spMkLst>
        </pc:spChg>
        <pc:spChg chg="add mod">
          <ac:chgData name="Jeffrey Jose" userId="6e4416676935328d" providerId="LiveId" clId="{10ADB0FA-12AB-49A0-A398-7B87A2DF4CCE}" dt="2023-08-22T03:06:41.036" v="12" actId="14100"/>
          <ac:spMkLst>
            <pc:docMk/>
            <pc:sldMk cId="1381194071" sldId="258"/>
            <ac:spMk id="5" creationId="{0A20CE82-8D09-A4F9-AAE4-FC279D1FECBC}"/>
          </ac:spMkLst>
        </pc:spChg>
      </pc:sldChg>
      <pc:sldChg chg="add">
        <pc:chgData name="Jeffrey Jose" userId="6e4416676935328d" providerId="LiveId" clId="{10ADB0FA-12AB-49A0-A398-7B87A2DF4CCE}" dt="2023-09-02T03:35:48.766" v="14" actId="2890"/>
        <pc:sldMkLst>
          <pc:docMk/>
          <pc:sldMk cId="331623571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DD17-CC11-5565-F03F-7679BA75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A3BC8-04A0-32D9-93EC-5742FEFE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3947-2852-F8B5-F225-C95BFE57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FDB1-AF66-DAA2-E0F0-7E9B801C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7D2-59A5-F55C-B102-A1DA05A2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62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704E-F486-A50C-9F19-3020A564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A614D-E217-C60A-3EAB-0221087F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B961-FE07-339C-11C8-FAB2157D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5E56-9C00-3DBB-5A7F-75F2598A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83A7-2692-3938-2FE6-ED76E8DD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40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2C08F-AB50-9C5A-AB15-5BAC8AB08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AF462-EEFF-6CA2-3B5C-243625F3F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9FCE-D339-D651-33EF-5B0564A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DCA7-D252-B115-4E26-9AF4050E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28A1-869F-44C6-BBAA-90AE4E61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60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1C38-23E7-25F8-ED6F-C3F45833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AE10-E19E-09F2-C774-BD28B073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FDB3-7164-BE91-B194-55CF40E2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6713-571D-C02F-6852-A3D156EA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9C56-FD46-FFEA-4BE5-FCE494EA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15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8CE9-C4DA-9A4B-5D3D-2E3C4802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090D-9601-ED69-FAE2-6F2E523F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A844-4035-C5F9-E408-CBA6D035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B81C-B214-4E19-C584-F75CC84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90B-F1A7-62A0-01A3-04B28C13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018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B44C-2FB5-DE2B-BC9A-D8225CF4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E028-F0E9-4A57-2988-EF30292A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396C2-70EA-5239-8C74-1EC88779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18F5-AEC5-E6B6-2865-35A39C22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4CF5-BE50-5465-E54D-D19948A2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3B680-8F95-A321-47DE-F10CDE4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677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71D5-4C63-21E4-6E6F-98A5EE3A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D652-469F-F6EC-2367-9B0F553C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408E-BA57-8D69-09DB-97027D94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6D603-D604-7387-C85A-94729D1C1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50F8-B4D2-AFEE-B9FA-AA46E7B1A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63ABA-7183-E9ED-7F51-FA71F0AD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10B5A-0BB9-7ABE-9E85-0B9D920B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69354-DF95-A5F2-3814-598E4FD9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690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64D4-137A-C94D-FB50-5FB7595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CD2DC-EFD2-3265-B46A-DC7D4F3B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0F6CA-AC80-A7A9-D880-6AE220DD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CD154-4815-9E5A-DB2C-63537AE8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385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0843A-7CC4-8290-1B21-8C547008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ABEF5-6DC1-F0FD-5EA6-06EF3027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69706-DB6E-8340-77FC-9AD70E2E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276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9798-1B0F-3174-715F-FA14EFF2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D44C-EB11-CA40-82CF-00895CBD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8DDCE-6A29-B11E-A062-B3A085C5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C037E-D508-55A0-0345-024CB75E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6289-6934-402E-F9D0-EE118D87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F9EC2-009B-54D4-7902-4B07B474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21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9B77-B6AC-3A9C-78D4-970DD303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CC289-40E6-E509-532D-4469B205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2475-BBB5-67D2-159B-55AADC2B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7D695-B7F3-1C9A-4DA4-1166F120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5DF1-CD60-A796-A36B-B126CBE5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55A0-9206-180B-8B9B-A5A21A4A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541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6B3B0-5070-6FFA-038B-9A1E93B9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499A-AA01-837A-AD24-D46B2CFB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9693-3F34-E946-6BBF-95C62B380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C6FD-3767-4583-BFC9-BB4786788C22}" type="datetimeFigureOut">
              <a:rPr lang="en-NZ" smtClean="0"/>
              <a:t>2/09/2023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1BEA8-1EF6-D732-350D-C1D9B7E71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6428F-CD5F-6F06-0002-922C74B7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DCE56-722B-43B3-A4E5-1BEF8FE4D8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288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38E-25B1-A82D-79CF-2F773631E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1785"/>
            <a:ext cx="9144000" cy="1009359"/>
          </a:xfrm>
        </p:spPr>
        <p:txBody>
          <a:bodyPr/>
          <a:lstStyle/>
          <a:p>
            <a:r>
              <a:rPr lang="en-US" dirty="0">
                <a:solidFill>
                  <a:srgbClr val="37003C"/>
                </a:solidFill>
                <a:latin typeface="Radikal Trial Medium" panose="00000600000000000000" pitchFamily="50" charset="0"/>
              </a:rPr>
              <a:t>2023-24 Season Review</a:t>
            </a:r>
            <a:endParaRPr lang="en-NZ" dirty="0">
              <a:solidFill>
                <a:srgbClr val="37003C"/>
              </a:solidFill>
              <a:latin typeface="Radikal Trial Medium" panose="000006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3988B-CF94-4808-D03D-F73F9C64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137"/>
            <a:ext cx="9144000" cy="16748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design product of Ionis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Analytika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is a product of Ionis 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Analytika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distribution or plagiarism of the product or design elements is forbidden.</a:t>
            </a:r>
            <a:endParaRPr lang="en-NZ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Premier League Logo&#10;">
            <a:extLst>
              <a:ext uri="{FF2B5EF4-FFF2-40B4-BE49-F238E27FC236}">
                <a16:creationId xmlns:a16="http://schemas.microsoft.com/office/drawing/2014/main" id="{4515CCE5-EC88-E135-C2EB-80427985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75" y="858419"/>
            <a:ext cx="1312249" cy="22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60365A-5D30-822A-AEEF-0DF1CB63C00D}"/>
              </a:ext>
            </a:extLst>
          </p:cNvPr>
          <p:cNvSpPr/>
          <p:nvPr/>
        </p:nvSpPr>
        <p:spPr>
          <a:xfrm>
            <a:off x="-9331" y="149290"/>
            <a:ext cx="9685176" cy="718457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2724A-FF6F-6DC2-3EA8-3CBC888DB530}"/>
              </a:ext>
            </a:extLst>
          </p:cNvPr>
          <p:cNvSpPr/>
          <p:nvPr/>
        </p:nvSpPr>
        <p:spPr>
          <a:xfrm>
            <a:off x="2506824" y="1001485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4F2997E-8337-76FA-2D89-52EDC479D7CC}"/>
              </a:ext>
            </a:extLst>
          </p:cNvPr>
          <p:cNvSpPr/>
          <p:nvPr/>
        </p:nvSpPr>
        <p:spPr>
          <a:xfrm>
            <a:off x="1161660" y="999930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6AB740-0534-2D7F-339F-E466EF2A1AA4}"/>
              </a:ext>
            </a:extLst>
          </p:cNvPr>
          <p:cNvSpPr/>
          <p:nvPr/>
        </p:nvSpPr>
        <p:spPr>
          <a:xfrm>
            <a:off x="8462865" y="83198"/>
            <a:ext cx="2698103" cy="850640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BDA7E-9A82-6B4B-1CA1-6D3D5A903FB0}"/>
              </a:ext>
            </a:extLst>
          </p:cNvPr>
          <p:cNvSpPr/>
          <p:nvPr/>
        </p:nvSpPr>
        <p:spPr>
          <a:xfrm>
            <a:off x="0" y="1625081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F45ECE6-BF8D-4937-15F6-E7FC3D72BD16}"/>
              </a:ext>
            </a:extLst>
          </p:cNvPr>
          <p:cNvSpPr/>
          <p:nvPr/>
        </p:nvSpPr>
        <p:spPr>
          <a:xfrm>
            <a:off x="8340014" y="1625081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428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60365A-5D30-822A-AEEF-0DF1CB63C00D}"/>
              </a:ext>
            </a:extLst>
          </p:cNvPr>
          <p:cNvSpPr/>
          <p:nvPr/>
        </p:nvSpPr>
        <p:spPr>
          <a:xfrm>
            <a:off x="-9331" y="149290"/>
            <a:ext cx="9685176" cy="718457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2724A-FF6F-6DC2-3EA8-3CBC888DB530}"/>
              </a:ext>
            </a:extLst>
          </p:cNvPr>
          <p:cNvSpPr/>
          <p:nvPr/>
        </p:nvSpPr>
        <p:spPr>
          <a:xfrm>
            <a:off x="2506824" y="1001485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4F2997E-8337-76FA-2D89-52EDC479D7CC}"/>
              </a:ext>
            </a:extLst>
          </p:cNvPr>
          <p:cNvSpPr/>
          <p:nvPr/>
        </p:nvSpPr>
        <p:spPr>
          <a:xfrm>
            <a:off x="1161660" y="999930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6AB740-0534-2D7F-339F-E466EF2A1AA4}"/>
              </a:ext>
            </a:extLst>
          </p:cNvPr>
          <p:cNvSpPr/>
          <p:nvPr/>
        </p:nvSpPr>
        <p:spPr>
          <a:xfrm>
            <a:off x="8462865" y="83198"/>
            <a:ext cx="2698103" cy="850640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BDA7E-9A82-6B4B-1CA1-6D3D5A903FB0}"/>
              </a:ext>
            </a:extLst>
          </p:cNvPr>
          <p:cNvSpPr/>
          <p:nvPr/>
        </p:nvSpPr>
        <p:spPr>
          <a:xfrm>
            <a:off x="0" y="1625081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F45ECE6-BF8D-4937-15F6-E7FC3D72BD16}"/>
              </a:ext>
            </a:extLst>
          </p:cNvPr>
          <p:cNvSpPr/>
          <p:nvPr/>
        </p:nvSpPr>
        <p:spPr>
          <a:xfrm>
            <a:off x="8340014" y="1625081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623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60365A-5D30-822A-AEEF-0DF1CB63C00D}"/>
              </a:ext>
            </a:extLst>
          </p:cNvPr>
          <p:cNvSpPr/>
          <p:nvPr/>
        </p:nvSpPr>
        <p:spPr>
          <a:xfrm>
            <a:off x="-9331" y="149290"/>
            <a:ext cx="9685176" cy="718457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2724A-FF6F-6DC2-3EA8-3CBC888DB530}"/>
              </a:ext>
            </a:extLst>
          </p:cNvPr>
          <p:cNvSpPr/>
          <p:nvPr/>
        </p:nvSpPr>
        <p:spPr>
          <a:xfrm>
            <a:off x="2506824" y="1001485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4F2997E-8337-76FA-2D89-52EDC479D7CC}"/>
              </a:ext>
            </a:extLst>
          </p:cNvPr>
          <p:cNvSpPr/>
          <p:nvPr/>
        </p:nvSpPr>
        <p:spPr>
          <a:xfrm>
            <a:off x="1161660" y="999930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6AB740-0534-2D7F-339F-E466EF2A1AA4}"/>
              </a:ext>
            </a:extLst>
          </p:cNvPr>
          <p:cNvSpPr/>
          <p:nvPr/>
        </p:nvSpPr>
        <p:spPr>
          <a:xfrm>
            <a:off x="8462865" y="83198"/>
            <a:ext cx="2698103" cy="850640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EBDA7E-9A82-6B4B-1CA1-6D3D5A903FB0}"/>
              </a:ext>
            </a:extLst>
          </p:cNvPr>
          <p:cNvSpPr/>
          <p:nvPr/>
        </p:nvSpPr>
        <p:spPr>
          <a:xfrm>
            <a:off x="0" y="1625081"/>
            <a:ext cx="9685176" cy="491413"/>
          </a:xfrm>
          <a:prstGeom prst="rect">
            <a:avLst/>
          </a:prstGeom>
          <a:solidFill>
            <a:srgbClr val="37003C"/>
          </a:solidFill>
          <a:ln>
            <a:solidFill>
              <a:srgbClr val="3700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F45ECE6-BF8D-4937-15F6-E7FC3D72BD16}"/>
              </a:ext>
            </a:extLst>
          </p:cNvPr>
          <p:cNvSpPr/>
          <p:nvPr/>
        </p:nvSpPr>
        <p:spPr>
          <a:xfrm>
            <a:off x="8340014" y="1625081"/>
            <a:ext cx="2690328" cy="1433805"/>
          </a:xfrm>
          <a:prstGeom prst="triangle">
            <a:avLst/>
          </a:prstGeom>
          <a:solidFill>
            <a:srgbClr val="FF005C"/>
          </a:solidFill>
          <a:ln>
            <a:solidFill>
              <a:srgbClr val="FF0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B305-D928-9712-6F6D-159B23AD9F45}"/>
              </a:ext>
            </a:extLst>
          </p:cNvPr>
          <p:cNvSpPr/>
          <p:nvPr/>
        </p:nvSpPr>
        <p:spPr>
          <a:xfrm>
            <a:off x="178130" y="2295896"/>
            <a:ext cx="4488873" cy="2022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0CE82-8D09-A4F9-AAE4-FC279D1FECBC}"/>
              </a:ext>
            </a:extLst>
          </p:cNvPr>
          <p:cNvSpPr/>
          <p:nvPr/>
        </p:nvSpPr>
        <p:spPr>
          <a:xfrm>
            <a:off x="8462865" y="2295896"/>
            <a:ext cx="3574544" cy="444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119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Radikal Trial Medium</vt:lpstr>
      <vt:lpstr>Segoe UI Light</vt:lpstr>
      <vt:lpstr>Office Theme</vt:lpstr>
      <vt:lpstr>2023-24 Season Review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2023-24 Season Review</dc:title>
  <dc:creator>Jeffrey Jose</dc:creator>
  <cp:lastModifiedBy>Jeffrey Jose</cp:lastModifiedBy>
  <cp:revision>1</cp:revision>
  <dcterms:created xsi:type="dcterms:W3CDTF">2023-08-21T10:14:32Z</dcterms:created>
  <dcterms:modified xsi:type="dcterms:W3CDTF">2023-09-02T03:35:50Z</dcterms:modified>
</cp:coreProperties>
</file>