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D322D"/>
    <a:srgbClr val="FFFFFF"/>
    <a:srgbClr val="F2F3F3"/>
    <a:srgbClr val="D8D9DE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8A9094-12BA-48DB-8147-DE499F067093}" v="16" dt="2022-09-16T23:15:14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Jose" userId="6e4416676935328d" providerId="LiveId" clId="{728A9094-12BA-48DB-8147-DE499F067093}"/>
    <pc:docChg chg="custSel addSld modSld">
      <pc:chgData name="Jeffrey Jose" userId="6e4416676935328d" providerId="LiveId" clId="{728A9094-12BA-48DB-8147-DE499F067093}" dt="2022-09-16T23:16:34.616" v="164" actId="554"/>
      <pc:docMkLst>
        <pc:docMk/>
      </pc:docMkLst>
      <pc:sldChg chg="addSp delSp modSp new mod setBg">
        <pc:chgData name="Jeffrey Jose" userId="6e4416676935328d" providerId="LiveId" clId="{728A9094-12BA-48DB-8147-DE499F067093}" dt="2022-09-16T23:16:34.616" v="164" actId="554"/>
        <pc:sldMkLst>
          <pc:docMk/>
          <pc:sldMk cId="4162661688" sldId="258"/>
        </pc:sldMkLst>
        <pc:spChg chg="del">
          <ac:chgData name="Jeffrey Jose" userId="6e4416676935328d" providerId="LiveId" clId="{728A9094-12BA-48DB-8147-DE499F067093}" dt="2022-09-16T22:41:12.459" v="1" actId="478"/>
          <ac:spMkLst>
            <pc:docMk/>
            <pc:sldMk cId="4162661688" sldId="258"/>
            <ac:spMk id="2" creationId="{012F0A4C-BB32-9E89-B6BC-EBF6E6A79654}"/>
          </ac:spMkLst>
        </pc:spChg>
        <pc:spChg chg="del">
          <ac:chgData name="Jeffrey Jose" userId="6e4416676935328d" providerId="LiveId" clId="{728A9094-12BA-48DB-8147-DE499F067093}" dt="2022-09-16T22:41:15.807" v="2" actId="478"/>
          <ac:spMkLst>
            <pc:docMk/>
            <pc:sldMk cId="4162661688" sldId="258"/>
            <ac:spMk id="3" creationId="{606EBF03-2657-DB10-3D9A-435F2CF89A5A}"/>
          </ac:spMkLst>
        </pc:spChg>
        <pc:spChg chg="add del mod">
          <ac:chgData name="Jeffrey Jose" userId="6e4416676935328d" providerId="LiveId" clId="{728A9094-12BA-48DB-8147-DE499F067093}" dt="2022-09-16T22:45:54.294" v="10" actId="478"/>
          <ac:spMkLst>
            <pc:docMk/>
            <pc:sldMk cId="4162661688" sldId="258"/>
            <ac:spMk id="4" creationId="{B668D771-5D06-C279-BA91-57E1138F981F}"/>
          </ac:spMkLst>
        </pc:spChg>
        <pc:spChg chg="add del mod">
          <ac:chgData name="Jeffrey Jose" userId="6e4416676935328d" providerId="LiveId" clId="{728A9094-12BA-48DB-8147-DE499F067093}" dt="2022-09-16T22:47:37.875" v="17" actId="478"/>
          <ac:spMkLst>
            <pc:docMk/>
            <pc:sldMk cId="4162661688" sldId="258"/>
            <ac:spMk id="5" creationId="{198C220C-CD66-04C8-5253-F2E9A2964490}"/>
          </ac:spMkLst>
        </pc:spChg>
        <pc:spChg chg="add del mod">
          <ac:chgData name="Jeffrey Jose" userId="6e4416676935328d" providerId="LiveId" clId="{728A9094-12BA-48DB-8147-DE499F067093}" dt="2022-09-16T22:51:01.729" v="25" actId="478"/>
          <ac:spMkLst>
            <pc:docMk/>
            <pc:sldMk cId="4162661688" sldId="258"/>
            <ac:spMk id="6" creationId="{12225FAA-BAFA-F077-8E44-33C37B52B376}"/>
          </ac:spMkLst>
        </pc:spChg>
        <pc:spChg chg="add mod">
          <ac:chgData name="Jeffrey Jose" userId="6e4416676935328d" providerId="LiveId" clId="{728A9094-12BA-48DB-8147-DE499F067093}" dt="2022-09-16T22:55:56.028" v="43" actId="14100"/>
          <ac:spMkLst>
            <pc:docMk/>
            <pc:sldMk cId="4162661688" sldId="258"/>
            <ac:spMk id="7" creationId="{B34B92D8-5FEE-2B0F-0372-E669B564F42B}"/>
          </ac:spMkLst>
        </pc:spChg>
        <pc:spChg chg="add mod">
          <ac:chgData name="Jeffrey Jose" userId="6e4416676935328d" providerId="LiveId" clId="{728A9094-12BA-48DB-8147-DE499F067093}" dt="2022-09-16T22:58:13.003" v="96" actId="1035"/>
          <ac:spMkLst>
            <pc:docMk/>
            <pc:sldMk cId="4162661688" sldId="258"/>
            <ac:spMk id="9" creationId="{79FC02EC-B57D-92A8-E3A7-129D994E47BB}"/>
          </ac:spMkLst>
        </pc:spChg>
        <pc:spChg chg="add del mod">
          <ac:chgData name="Jeffrey Jose" userId="6e4416676935328d" providerId="LiveId" clId="{728A9094-12BA-48DB-8147-DE499F067093}" dt="2022-09-16T22:59:00.278" v="106" actId="478"/>
          <ac:spMkLst>
            <pc:docMk/>
            <pc:sldMk cId="4162661688" sldId="258"/>
            <ac:spMk id="11" creationId="{C1A3472E-D06A-1C71-8A72-F1B4751384E0}"/>
          </ac:spMkLst>
        </pc:spChg>
        <pc:spChg chg="add mod">
          <ac:chgData name="Jeffrey Jose" userId="6e4416676935328d" providerId="LiveId" clId="{728A9094-12BA-48DB-8147-DE499F067093}" dt="2022-09-16T22:58:53.719" v="105" actId="207"/>
          <ac:spMkLst>
            <pc:docMk/>
            <pc:sldMk cId="4162661688" sldId="258"/>
            <ac:spMk id="12" creationId="{BE9ADEAC-9806-8B83-96C3-B0C9368B4E26}"/>
          </ac:spMkLst>
        </pc:spChg>
        <pc:spChg chg="add mod">
          <ac:chgData name="Jeffrey Jose" userId="6e4416676935328d" providerId="LiveId" clId="{728A9094-12BA-48DB-8147-DE499F067093}" dt="2022-09-16T23:13:59.985" v="143" actId="164"/>
          <ac:spMkLst>
            <pc:docMk/>
            <pc:sldMk cId="4162661688" sldId="258"/>
            <ac:spMk id="14" creationId="{21996DDF-2CE6-2CC1-CF67-D1C2448F4581}"/>
          </ac:spMkLst>
        </pc:spChg>
        <pc:spChg chg="add mod">
          <ac:chgData name="Jeffrey Jose" userId="6e4416676935328d" providerId="LiveId" clId="{728A9094-12BA-48DB-8147-DE499F067093}" dt="2022-09-16T23:14:59.623" v="152" actId="164"/>
          <ac:spMkLst>
            <pc:docMk/>
            <pc:sldMk cId="4162661688" sldId="258"/>
            <ac:spMk id="16" creationId="{06B78816-3ED9-E40B-CF5E-3DD232E76985}"/>
          </ac:spMkLst>
        </pc:spChg>
        <pc:spChg chg="add del mod">
          <ac:chgData name="Jeffrey Jose" userId="6e4416676935328d" providerId="LiveId" clId="{728A9094-12BA-48DB-8147-DE499F067093}" dt="2022-09-16T23:14:53.361" v="150" actId="478"/>
          <ac:spMkLst>
            <pc:docMk/>
            <pc:sldMk cId="4162661688" sldId="258"/>
            <ac:spMk id="18" creationId="{6A835365-21DF-5E69-35B5-B3A34D095901}"/>
          </ac:spMkLst>
        </pc:spChg>
        <pc:spChg chg="add del mod">
          <ac:chgData name="Jeffrey Jose" userId="6e4416676935328d" providerId="LiveId" clId="{728A9094-12BA-48DB-8147-DE499F067093}" dt="2022-09-16T23:14:51.559" v="149" actId="478"/>
          <ac:spMkLst>
            <pc:docMk/>
            <pc:sldMk cId="4162661688" sldId="258"/>
            <ac:spMk id="20" creationId="{91CB8F6B-5166-528A-9867-7A68655B7360}"/>
          </ac:spMkLst>
        </pc:spChg>
        <pc:spChg chg="add del mod">
          <ac:chgData name="Jeffrey Jose" userId="6e4416676935328d" providerId="LiveId" clId="{728A9094-12BA-48DB-8147-DE499F067093}" dt="2022-09-16T23:14:54.190" v="151" actId="478"/>
          <ac:spMkLst>
            <pc:docMk/>
            <pc:sldMk cId="4162661688" sldId="258"/>
            <ac:spMk id="22" creationId="{0B045916-5FD1-DAD7-A06A-6EA1BE8CFA71}"/>
          </ac:spMkLst>
        </pc:spChg>
        <pc:spChg chg="add mod">
          <ac:chgData name="Jeffrey Jose" userId="6e4416676935328d" providerId="LiveId" clId="{728A9094-12BA-48DB-8147-DE499F067093}" dt="2022-09-16T23:13:59.985" v="143" actId="164"/>
          <ac:spMkLst>
            <pc:docMk/>
            <pc:sldMk cId="4162661688" sldId="258"/>
            <ac:spMk id="24" creationId="{5E593087-7E1E-7EC2-F412-2EE02DDDE71D}"/>
          </ac:spMkLst>
        </pc:spChg>
        <pc:spChg chg="add mod">
          <ac:chgData name="Jeffrey Jose" userId="6e4416676935328d" providerId="LiveId" clId="{728A9094-12BA-48DB-8147-DE499F067093}" dt="2022-09-16T23:13:59.985" v="143" actId="164"/>
          <ac:spMkLst>
            <pc:docMk/>
            <pc:sldMk cId="4162661688" sldId="258"/>
            <ac:spMk id="26" creationId="{A29F4B78-2E36-DFF0-97BA-A519868EEF31}"/>
          </ac:spMkLst>
        </pc:spChg>
        <pc:spChg chg="add mod">
          <ac:chgData name="Jeffrey Jose" userId="6e4416676935328d" providerId="LiveId" clId="{728A9094-12BA-48DB-8147-DE499F067093}" dt="2022-09-16T23:14:59.623" v="152" actId="164"/>
          <ac:spMkLst>
            <pc:docMk/>
            <pc:sldMk cId="4162661688" sldId="258"/>
            <ac:spMk id="29" creationId="{779FDBA1-4E7D-3643-3B78-1198B2EBF1AB}"/>
          </ac:spMkLst>
        </pc:spChg>
        <pc:spChg chg="add mod">
          <ac:chgData name="Jeffrey Jose" userId="6e4416676935328d" providerId="LiveId" clId="{728A9094-12BA-48DB-8147-DE499F067093}" dt="2022-09-16T23:14:59.623" v="152" actId="164"/>
          <ac:spMkLst>
            <pc:docMk/>
            <pc:sldMk cId="4162661688" sldId="258"/>
            <ac:spMk id="31" creationId="{CA301AEE-B63C-3373-666C-BEA8E267E08A}"/>
          </ac:spMkLst>
        </pc:spChg>
        <pc:spChg chg="mod">
          <ac:chgData name="Jeffrey Jose" userId="6e4416676935328d" providerId="LiveId" clId="{728A9094-12BA-48DB-8147-DE499F067093}" dt="2022-09-16T23:15:02.689" v="153"/>
          <ac:spMkLst>
            <pc:docMk/>
            <pc:sldMk cId="4162661688" sldId="258"/>
            <ac:spMk id="34" creationId="{660CA90B-37C5-9672-5947-1DB1EE968116}"/>
          </ac:spMkLst>
        </pc:spChg>
        <pc:spChg chg="mod">
          <ac:chgData name="Jeffrey Jose" userId="6e4416676935328d" providerId="LiveId" clId="{728A9094-12BA-48DB-8147-DE499F067093}" dt="2022-09-16T23:15:02.689" v="153"/>
          <ac:spMkLst>
            <pc:docMk/>
            <pc:sldMk cId="4162661688" sldId="258"/>
            <ac:spMk id="36" creationId="{27F8CABC-7BD3-FE22-7C5E-790F601A924D}"/>
          </ac:spMkLst>
        </pc:spChg>
        <pc:spChg chg="mod">
          <ac:chgData name="Jeffrey Jose" userId="6e4416676935328d" providerId="LiveId" clId="{728A9094-12BA-48DB-8147-DE499F067093}" dt="2022-09-16T23:15:02.689" v="153"/>
          <ac:spMkLst>
            <pc:docMk/>
            <pc:sldMk cId="4162661688" sldId="258"/>
            <ac:spMk id="37" creationId="{0111E224-C433-E4E5-2EFE-73FE89A66924}"/>
          </ac:spMkLst>
        </pc:spChg>
        <pc:spChg chg="mod">
          <ac:chgData name="Jeffrey Jose" userId="6e4416676935328d" providerId="LiveId" clId="{728A9094-12BA-48DB-8147-DE499F067093}" dt="2022-09-16T23:15:02.689" v="153"/>
          <ac:spMkLst>
            <pc:docMk/>
            <pc:sldMk cId="4162661688" sldId="258"/>
            <ac:spMk id="38" creationId="{629B59A1-694A-1A30-2E76-68D81209FAA4}"/>
          </ac:spMkLst>
        </pc:spChg>
        <pc:spChg chg="mod">
          <ac:chgData name="Jeffrey Jose" userId="6e4416676935328d" providerId="LiveId" clId="{728A9094-12BA-48DB-8147-DE499F067093}" dt="2022-09-16T23:15:02.689" v="153"/>
          <ac:spMkLst>
            <pc:docMk/>
            <pc:sldMk cId="4162661688" sldId="258"/>
            <ac:spMk id="39" creationId="{5FCE4D1C-A767-5942-E644-C413AA8DCDE4}"/>
          </ac:spMkLst>
        </pc:spChg>
        <pc:spChg chg="mod">
          <ac:chgData name="Jeffrey Jose" userId="6e4416676935328d" providerId="LiveId" clId="{728A9094-12BA-48DB-8147-DE499F067093}" dt="2022-09-16T23:15:02.689" v="153"/>
          <ac:spMkLst>
            <pc:docMk/>
            <pc:sldMk cId="4162661688" sldId="258"/>
            <ac:spMk id="40" creationId="{871B5CC1-AD50-81BE-9277-DE5DA224D596}"/>
          </ac:spMkLst>
        </pc:spChg>
        <pc:spChg chg="del mod">
          <ac:chgData name="Jeffrey Jose" userId="6e4416676935328d" providerId="LiveId" clId="{728A9094-12BA-48DB-8147-DE499F067093}" dt="2022-09-16T23:15:56.178" v="159" actId="478"/>
          <ac:spMkLst>
            <pc:docMk/>
            <pc:sldMk cId="4162661688" sldId="258"/>
            <ac:spMk id="42" creationId="{6842C9BE-3DC5-0833-1392-124C6CF9E924}"/>
          </ac:spMkLst>
        </pc:spChg>
        <pc:spChg chg="del mod">
          <ac:chgData name="Jeffrey Jose" userId="6e4416676935328d" providerId="LiveId" clId="{728A9094-12BA-48DB-8147-DE499F067093}" dt="2022-09-16T23:16:03.606" v="160" actId="478"/>
          <ac:spMkLst>
            <pc:docMk/>
            <pc:sldMk cId="4162661688" sldId="258"/>
            <ac:spMk id="44" creationId="{7F599F98-3F56-EF88-D689-55D32710480D}"/>
          </ac:spMkLst>
        </pc:spChg>
        <pc:spChg chg="del mod topLvl">
          <ac:chgData name="Jeffrey Jose" userId="6e4416676935328d" providerId="LiveId" clId="{728A9094-12BA-48DB-8147-DE499F067093}" dt="2022-09-16T23:16:05.881" v="161" actId="478"/>
          <ac:spMkLst>
            <pc:docMk/>
            <pc:sldMk cId="4162661688" sldId="258"/>
            <ac:spMk id="45" creationId="{5A84F3EF-6671-FB80-13F5-40214734746B}"/>
          </ac:spMkLst>
        </pc:spChg>
        <pc:spChg chg="mod">
          <ac:chgData name="Jeffrey Jose" userId="6e4416676935328d" providerId="LiveId" clId="{728A9094-12BA-48DB-8147-DE499F067093}" dt="2022-09-16T23:15:14.638" v="155"/>
          <ac:spMkLst>
            <pc:docMk/>
            <pc:sldMk cId="4162661688" sldId="258"/>
            <ac:spMk id="46" creationId="{8075D1B4-F637-FB13-FC6A-762A2491B0F4}"/>
          </ac:spMkLst>
        </pc:spChg>
        <pc:spChg chg="mod">
          <ac:chgData name="Jeffrey Jose" userId="6e4416676935328d" providerId="LiveId" clId="{728A9094-12BA-48DB-8147-DE499F067093}" dt="2022-09-16T23:15:14.638" v="155"/>
          <ac:spMkLst>
            <pc:docMk/>
            <pc:sldMk cId="4162661688" sldId="258"/>
            <ac:spMk id="47" creationId="{FBD5BEAE-F7DA-0AE5-BE2B-CCF43009958E}"/>
          </ac:spMkLst>
        </pc:spChg>
        <pc:spChg chg="mod">
          <ac:chgData name="Jeffrey Jose" userId="6e4416676935328d" providerId="LiveId" clId="{728A9094-12BA-48DB-8147-DE499F067093}" dt="2022-09-16T23:15:14.638" v="155"/>
          <ac:spMkLst>
            <pc:docMk/>
            <pc:sldMk cId="4162661688" sldId="258"/>
            <ac:spMk id="48" creationId="{6C45D26B-51FF-BAD3-D93F-F96B4630213F}"/>
          </ac:spMkLst>
        </pc:spChg>
        <pc:grpChg chg="add mod">
          <ac:chgData name="Jeffrey Jose" userId="6e4416676935328d" providerId="LiveId" clId="{728A9094-12BA-48DB-8147-DE499F067093}" dt="2022-09-16T23:14:59.623" v="152" actId="164"/>
          <ac:grpSpMkLst>
            <pc:docMk/>
            <pc:sldMk cId="4162661688" sldId="258"/>
            <ac:grpSpMk id="27" creationId="{5376B975-65F1-2E3D-CE63-4033CB223D82}"/>
          </ac:grpSpMkLst>
        </pc:grpChg>
        <pc:grpChg chg="add mod">
          <ac:chgData name="Jeffrey Jose" userId="6e4416676935328d" providerId="LiveId" clId="{728A9094-12BA-48DB-8147-DE499F067093}" dt="2022-09-16T23:16:34.616" v="164" actId="554"/>
          <ac:grpSpMkLst>
            <pc:docMk/>
            <pc:sldMk cId="4162661688" sldId="258"/>
            <ac:grpSpMk id="32" creationId="{6FC18B6B-E1D9-7F26-3CAA-9CD3194FAEB8}"/>
          </ac:grpSpMkLst>
        </pc:grpChg>
        <pc:grpChg chg="add mod">
          <ac:chgData name="Jeffrey Jose" userId="6e4416676935328d" providerId="LiveId" clId="{728A9094-12BA-48DB-8147-DE499F067093}" dt="2022-09-16T23:16:34.616" v="164" actId="554"/>
          <ac:grpSpMkLst>
            <pc:docMk/>
            <pc:sldMk cId="4162661688" sldId="258"/>
            <ac:grpSpMk id="33" creationId="{D3FD955D-BCDB-0ACA-684E-E8F7E5FBF569}"/>
          </ac:grpSpMkLst>
        </pc:grpChg>
        <pc:grpChg chg="mod">
          <ac:chgData name="Jeffrey Jose" userId="6e4416676935328d" providerId="LiveId" clId="{728A9094-12BA-48DB-8147-DE499F067093}" dt="2022-09-16T23:15:02.689" v="153"/>
          <ac:grpSpMkLst>
            <pc:docMk/>
            <pc:sldMk cId="4162661688" sldId="258"/>
            <ac:grpSpMk id="35" creationId="{78989FD0-E5C4-17EF-A8FC-93641E06AE55}"/>
          </ac:grpSpMkLst>
        </pc:grpChg>
        <pc:grpChg chg="add del mod">
          <ac:chgData name="Jeffrey Jose" userId="6e4416676935328d" providerId="LiveId" clId="{728A9094-12BA-48DB-8147-DE499F067093}" dt="2022-09-16T23:16:05.881" v="161" actId="478"/>
          <ac:grpSpMkLst>
            <pc:docMk/>
            <pc:sldMk cId="4162661688" sldId="258"/>
            <ac:grpSpMk id="41" creationId="{BA59EC5F-B344-A4A3-560F-9F2675040CB0}"/>
          </ac:grpSpMkLst>
        </pc:grpChg>
        <pc:grpChg chg="mod topLvl">
          <ac:chgData name="Jeffrey Jose" userId="6e4416676935328d" providerId="LiveId" clId="{728A9094-12BA-48DB-8147-DE499F067093}" dt="2022-09-16T23:16:34.616" v="164" actId="554"/>
          <ac:grpSpMkLst>
            <pc:docMk/>
            <pc:sldMk cId="4162661688" sldId="258"/>
            <ac:grpSpMk id="43" creationId="{0A4C83AB-1D35-9D7F-4271-AA0EA0765912}"/>
          </ac:grpSpMkLst>
        </pc:grpChg>
        <pc:picChg chg="add mod">
          <ac:chgData name="Jeffrey Jose" userId="6e4416676935328d" providerId="LiveId" clId="{728A9094-12BA-48DB-8147-DE499F067093}" dt="2022-09-16T22:55:40.203" v="41" actId="1076"/>
          <ac:picMkLst>
            <pc:docMk/>
            <pc:sldMk cId="4162661688" sldId="258"/>
            <ac:picMk id="3074" creationId="{C7678ABA-2978-C8BE-EA2E-E13A31C92AA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E0AFB-D13B-CCB8-81DD-091E21DB1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44A4B-DD61-C2C5-EE4F-FCCF453BB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18F1E-3ADA-52C9-1DB5-0872E11F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8897-5C6C-4DBC-93A2-448FA74BA6A5}" type="datetimeFigureOut">
              <a:rPr lang="en-NZ" smtClean="0"/>
              <a:t>17/09/2022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01CAA-1483-568A-A00C-A7519063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FF2A2-26B8-D4C2-5DAA-C1EBFFE6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762A-F44C-4844-8C08-E022954526C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3949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74E5-E211-ABA5-744B-60E935A27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91459-3268-1C22-222D-489D89DC1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EB4A0-139C-B7E4-B27E-E78542D8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8897-5C6C-4DBC-93A2-448FA74BA6A5}" type="datetimeFigureOut">
              <a:rPr lang="en-NZ" smtClean="0"/>
              <a:t>17/09/2022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6A740-6807-F6D4-2DA6-FD5999CC8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475D1-05CD-EEC5-98E8-148DD1DCF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762A-F44C-4844-8C08-E022954526C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432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D98100-65A6-D447-AA7D-7028B20B5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AA3D5-0323-7F67-66EC-2C3F2D3E1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A9FDE-B416-4B22-8711-F590B99B8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8897-5C6C-4DBC-93A2-448FA74BA6A5}" type="datetimeFigureOut">
              <a:rPr lang="en-NZ" smtClean="0"/>
              <a:t>17/09/2022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60A0E-627D-FC23-1D0D-481F2E35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18DB4-39BE-A5E6-E517-CD83CC76C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762A-F44C-4844-8C08-E022954526C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228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64DC6-988B-E4D9-07B5-2222DB35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D69C0-1C4D-756E-A4CD-87A4EDED2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98498-5E21-817A-EDAE-BA8D6F939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8897-5C6C-4DBC-93A2-448FA74BA6A5}" type="datetimeFigureOut">
              <a:rPr lang="en-NZ" smtClean="0"/>
              <a:t>17/09/2022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D6E5D-68EE-222E-B32D-E50B11C13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E41D5-B6D7-E94D-B79C-99FE0E60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762A-F44C-4844-8C08-E022954526C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822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C257-3320-1FE3-A86D-99E5FEB89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11113-FB26-0E3B-F4C1-190E9EFD0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8B2A8-1414-805F-F165-D16CA0BC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8897-5C6C-4DBC-93A2-448FA74BA6A5}" type="datetimeFigureOut">
              <a:rPr lang="en-NZ" smtClean="0"/>
              <a:t>17/09/2022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983EE-4CFA-1B12-8C1C-5A2133FD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F694E-9AE5-003F-8DEC-4E9649C2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762A-F44C-4844-8C08-E022954526C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981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99544-DD0B-4EDA-06C3-271781A7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E1475-3A60-3D1E-8B0E-D41A316B8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F0B9B-C0E5-8AD3-2EAC-6E88E48F2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A860E-E774-7929-8E8C-B3F47228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8897-5C6C-4DBC-93A2-448FA74BA6A5}" type="datetimeFigureOut">
              <a:rPr lang="en-NZ" smtClean="0"/>
              <a:t>17/09/2022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96D0A-0841-AA5F-BACC-8D7AB860E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4B778-2B58-EA3D-6F15-88EFABAB5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762A-F44C-4844-8C08-E022954526C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3259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C41E4-F7F3-AED7-0DBD-1561B200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491FF-1ED6-17A0-2BDE-953E296DF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C2441-C18D-9967-D651-F965460AB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39030-196E-F66E-69F7-B2081E03D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46980E-01B7-DD1D-1B1E-94C00E33B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64B73-4D83-3979-D40A-4BF8A141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8897-5C6C-4DBC-93A2-448FA74BA6A5}" type="datetimeFigureOut">
              <a:rPr lang="en-NZ" smtClean="0"/>
              <a:t>17/09/2022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5A562-53E2-2BF4-1F32-636D8EE7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A2CF3-6499-EECE-7BB9-51567629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762A-F44C-4844-8C08-E022954526C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2947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0956E-2FCD-61CA-B7A7-4E4855A8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F01D7E-E770-393E-DF80-53FC69D3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8897-5C6C-4DBC-93A2-448FA74BA6A5}" type="datetimeFigureOut">
              <a:rPr lang="en-NZ" smtClean="0"/>
              <a:t>17/09/2022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7EB44-0718-FE4D-99C1-6872F400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B178D1-2255-8CCA-BA06-F555BBC3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762A-F44C-4844-8C08-E022954526C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942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2F51D7-8007-30A1-3678-DC0E5668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8897-5C6C-4DBC-93A2-448FA74BA6A5}" type="datetimeFigureOut">
              <a:rPr lang="en-NZ" smtClean="0"/>
              <a:t>17/09/2022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EA7245-35E2-B402-1A2B-B40B9A03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72290-9FA5-3F5C-DA82-CD0CB6548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762A-F44C-4844-8C08-E022954526C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3767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8BA7-B55E-AAF4-FBF4-C470E109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9DA5E-9026-8BDE-1541-5840C1DBE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C16AF-B820-409A-E215-309542F72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C6FD2-610D-D8EE-0DDF-6BDE60CF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8897-5C6C-4DBC-93A2-448FA74BA6A5}" type="datetimeFigureOut">
              <a:rPr lang="en-NZ" smtClean="0"/>
              <a:t>17/09/2022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345AC-9160-00FC-3B25-010A8D3B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34B1A-F74E-468E-71BD-1C14C22E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762A-F44C-4844-8C08-E022954526C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4884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A35A-89F0-8951-98BB-EDE6A3B0B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3FE532-A73C-B6DC-F77F-17BD39F42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32801-107D-DBBE-D79F-B0F617E5B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1AF58-7681-AC0B-6B35-335704FA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8897-5C6C-4DBC-93A2-448FA74BA6A5}" type="datetimeFigureOut">
              <a:rPr lang="en-NZ" smtClean="0"/>
              <a:t>17/09/2022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B9632-3A11-2235-78DD-F7460ED2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60920-3973-463D-ADA8-EBB306BF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762A-F44C-4844-8C08-E022954526C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7133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093D0-A7C0-A570-5E8A-566172A49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48770-701D-26DE-9BE1-6CF50D5CF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6793A-8258-57A8-C033-951A3F8C9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18897-5C6C-4DBC-93A2-448FA74BA6A5}" type="datetimeFigureOut">
              <a:rPr lang="en-NZ" smtClean="0"/>
              <a:t>17/09/2022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FD798-9BFF-816E-BF70-EFD9F661F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33899-A37E-3759-D84E-FECADDA1C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A762A-F44C-4844-8C08-E022954526C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0195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76D8887-7667-579A-38B6-EB8D0E68D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30" y="2297434"/>
            <a:ext cx="2007566" cy="138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B84381-4006-7E4C-6BC6-FCA546D4D1CE}"/>
              </a:ext>
            </a:extLst>
          </p:cNvPr>
          <p:cNvSpPr txBox="1"/>
          <p:nvPr/>
        </p:nvSpPr>
        <p:spPr>
          <a:xfrm>
            <a:off x="2781300" y="2099252"/>
            <a:ext cx="66103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solidFill>
                  <a:srgbClr val="282828"/>
                </a:solidFill>
                <a:latin typeface="Bierstadt Display" panose="020B0604020202020204" pitchFamily="34" charset="0"/>
                <a:cs typeface="DokChampa" panose="020B0502040204020203" pitchFamily="34" charset="-34"/>
              </a:rPr>
              <a:t>YouTube</a:t>
            </a:r>
            <a:endParaRPr lang="en-NZ" sz="11000" b="1" dirty="0">
              <a:solidFill>
                <a:srgbClr val="282828"/>
              </a:solidFill>
              <a:latin typeface="Bierstadt Display" panose="020B0604020202020204" pitchFamily="34" charset="0"/>
              <a:cs typeface="DokChampa" panose="020B0502040204020203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742CE6-4BED-9259-A821-4086AF43E055}"/>
              </a:ext>
            </a:extLst>
          </p:cNvPr>
          <p:cNvSpPr txBox="1"/>
          <p:nvPr/>
        </p:nvSpPr>
        <p:spPr>
          <a:xfrm>
            <a:off x="2867025" y="3591968"/>
            <a:ext cx="6610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82828"/>
                </a:solidFill>
                <a:latin typeface="Bierstadt Display" panose="020B0604020202020204" pitchFamily="34" charset="0"/>
                <a:cs typeface="DokChampa" panose="020B0502040204020203" pitchFamily="34" charset="-34"/>
              </a:rPr>
              <a:t>Design Template</a:t>
            </a:r>
            <a:endParaRPr lang="en-NZ" sz="3200" b="1" dirty="0">
              <a:solidFill>
                <a:srgbClr val="282828"/>
              </a:solidFill>
              <a:latin typeface="Bierstadt Display" panose="020B0604020202020204" pitchFamily="34" charset="0"/>
              <a:cs typeface="DokChampa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2395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681F9E5-B90A-96C8-C83E-61DC13DBB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7" t="37639" r="5479" b="39097"/>
          <a:stretch/>
        </p:blipFill>
        <p:spPr bwMode="auto">
          <a:xfrm>
            <a:off x="11125200" y="6480175"/>
            <a:ext cx="981076" cy="25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091930-CFAF-E1D4-7F4C-4731996EC1C4}"/>
              </a:ext>
            </a:extLst>
          </p:cNvPr>
          <p:cNvSpPr txBox="1"/>
          <p:nvPr/>
        </p:nvSpPr>
        <p:spPr>
          <a:xfrm>
            <a:off x="514350" y="391568"/>
            <a:ext cx="6610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282828"/>
                </a:solidFill>
                <a:latin typeface="Bierstadt Display" panose="020B0604020202020204" pitchFamily="34" charset="0"/>
                <a:cs typeface="DokChampa" panose="020B0502040204020203" pitchFamily="34" charset="-34"/>
              </a:rPr>
              <a:t>Colours</a:t>
            </a:r>
            <a:endParaRPr lang="en-NZ" sz="6000" b="1" dirty="0">
              <a:solidFill>
                <a:srgbClr val="282828"/>
              </a:solidFill>
              <a:latin typeface="Bierstadt Display" panose="020B0604020202020204" pitchFamily="34" charset="0"/>
              <a:cs typeface="DokChampa" panose="020B0502040204020203" pitchFamily="34" charset="-3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CAA9F-C0FA-15B4-660F-53FFE03A8C04}"/>
              </a:ext>
            </a:extLst>
          </p:cNvPr>
          <p:cNvGrpSpPr/>
          <p:nvPr/>
        </p:nvGrpSpPr>
        <p:grpSpPr>
          <a:xfrm>
            <a:off x="828675" y="2295525"/>
            <a:ext cx="2686050" cy="2012097"/>
            <a:chOff x="828675" y="2295525"/>
            <a:chExt cx="2686050" cy="201209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36E22AD-85D7-7EF8-ECBD-75698106B85F}"/>
                </a:ext>
              </a:extLst>
            </p:cNvPr>
            <p:cNvSpPr/>
            <p:nvPr/>
          </p:nvSpPr>
          <p:spPr>
            <a:xfrm>
              <a:off x="1500187" y="2295525"/>
              <a:ext cx="1304925" cy="1133475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96FBEE-F034-5F8F-1832-3C83FC92B4B7}"/>
                </a:ext>
              </a:extLst>
            </p:cNvPr>
            <p:cNvSpPr txBox="1"/>
            <p:nvPr/>
          </p:nvSpPr>
          <p:spPr>
            <a:xfrm>
              <a:off x="828675" y="3476625"/>
              <a:ext cx="26860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282828"/>
                  </a:solidFill>
                  <a:latin typeface="Bierstadt Display" panose="020B0604020202020204" pitchFamily="34" charset="0"/>
                  <a:cs typeface="DokChampa" panose="020B0502040204020203" pitchFamily="34" charset="-34"/>
                </a:rPr>
                <a:t>Hex: ##ff0000</a:t>
              </a:r>
              <a:br>
                <a:rPr lang="en-US" sz="1600" dirty="0">
                  <a:solidFill>
                    <a:srgbClr val="282828"/>
                  </a:solidFill>
                  <a:latin typeface="Bierstadt Display" panose="020B0604020202020204" pitchFamily="34" charset="0"/>
                  <a:cs typeface="DokChampa" panose="020B0502040204020203" pitchFamily="34" charset="-34"/>
                </a:rPr>
              </a:br>
              <a:r>
                <a:rPr lang="en-US" sz="1600" dirty="0">
                  <a:solidFill>
                    <a:srgbClr val="282828"/>
                  </a:solidFill>
                  <a:latin typeface="Bierstadt Display" panose="020B0604020202020204" pitchFamily="34" charset="0"/>
                  <a:cs typeface="DokChampa" panose="020B0502040204020203" pitchFamily="34" charset="-34"/>
                </a:rPr>
                <a:t>RGB(255, 0, 0)</a:t>
              </a:r>
              <a:br>
                <a:rPr lang="en-US" sz="1600" dirty="0">
                  <a:solidFill>
                    <a:srgbClr val="282828"/>
                  </a:solidFill>
                  <a:latin typeface="Bierstadt Display" panose="020B0604020202020204" pitchFamily="34" charset="0"/>
                  <a:cs typeface="DokChampa" panose="020B0502040204020203" pitchFamily="34" charset="-34"/>
                </a:rPr>
              </a:br>
              <a:r>
                <a:rPr lang="en-US" sz="1600" dirty="0">
                  <a:solidFill>
                    <a:srgbClr val="282828"/>
                  </a:solidFill>
                  <a:latin typeface="Bierstadt Display" panose="020B0604020202020204" pitchFamily="34" charset="0"/>
                  <a:cs typeface="DokChampa" panose="020B0502040204020203" pitchFamily="34" charset="-34"/>
                </a:rPr>
                <a:t>CMPYK(0, 100, 100, 0)</a:t>
              </a:r>
              <a:endParaRPr lang="en-NZ" sz="1600" dirty="0">
                <a:solidFill>
                  <a:srgbClr val="282828"/>
                </a:solidFill>
                <a:latin typeface="Bierstadt Display" panose="020B0604020202020204" pitchFamily="34" charset="0"/>
                <a:cs typeface="DokChampa" panose="020B0502040204020203" pitchFamily="34" charset="-34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3324A1-B5F2-9805-8268-96DE5FD46AFF}"/>
              </a:ext>
            </a:extLst>
          </p:cNvPr>
          <p:cNvGrpSpPr/>
          <p:nvPr/>
        </p:nvGrpSpPr>
        <p:grpSpPr>
          <a:xfrm>
            <a:off x="4581525" y="2295525"/>
            <a:ext cx="2686050" cy="2012097"/>
            <a:chOff x="828675" y="2295525"/>
            <a:chExt cx="2686050" cy="201209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657A08-265B-D54C-3DBC-BDDD58841B20}"/>
                </a:ext>
              </a:extLst>
            </p:cNvPr>
            <p:cNvSpPr/>
            <p:nvPr/>
          </p:nvSpPr>
          <p:spPr>
            <a:xfrm>
              <a:off x="1500187" y="2295525"/>
              <a:ext cx="1304925" cy="1133475"/>
            </a:xfrm>
            <a:prstGeom prst="rect">
              <a:avLst/>
            </a:prstGeom>
            <a:solidFill>
              <a:srgbClr val="282828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212424-D39B-0D82-1832-73F5E394AE80}"/>
                </a:ext>
              </a:extLst>
            </p:cNvPr>
            <p:cNvSpPr txBox="1"/>
            <p:nvPr/>
          </p:nvSpPr>
          <p:spPr>
            <a:xfrm>
              <a:off x="828675" y="3476625"/>
              <a:ext cx="26860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282828"/>
                  </a:solidFill>
                  <a:latin typeface="Bierstadt Display" panose="020B0604020202020204" pitchFamily="34" charset="0"/>
                  <a:cs typeface="DokChampa" panose="020B0502040204020203" pitchFamily="34" charset="-34"/>
                </a:rPr>
                <a:t>Hex: ##282828</a:t>
              </a:r>
              <a:br>
                <a:rPr lang="en-US" sz="1600" dirty="0">
                  <a:solidFill>
                    <a:srgbClr val="282828"/>
                  </a:solidFill>
                  <a:latin typeface="Bierstadt Display" panose="020B0604020202020204" pitchFamily="34" charset="0"/>
                  <a:cs typeface="DokChampa" panose="020B0502040204020203" pitchFamily="34" charset="-34"/>
                </a:rPr>
              </a:br>
              <a:r>
                <a:rPr lang="en-US" sz="1600" dirty="0">
                  <a:solidFill>
                    <a:srgbClr val="282828"/>
                  </a:solidFill>
                  <a:latin typeface="Bierstadt Display" panose="020B0604020202020204" pitchFamily="34" charset="0"/>
                  <a:cs typeface="DokChampa" panose="020B0502040204020203" pitchFamily="34" charset="-34"/>
                </a:rPr>
                <a:t>RGB(40, 40, 40)</a:t>
              </a:r>
              <a:br>
                <a:rPr lang="en-US" sz="1600" dirty="0">
                  <a:solidFill>
                    <a:srgbClr val="282828"/>
                  </a:solidFill>
                  <a:latin typeface="Bierstadt Display" panose="020B0604020202020204" pitchFamily="34" charset="0"/>
                  <a:cs typeface="DokChampa" panose="020B0502040204020203" pitchFamily="34" charset="-34"/>
                </a:rPr>
              </a:br>
              <a:r>
                <a:rPr lang="en-US" sz="1600" dirty="0">
                  <a:solidFill>
                    <a:srgbClr val="282828"/>
                  </a:solidFill>
                  <a:latin typeface="Bierstadt Display" panose="020B0604020202020204" pitchFamily="34" charset="0"/>
                  <a:cs typeface="DokChampa" panose="020B0502040204020203" pitchFamily="34" charset="-34"/>
                </a:rPr>
                <a:t>CMPYK(0, 0, 0, 84)</a:t>
              </a:r>
              <a:endParaRPr lang="en-NZ" sz="1600" dirty="0">
                <a:solidFill>
                  <a:srgbClr val="282828"/>
                </a:solidFill>
                <a:latin typeface="Bierstadt Display" panose="020B0604020202020204" pitchFamily="34" charset="0"/>
                <a:cs typeface="DokChampa" panose="020B0502040204020203" pitchFamily="34" charset="-34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C0CC50-2806-2F4B-A053-E18B7CA0851E}"/>
              </a:ext>
            </a:extLst>
          </p:cNvPr>
          <p:cNvGrpSpPr/>
          <p:nvPr/>
        </p:nvGrpSpPr>
        <p:grpSpPr>
          <a:xfrm>
            <a:off x="8439150" y="2295525"/>
            <a:ext cx="2686050" cy="2012097"/>
            <a:chOff x="828675" y="2295525"/>
            <a:chExt cx="2686050" cy="201209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C3F098-77C6-5264-2366-122AA4809E77}"/>
                </a:ext>
              </a:extLst>
            </p:cNvPr>
            <p:cNvSpPr/>
            <p:nvPr/>
          </p:nvSpPr>
          <p:spPr>
            <a:xfrm>
              <a:off x="1500187" y="2295525"/>
              <a:ext cx="1304925" cy="113347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0F730E2-A5F4-5FE8-804A-D86EE9F83F28}"/>
                </a:ext>
              </a:extLst>
            </p:cNvPr>
            <p:cNvSpPr txBox="1"/>
            <p:nvPr/>
          </p:nvSpPr>
          <p:spPr>
            <a:xfrm>
              <a:off x="828675" y="3476625"/>
              <a:ext cx="26860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282828"/>
                  </a:solidFill>
                  <a:latin typeface="Bierstadt Display" panose="020B0604020202020204" pitchFamily="34" charset="0"/>
                  <a:cs typeface="DokChampa" panose="020B0502040204020203" pitchFamily="34" charset="-34"/>
                </a:rPr>
                <a:t>Hex: ##ffffff</a:t>
              </a:r>
              <a:br>
                <a:rPr lang="en-US" sz="1600" dirty="0">
                  <a:solidFill>
                    <a:srgbClr val="282828"/>
                  </a:solidFill>
                  <a:latin typeface="Bierstadt Display" panose="020B0604020202020204" pitchFamily="34" charset="0"/>
                  <a:cs typeface="DokChampa" panose="020B0502040204020203" pitchFamily="34" charset="-34"/>
                </a:rPr>
              </a:br>
              <a:r>
                <a:rPr lang="en-US" sz="1600" dirty="0">
                  <a:solidFill>
                    <a:srgbClr val="282828"/>
                  </a:solidFill>
                  <a:latin typeface="Bierstadt Display" panose="020B0604020202020204" pitchFamily="34" charset="0"/>
                  <a:cs typeface="DokChampa" panose="020B0502040204020203" pitchFamily="34" charset="-34"/>
                </a:rPr>
                <a:t>RGB(255, 255, 255)</a:t>
              </a:r>
              <a:br>
                <a:rPr lang="en-US" sz="1600" dirty="0">
                  <a:solidFill>
                    <a:srgbClr val="282828"/>
                  </a:solidFill>
                  <a:latin typeface="Bierstadt Display" panose="020B0604020202020204" pitchFamily="34" charset="0"/>
                  <a:cs typeface="DokChampa" panose="020B0502040204020203" pitchFamily="34" charset="-34"/>
                </a:rPr>
              </a:br>
              <a:r>
                <a:rPr lang="en-US" sz="1600" dirty="0">
                  <a:solidFill>
                    <a:srgbClr val="282828"/>
                  </a:solidFill>
                  <a:latin typeface="Bierstadt Display" panose="020B0604020202020204" pitchFamily="34" charset="0"/>
                  <a:cs typeface="DokChampa" panose="020B0502040204020203" pitchFamily="34" charset="-34"/>
                </a:rPr>
                <a:t>CMPYK(0, 0, 0, 0)</a:t>
              </a:r>
              <a:endParaRPr lang="en-NZ" sz="1600" dirty="0">
                <a:solidFill>
                  <a:srgbClr val="282828"/>
                </a:solidFill>
                <a:latin typeface="Bierstadt Display" panose="020B0604020202020204" pitchFamily="34" charset="0"/>
                <a:cs typeface="DokChampa" panose="020B0502040204020203" pitchFamily="34" charset="-34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B2F8FD1-0410-A508-8095-F15D22CF8F40}"/>
              </a:ext>
            </a:extLst>
          </p:cNvPr>
          <p:cNvGrpSpPr/>
          <p:nvPr/>
        </p:nvGrpSpPr>
        <p:grpSpPr>
          <a:xfrm>
            <a:off x="4581525" y="4726871"/>
            <a:ext cx="2686050" cy="2012097"/>
            <a:chOff x="828675" y="2295525"/>
            <a:chExt cx="2686050" cy="201209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F3DA8E7-6752-06AD-2471-BB6E2BA46D66}"/>
                </a:ext>
              </a:extLst>
            </p:cNvPr>
            <p:cNvSpPr/>
            <p:nvPr/>
          </p:nvSpPr>
          <p:spPr>
            <a:xfrm>
              <a:off x="1500187" y="2295525"/>
              <a:ext cx="1304925" cy="1133475"/>
            </a:xfrm>
            <a:prstGeom prst="rect">
              <a:avLst/>
            </a:prstGeom>
            <a:solidFill>
              <a:srgbClr val="D8D9D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C7988-A519-E662-0F5F-380D11B2E5B1}"/>
                </a:ext>
              </a:extLst>
            </p:cNvPr>
            <p:cNvSpPr txBox="1"/>
            <p:nvPr/>
          </p:nvSpPr>
          <p:spPr>
            <a:xfrm>
              <a:off x="828675" y="3476625"/>
              <a:ext cx="26860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282828"/>
                  </a:solidFill>
                  <a:latin typeface="Bierstadt Display" panose="020B0604020202020204" pitchFamily="34" charset="0"/>
                  <a:cs typeface="DokChampa" panose="020B0502040204020203" pitchFamily="34" charset="-34"/>
                </a:rPr>
                <a:t>Hex: ##D8D9DE</a:t>
              </a:r>
              <a:br>
                <a:rPr lang="en-US" sz="1600" dirty="0">
                  <a:solidFill>
                    <a:srgbClr val="282828"/>
                  </a:solidFill>
                  <a:latin typeface="Bierstadt Display" panose="020B0604020202020204" pitchFamily="34" charset="0"/>
                  <a:cs typeface="DokChampa" panose="020B0502040204020203" pitchFamily="34" charset="-34"/>
                </a:rPr>
              </a:br>
              <a:r>
                <a:rPr lang="en-US" sz="1600" dirty="0">
                  <a:solidFill>
                    <a:srgbClr val="282828"/>
                  </a:solidFill>
                  <a:latin typeface="Bierstadt Display" panose="020B0604020202020204" pitchFamily="34" charset="0"/>
                  <a:cs typeface="DokChampa" panose="020B0502040204020203" pitchFamily="34" charset="-34"/>
                </a:rPr>
                <a:t>RGB(216, 217, 222)</a:t>
              </a:r>
              <a:br>
                <a:rPr lang="en-US" sz="1600" dirty="0">
                  <a:solidFill>
                    <a:srgbClr val="282828"/>
                  </a:solidFill>
                  <a:latin typeface="Bierstadt Display" panose="020B0604020202020204" pitchFamily="34" charset="0"/>
                  <a:cs typeface="DokChampa" panose="020B0502040204020203" pitchFamily="34" charset="-34"/>
                </a:rPr>
              </a:br>
              <a:r>
                <a:rPr lang="en-US" sz="1600" dirty="0">
                  <a:solidFill>
                    <a:srgbClr val="282828"/>
                  </a:solidFill>
                  <a:latin typeface="Bierstadt Display" panose="020B0604020202020204" pitchFamily="34" charset="0"/>
                  <a:cs typeface="DokChampa" panose="020B0502040204020203" pitchFamily="34" charset="-34"/>
                </a:rPr>
                <a:t>CMPYK(3, 2, 0, 13)</a:t>
              </a:r>
              <a:endParaRPr lang="en-NZ" sz="1600" dirty="0">
                <a:solidFill>
                  <a:srgbClr val="282828"/>
                </a:solidFill>
                <a:latin typeface="Bierstadt Display" panose="020B0604020202020204" pitchFamily="34" charset="0"/>
                <a:cs typeface="DokChampa" panose="020B05020402040202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522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4B92D8-5FEE-2B0F-0372-E669B564F42B}"/>
              </a:ext>
            </a:extLst>
          </p:cNvPr>
          <p:cNvSpPr/>
          <p:nvPr/>
        </p:nvSpPr>
        <p:spPr>
          <a:xfrm>
            <a:off x="323849" y="109330"/>
            <a:ext cx="11696701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7678ABA-2978-C8BE-EA2E-E13A31C92A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8" t="38695" r="7585" b="38116"/>
          <a:stretch/>
        </p:blipFill>
        <p:spPr bwMode="auto">
          <a:xfrm>
            <a:off x="514350" y="254755"/>
            <a:ext cx="1565826" cy="42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FC02EC-B57D-92A8-E3A7-129D994E47BB}"/>
              </a:ext>
            </a:extLst>
          </p:cNvPr>
          <p:cNvSpPr txBox="1"/>
          <p:nvPr/>
        </p:nvSpPr>
        <p:spPr>
          <a:xfrm>
            <a:off x="447675" y="625734"/>
            <a:ext cx="6610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282828"/>
                </a:solidFill>
                <a:latin typeface="Arial Rounded MT Bold" panose="020F0704030504030204" pitchFamily="34" charset="0"/>
                <a:cs typeface="DokChampa" panose="020B0604020202020204" pitchFamily="34" charset="-34"/>
              </a:rPr>
              <a:t>Joma</a:t>
            </a:r>
            <a:r>
              <a:rPr lang="en-US" sz="3200" dirty="0">
                <a:solidFill>
                  <a:srgbClr val="282828"/>
                </a:solidFill>
                <a:latin typeface="Arial Rounded MT Bold" panose="020F0704030504030204" pitchFamily="34" charset="0"/>
                <a:cs typeface="DokChampa" panose="020B0604020202020204" pitchFamily="34" charset="-34"/>
              </a:rPr>
              <a:t> Tech Channel Dashboard</a:t>
            </a:r>
            <a:endParaRPr lang="en-NZ" sz="4400" dirty="0">
              <a:solidFill>
                <a:srgbClr val="282828"/>
              </a:solidFill>
              <a:latin typeface="Arial Rounded MT Bold" panose="020F0704030504030204" pitchFamily="34" charset="0"/>
              <a:cs typeface="DokChampa" panose="020B0604020202020204" pitchFamily="34" charset="-3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9ADEAC-9806-8B83-96C3-B0C9368B4E26}"/>
              </a:ext>
            </a:extLst>
          </p:cNvPr>
          <p:cNvSpPr/>
          <p:nvPr/>
        </p:nvSpPr>
        <p:spPr>
          <a:xfrm>
            <a:off x="142875" y="109330"/>
            <a:ext cx="142875" cy="1143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FC18B6B-E1D9-7F26-3CAA-9CD3194FAEB8}"/>
              </a:ext>
            </a:extLst>
          </p:cNvPr>
          <p:cNvGrpSpPr/>
          <p:nvPr/>
        </p:nvGrpSpPr>
        <p:grpSpPr>
          <a:xfrm>
            <a:off x="285749" y="1388891"/>
            <a:ext cx="4252913" cy="1109497"/>
            <a:chOff x="285749" y="1388891"/>
            <a:chExt cx="4252913" cy="110949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6B78816-3ED9-E40B-CF5E-3DD232E76985}"/>
                </a:ext>
              </a:extLst>
            </p:cNvPr>
            <p:cNvSpPr/>
            <p:nvPr/>
          </p:nvSpPr>
          <p:spPr>
            <a:xfrm>
              <a:off x="2538412" y="1441114"/>
              <a:ext cx="2000250" cy="10449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376B975-65F1-2E3D-CE63-4033CB223D82}"/>
                </a:ext>
              </a:extLst>
            </p:cNvPr>
            <p:cNvGrpSpPr/>
            <p:nvPr/>
          </p:nvGrpSpPr>
          <p:grpSpPr>
            <a:xfrm>
              <a:off x="285749" y="1412537"/>
              <a:ext cx="2000251" cy="1085851"/>
              <a:chOff x="285749" y="1412537"/>
              <a:chExt cx="2000251" cy="1085851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1996DDF-2CE6-2CC1-CF67-D1C2448F4581}"/>
                  </a:ext>
                </a:extLst>
              </p:cNvPr>
              <p:cNvSpPr/>
              <p:nvPr/>
            </p:nvSpPr>
            <p:spPr>
              <a:xfrm>
                <a:off x="285750" y="1441114"/>
                <a:ext cx="2000250" cy="10449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E593087-7E1E-7EC2-F412-2EE02DDDE71D}"/>
                  </a:ext>
                </a:extLst>
              </p:cNvPr>
              <p:cNvSpPr/>
              <p:nvPr/>
            </p:nvSpPr>
            <p:spPr>
              <a:xfrm rot="5400000" flipH="1">
                <a:off x="1263015" y="435272"/>
                <a:ext cx="45719" cy="20002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29F4B78-2E36-DFF0-97BA-A519868EEF31}"/>
                  </a:ext>
                </a:extLst>
              </p:cNvPr>
              <p:cNvSpPr/>
              <p:nvPr/>
            </p:nvSpPr>
            <p:spPr>
              <a:xfrm rot="5400000" flipH="1">
                <a:off x="1263014" y="1475404"/>
                <a:ext cx="45719" cy="20002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79FDBA1-4E7D-3643-3B78-1198B2EBF1AB}"/>
                </a:ext>
              </a:extLst>
            </p:cNvPr>
            <p:cNvSpPr/>
            <p:nvPr/>
          </p:nvSpPr>
          <p:spPr>
            <a:xfrm rot="5400000" flipH="1">
              <a:off x="3506153" y="411626"/>
              <a:ext cx="45719" cy="20002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A301AEE-B63C-3373-666C-BEA8E267E08A}"/>
                </a:ext>
              </a:extLst>
            </p:cNvPr>
            <p:cNvSpPr/>
            <p:nvPr/>
          </p:nvSpPr>
          <p:spPr>
            <a:xfrm rot="5400000" flipH="1">
              <a:off x="3506153" y="1475404"/>
              <a:ext cx="45719" cy="20002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3FD955D-BCDB-0ACA-684E-E8F7E5FBF569}"/>
              </a:ext>
            </a:extLst>
          </p:cNvPr>
          <p:cNvGrpSpPr/>
          <p:nvPr/>
        </p:nvGrpSpPr>
        <p:grpSpPr>
          <a:xfrm>
            <a:off x="4931568" y="1388891"/>
            <a:ext cx="4252913" cy="1109497"/>
            <a:chOff x="285749" y="1388891"/>
            <a:chExt cx="4252913" cy="110949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60CA90B-37C5-9672-5947-1DB1EE968116}"/>
                </a:ext>
              </a:extLst>
            </p:cNvPr>
            <p:cNvSpPr/>
            <p:nvPr/>
          </p:nvSpPr>
          <p:spPr>
            <a:xfrm>
              <a:off x="2538412" y="1441114"/>
              <a:ext cx="2000250" cy="10449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8989FD0-E5C4-17EF-A8FC-93641E06AE55}"/>
                </a:ext>
              </a:extLst>
            </p:cNvPr>
            <p:cNvGrpSpPr/>
            <p:nvPr/>
          </p:nvGrpSpPr>
          <p:grpSpPr>
            <a:xfrm>
              <a:off x="285749" y="1412537"/>
              <a:ext cx="2000251" cy="1085851"/>
              <a:chOff x="285749" y="1412537"/>
              <a:chExt cx="2000251" cy="108585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29B59A1-694A-1A30-2E76-68D81209FAA4}"/>
                  </a:ext>
                </a:extLst>
              </p:cNvPr>
              <p:cNvSpPr/>
              <p:nvPr/>
            </p:nvSpPr>
            <p:spPr>
              <a:xfrm>
                <a:off x="285750" y="1441114"/>
                <a:ext cx="2000250" cy="10449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FCE4D1C-A767-5942-E644-C413AA8DCDE4}"/>
                  </a:ext>
                </a:extLst>
              </p:cNvPr>
              <p:cNvSpPr/>
              <p:nvPr/>
            </p:nvSpPr>
            <p:spPr>
              <a:xfrm rot="5400000" flipH="1">
                <a:off x="1263015" y="435272"/>
                <a:ext cx="45719" cy="20002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71B5CC1-AD50-81BE-9277-DE5DA224D596}"/>
                  </a:ext>
                </a:extLst>
              </p:cNvPr>
              <p:cNvSpPr/>
              <p:nvPr/>
            </p:nvSpPr>
            <p:spPr>
              <a:xfrm rot="5400000" flipH="1">
                <a:off x="1263014" y="1475404"/>
                <a:ext cx="45719" cy="20002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7F8CABC-7BD3-FE22-7C5E-790F601A924D}"/>
                </a:ext>
              </a:extLst>
            </p:cNvPr>
            <p:cNvSpPr/>
            <p:nvPr/>
          </p:nvSpPr>
          <p:spPr>
            <a:xfrm rot="5400000" flipH="1">
              <a:off x="3506153" y="411626"/>
              <a:ext cx="45719" cy="20002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111E224-C433-E4E5-2EFE-73FE89A66924}"/>
                </a:ext>
              </a:extLst>
            </p:cNvPr>
            <p:cNvSpPr/>
            <p:nvPr/>
          </p:nvSpPr>
          <p:spPr>
            <a:xfrm rot="5400000" flipH="1">
              <a:off x="3506153" y="1475404"/>
              <a:ext cx="45719" cy="20002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A4C83AB-1D35-9D7F-4271-AA0EA0765912}"/>
              </a:ext>
            </a:extLst>
          </p:cNvPr>
          <p:cNvGrpSpPr/>
          <p:nvPr/>
        </p:nvGrpSpPr>
        <p:grpSpPr>
          <a:xfrm>
            <a:off x="9417844" y="1388891"/>
            <a:ext cx="2602706" cy="1085851"/>
            <a:chOff x="285749" y="1412537"/>
            <a:chExt cx="2000251" cy="108585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075D1B4-F637-FB13-FC6A-762A2491B0F4}"/>
                </a:ext>
              </a:extLst>
            </p:cNvPr>
            <p:cNvSpPr/>
            <p:nvPr/>
          </p:nvSpPr>
          <p:spPr>
            <a:xfrm>
              <a:off x="285750" y="1441114"/>
              <a:ext cx="2000250" cy="10449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BD5BEAE-F7DA-0AE5-BE2B-CCF43009958E}"/>
                </a:ext>
              </a:extLst>
            </p:cNvPr>
            <p:cNvSpPr/>
            <p:nvPr/>
          </p:nvSpPr>
          <p:spPr>
            <a:xfrm rot="5400000" flipH="1">
              <a:off x="1263015" y="435272"/>
              <a:ext cx="45719" cy="20002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C45D26B-51FF-BAD3-D93F-F96B4630213F}"/>
                </a:ext>
              </a:extLst>
            </p:cNvPr>
            <p:cNvSpPr/>
            <p:nvPr/>
          </p:nvSpPr>
          <p:spPr>
            <a:xfrm rot="5400000" flipH="1">
              <a:off x="1263014" y="1475404"/>
              <a:ext cx="45719" cy="20002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416266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104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Bierstadt Display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Jose</dc:creator>
  <cp:lastModifiedBy>Jeffrey Jose</cp:lastModifiedBy>
  <cp:revision>1</cp:revision>
  <dcterms:created xsi:type="dcterms:W3CDTF">2022-09-16T22:24:22Z</dcterms:created>
  <dcterms:modified xsi:type="dcterms:W3CDTF">2022-09-16T23:16:36Z</dcterms:modified>
</cp:coreProperties>
</file>