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301" r:id="rId4"/>
    <p:sldId id="272" r:id="rId5"/>
    <p:sldId id="269" r:id="rId6"/>
    <p:sldId id="275" r:id="rId7"/>
    <p:sldId id="270" r:id="rId8"/>
    <p:sldId id="262" r:id="rId9"/>
    <p:sldId id="302" r:id="rId10"/>
    <p:sldId id="304" r:id="rId11"/>
    <p:sldId id="296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Owusu-Appiah" initials="JO" lastIdx="5" clrIdx="0">
    <p:extLst>
      <p:ext uri="{19B8F6BF-5375-455C-9EA6-DF929625EA0E}">
        <p15:presenceInfo xmlns:p15="http://schemas.microsoft.com/office/powerpoint/2012/main" userId="S::james.owusu-appiah@azubiafrica.org::1d90f081-a884-4425-b708-54fb9140db15" providerId="AD"/>
      </p:ext>
    </p:extLst>
  </p:cmAuthor>
  <p:cmAuthor id="2" name="Joana Lartey" initials="JL" lastIdx="9" clrIdx="1">
    <p:extLst>
      <p:ext uri="{19B8F6BF-5375-455C-9EA6-DF929625EA0E}">
        <p15:presenceInfo xmlns:p15="http://schemas.microsoft.com/office/powerpoint/2012/main" userId="S::joana.lartey@azubiafrica.org::1d3e4524-c5c6-4016-9c22-1ef101908c68" providerId="AD"/>
      </p:ext>
    </p:extLst>
  </p:cmAuthor>
  <p:cmAuthor id="3" name="Guest User" initials="GU" lastIdx="2" clrIdx="2">
    <p:extLst>
      <p:ext uri="{19B8F6BF-5375-455C-9EA6-DF929625EA0E}">
        <p15:presenceInfo xmlns:p15="http://schemas.microsoft.com/office/powerpoint/2012/main" userId="S::urn:spo:anon#c45c88cb873ff304ba9651b315c3ce58224e97561e1cd79af66f57358a57f65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34444-703E-A947-9B53-5A9EF7CD6A54}" v="60" dt="2020-08-08T16:56:13.575"/>
    <p1510:client id="{21DD6914-D965-1810-BFBC-454EE2B07884}" v="2142" dt="2020-08-08T23:14:55.461"/>
    <p1510:client id="{2A812294-DAE0-465A-BB95-DDA8BE69A23E}" v="1282" dt="2020-08-08T23:41:30.126"/>
    <p1510:client id="{363E4205-EA6F-8B7E-572B-53802ED5E838}" v="721" dt="2020-08-08T23:33:09.417"/>
    <p1510:client id="{5E796864-39DC-8C80-7CF8-FDBFD2AA4FA1}" v="711" dt="2020-08-08T22:12:29.593"/>
    <p1510:client id="{803497D4-10C9-2BAF-CA3D-BDF9BF8939F7}" v="321" dt="2020-08-08T23:40:52.473"/>
    <p1510:client id="{8A6E0C2E-FFD1-D520-2809-C5670EDBCC2B}" v="522" dt="2020-08-08T21:56:55.509"/>
    <p1510:client id="{A58DA19E-64C8-B255-69F6-2E3891F3D649}" v="487" dt="2020-08-08T19:50:05.045"/>
    <p1510:client id="{D79A07AF-0FDE-B09A-4E09-EE610929D08B}" v="866" dt="2020-08-08T23:17:42.896"/>
    <p1510:client id="{ED6FDF96-E3B8-59F7-27D7-F6EEC261E1AD}" v="1223" dt="2020-08-08T23:17:16.771"/>
    <p1510:client id="{F00132FA-FAA2-4B32-AA47-B1C6DB32B091}" v="1862" dt="2020-08-08T16:25:58.754"/>
    <p1510:client id="{F1B284A0-F369-3ECB-43C1-59505ED03399}" v="1667" dt="2020-08-08T19:49:5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8T16:32:46.744" idx="9">
    <p:pos x="10" y="10"/>
    <p:text>heish #theme check.........elalee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DAA5A-EF7F-41A4-868B-3635783FC1ED}" type="doc">
      <dgm:prSet loTypeId="urn:microsoft.com/office/officeart/2005/8/layout/hProcess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4C104-DCA4-4B99-BC46-7C0A7EEB2F61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tx2"/>
              </a:solidFill>
              <a:latin typeface="Plantagenet Cherokee"/>
            </a:rPr>
            <a:t>Exploratory Data Analysis</a:t>
          </a:r>
        </a:p>
      </dgm:t>
    </dgm:pt>
    <dgm:pt modelId="{ED048C02-8828-4A56-AEFC-905F2BDBC303}" type="parTrans" cxnId="{D17B2C07-9F9E-46F4-A58C-A61D3E61C6B9}">
      <dgm:prSet/>
      <dgm:spPr/>
      <dgm:t>
        <a:bodyPr/>
        <a:lstStyle/>
        <a:p>
          <a:endParaRPr lang="en-US"/>
        </a:p>
      </dgm:t>
    </dgm:pt>
    <dgm:pt modelId="{FE035119-D632-4792-A927-DF92F6229349}" type="sibTrans" cxnId="{D17B2C07-9F9E-46F4-A58C-A61D3E61C6B9}">
      <dgm:prSet/>
      <dgm:spPr/>
      <dgm:t>
        <a:bodyPr/>
        <a:lstStyle/>
        <a:p>
          <a:endParaRPr lang="en-US"/>
        </a:p>
      </dgm:t>
    </dgm:pt>
    <dgm:pt modelId="{910B3348-9F90-4394-8F11-53846ED67082}">
      <dgm:prSet phldr="0"/>
      <dgm:spPr/>
      <dgm:t>
        <a:bodyPr/>
        <a:lstStyle/>
        <a:p>
          <a:pPr rtl="0"/>
          <a:r>
            <a:rPr lang="en-US" dirty="0">
              <a:solidFill>
                <a:schemeClr val="tx2"/>
              </a:solidFill>
              <a:latin typeface="Plantagenet Cherokee"/>
            </a:rPr>
            <a:t>Data Cleaning and Visualization</a:t>
          </a:r>
          <a:endParaRPr lang="en-US" dirty="0">
            <a:solidFill>
              <a:schemeClr val="tx2"/>
            </a:solidFill>
          </a:endParaRPr>
        </a:p>
      </dgm:t>
    </dgm:pt>
    <dgm:pt modelId="{61C33D84-26B3-42A0-A7E8-72DAF7C4BB9B}" type="parTrans" cxnId="{274971D0-0944-4B71-A195-95B6A3E25F68}">
      <dgm:prSet/>
      <dgm:spPr/>
      <dgm:t>
        <a:bodyPr/>
        <a:lstStyle/>
        <a:p>
          <a:endParaRPr lang="en-US"/>
        </a:p>
      </dgm:t>
    </dgm:pt>
    <dgm:pt modelId="{1052DDDE-BD24-42DB-8A4E-E143D1C4F2BB}" type="sibTrans" cxnId="{274971D0-0944-4B71-A195-95B6A3E25F68}">
      <dgm:prSet/>
      <dgm:spPr/>
      <dgm:t>
        <a:bodyPr/>
        <a:lstStyle/>
        <a:p>
          <a:endParaRPr lang="en-US"/>
        </a:p>
      </dgm:t>
    </dgm:pt>
    <dgm:pt modelId="{5ECE73A5-8384-4552-9310-0FC1B55AEFD1}">
      <dgm:prSet phldr="0"/>
      <dgm:spPr/>
      <dgm:t>
        <a:bodyPr/>
        <a:lstStyle/>
        <a:p>
          <a:pPr rtl="0"/>
          <a:r>
            <a:rPr lang="en-US" dirty="0">
              <a:solidFill>
                <a:schemeClr val="tx2"/>
              </a:solidFill>
              <a:latin typeface="Plantagenet Cherokee"/>
            </a:rPr>
            <a:t>Algorithm Selection &amp; Hyperparameter Tuning</a:t>
          </a:r>
          <a:endParaRPr lang="en-US" dirty="0">
            <a:solidFill>
              <a:schemeClr val="tx2"/>
            </a:solidFill>
          </a:endParaRPr>
        </a:p>
      </dgm:t>
    </dgm:pt>
    <dgm:pt modelId="{1E584AFB-9413-4BCF-BF55-A104C02621DC}" type="parTrans" cxnId="{FE3FBBA3-2ECD-4C7A-97D2-8AA003D86D83}">
      <dgm:prSet/>
      <dgm:spPr/>
      <dgm:t>
        <a:bodyPr/>
        <a:lstStyle/>
        <a:p>
          <a:endParaRPr lang="en-US"/>
        </a:p>
      </dgm:t>
    </dgm:pt>
    <dgm:pt modelId="{A93EB14F-E232-48AE-A26E-F5F170F40069}" type="sibTrans" cxnId="{FE3FBBA3-2ECD-4C7A-97D2-8AA003D86D83}">
      <dgm:prSet/>
      <dgm:spPr/>
      <dgm:t>
        <a:bodyPr/>
        <a:lstStyle/>
        <a:p>
          <a:endParaRPr lang="en-US"/>
        </a:p>
      </dgm:t>
    </dgm:pt>
    <dgm:pt modelId="{C853C887-16A6-4F27-BBAA-2CA02BE00124}">
      <dgm:prSet phldr="0"/>
      <dgm:spPr/>
      <dgm:t>
        <a:bodyPr/>
        <a:lstStyle/>
        <a:p>
          <a:r>
            <a:rPr lang="en-US" dirty="0">
              <a:solidFill>
                <a:schemeClr val="tx2"/>
              </a:solidFill>
              <a:latin typeface="Plantagenet Cherokee"/>
            </a:rPr>
            <a:t>Evaluation Metrics</a:t>
          </a:r>
          <a:endParaRPr lang="en-US" dirty="0">
            <a:solidFill>
              <a:schemeClr val="tx2"/>
            </a:solidFill>
          </a:endParaRPr>
        </a:p>
      </dgm:t>
    </dgm:pt>
    <dgm:pt modelId="{53A46F05-0F6B-40FF-8869-58E96011C0B2}" type="parTrans" cxnId="{E7F357A2-475E-42E9-A596-DEF2D65E09DC}">
      <dgm:prSet/>
      <dgm:spPr/>
      <dgm:t>
        <a:bodyPr/>
        <a:lstStyle/>
        <a:p>
          <a:endParaRPr lang="en-US"/>
        </a:p>
      </dgm:t>
    </dgm:pt>
    <dgm:pt modelId="{7F2F7CD4-D734-407F-9C4A-9ACF5E4C9974}" type="sibTrans" cxnId="{E7F357A2-475E-42E9-A596-DEF2D65E09DC}">
      <dgm:prSet/>
      <dgm:spPr/>
      <dgm:t>
        <a:bodyPr/>
        <a:lstStyle/>
        <a:p>
          <a:endParaRPr lang="en-US"/>
        </a:p>
      </dgm:t>
    </dgm:pt>
    <dgm:pt modelId="{4AE19DDD-A318-4B35-9AA4-1F6B58E2983A}">
      <dgm:prSet phldr="0"/>
      <dgm:spPr/>
      <dgm:t>
        <a:bodyPr/>
        <a:lstStyle/>
        <a:p>
          <a:pPr rtl="0"/>
          <a:r>
            <a:rPr lang="en-US" dirty="0">
              <a:latin typeface="Plantagenet Cherokee"/>
            </a:rPr>
            <a:t>Feature Engineering</a:t>
          </a:r>
        </a:p>
      </dgm:t>
    </dgm:pt>
    <dgm:pt modelId="{13C51911-0099-40E2-8131-28720E57EA62}" type="parTrans" cxnId="{F8D4F3A4-E7BE-46C7-B02B-18DB5167494A}">
      <dgm:prSet/>
      <dgm:spPr/>
      <dgm:t>
        <a:bodyPr/>
        <a:lstStyle/>
        <a:p>
          <a:endParaRPr lang="en-US"/>
        </a:p>
      </dgm:t>
    </dgm:pt>
    <dgm:pt modelId="{08B1C9CD-2683-41DF-8007-4346FE4AF35E}" type="sibTrans" cxnId="{F8D4F3A4-E7BE-46C7-B02B-18DB5167494A}">
      <dgm:prSet/>
      <dgm:spPr/>
      <dgm:t>
        <a:bodyPr/>
        <a:lstStyle/>
        <a:p>
          <a:endParaRPr lang="en-US"/>
        </a:p>
      </dgm:t>
    </dgm:pt>
    <dgm:pt modelId="{267C26A5-D236-4D7B-A2B6-F76D8EF3592F}" type="pres">
      <dgm:prSet presAssocID="{F04DAA5A-EF7F-41A4-868B-3635783FC1ED}" presName="Name0" presStyleCnt="0">
        <dgm:presLayoutVars>
          <dgm:dir/>
          <dgm:animLvl val="lvl"/>
          <dgm:resizeHandles val="exact"/>
        </dgm:presLayoutVars>
      </dgm:prSet>
      <dgm:spPr/>
    </dgm:pt>
    <dgm:pt modelId="{677FDA3A-E5DF-458B-A75F-69511F951D6F}" type="pres">
      <dgm:prSet presAssocID="{F04DAA5A-EF7F-41A4-868B-3635783FC1ED}" presName="dummy" presStyleCnt="0"/>
      <dgm:spPr/>
    </dgm:pt>
    <dgm:pt modelId="{CF00CC3F-0EA2-4F4E-802C-4140A3B26A69}" type="pres">
      <dgm:prSet presAssocID="{F04DAA5A-EF7F-41A4-868B-3635783FC1ED}" presName="linH" presStyleCnt="0"/>
      <dgm:spPr/>
    </dgm:pt>
    <dgm:pt modelId="{EF0C3429-1911-4D50-8851-BC277D3D8DD3}" type="pres">
      <dgm:prSet presAssocID="{F04DAA5A-EF7F-41A4-868B-3635783FC1ED}" presName="padding1" presStyleCnt="0"/>
      <dgm:spPr/>
    </dgm:pt>
    <dgm:pt modelId="{C7101E81-7ED9-4C78-9DC4-7DC694D30A0D}" type="pres">
      <dgm:prSet presAssocID="{08D4C104-DCA4-4B99-BC46-7C0A7EEB2F61}" presName="linV" presStyleCnt="0"/>
      <dgm:spPr/>
    </dgm:pt>
    <dgm:pt modelId="{F7BBE017-F294-4096-8369-8A74A85AADFC}" type="pres">
      <dgm:prSet presAssocID="{08D4C104-DCA4-4B99-BC46-7C0A7EEB2F61}" presName="spVertical1" presStyleCnt="0"/>
      <dgm:spPr/>
    </dgm:pt>
    <dgm:pt modelId="{58F26925-6007-4028-B695-01A84E6AB3D0}" type="pres">
      <dgm:prSet presAssocID="{08D4C104-DCA4-4B99-BC46-7C0A7EEB2F61}" presName="parTx" presStyleLbl="revTx" presStyleIdx="0" presStyleCnt="5" custLinFactNeighborX="-38268" custLinFactNeighborY="-5400">
        <dgm:presLayoutVars>
          <dgm:chMax val="0"/>
          <dgm:chPref val="0"/>
          <dgm:bulletEnabled val="1"/>
        </dgm:presLayoutVars>
      </dgm:prSet>
      <dgm:spPr/>
    </dgm:pt>
    <dgm:pt modelId="{7A9B8DD1-03E2-4788-B62B-416D1AA551C8}" type="pres">
      <dgm:prSet presAssocID="{08D4C104-DCA4-4B99-BC46-7C0A7EEB2F61}" presName="spVertical2" presStyleCnt="0"/>
      <dgm:spPr/>
    </dgm:pt>
    <dgm:pt modelId="{C6C08C94-4681-43BF-9816-EACC41C88AF8}" type="pres">
      <dgm:prSet presAssocID="{08D4C104-DCA4-4B99-BC46-7C0A7EEB2F61}" presName="spVertical3" presStyleCnt="0"/>
      <dgm:spPr/>
    </dgm:pt>
    <dgm:pt modelId="{E7ECADA7-CAE8-4C15-987D-8E0A8F2C965B}" type="pres">
      <dgm:prSet presAssocID="{FE035119-D632-4792-A927-DF92F6229349}" presName="space" presStyleCnt="0"/>
      <dgm:spPr/>
    </dgm:pt>
    <dgm:pt modelId="{074E1534-6CC5-4DB3-ACD2-051CD13F2F43}" type="pres">
      <dgm:prSet presAssocID="{910B3348-9F90-4394-8F11-53846ED67082}" presName="linV" presStyleCnt="0"/>
      <dgm:spPr/>
    </dgm:pt>
    <dgm:pt modelId="{85E50F24-B722-41D0-A4B9-4ECC16B6E03F}" type="pres">
      <dgm:prSet presAssocID="{910B3348-9F90-4394-8F11-53846ED67082}" presName="spVertical1" presStyleCnt="0"/>
      <dgm:spPr/>
    </dgm:pt>
    <dgm:pt modelId="{CE02154A-7268-43CD-BB14-125D1B065C36}" type="pres">
      <dgm:prSet presAssocID="{910B3348-9F90-4394-8F11-53846ED67082}" presName="parTx" presStyleLbl="revTx" presStyleIdx="1" presStyleCnt="5" custLinFactNeighborX="-29707" custLinFactNeighborY="-5400">
        <dgm:presLayoutVars>
          <dgm:chMax val="0"/>
          <dgm:chPref val="0"/>
          <dgm:bulletEnabled val="1"/>
        </dgm:presLayoutVars>
      </dgm:prSet>
      <dgm:spPr/>
    </dgm:pt>
    <dgm:pt modelId="{E70ADF1D-8136-44D9-A15B-D5664AC616F0}" type="pres">
      <dgm:prSet presAssocID="{910B3348-9F90-4394-8F11-53846ED67082}" presName="spVertical2" presStyleCnt="0"/>
      <dgm:spPr/>
    </dgm:pt>
    <dgm:pt modelId="{0DE2B48D-9208-4D92-8702-29AABE3E0AF7}" type="pres">
      <dgm:prSet presAssocID="{910B3348-9F90-4394-8F11-53846ED67082}" presName="spVertical3" presStyleCnt="0"/>
      <dgm:spPr/>
    </dgm:pt>
    <dgm:pt modelId="{370982DD-711C-4B99-A2DF-0800D6A2A6E9}" type="pres">
      <dgm:prSet presAssocID="{1052DDDE-BD24-42DB-8A4E-E143D1C4F2BB}" presName="space" presStyleCnt="0"/>
      <dgm:spPr/>
    </dgm:pt>
    <dgm:pt modelId="{BF3031CC-ECD6-43D1-AA81-EC0304E081D6}" type="pres">
      <dgm:prSet presAssocID="{4AE19DDD-A318-4B35-9AA4-1F6B58E2983A}" presName="linV" presStyleCnt="0"/>
      <dgm:spPr/>
    </dgm:pt>
    <dgm:pt modelId="{3C34CB30-764F-48BE-AA88-671B357830DF}" type="pres">
      <dgm:prSet presAssocID="{4AE19DDD-A318-4B35-9AA4-1F6B58E2983A}" presName="spVertical1" presStyleCnt="0"/>
      <dgm:spPr/>
    </dgm:pt>
    <dgm:pt modelId="{F503BBE3-0828-41A9-AD3C-EE52F5E16730}" type="pres">
      <dgm:prSet presAssocID="{4AE19DDD-A318-4B35-9AA4-1F6B58E2983A}" presName="parTx" presStyleLbl="revTx" presStyleIdx="2" presStyleCnt="5" custLinFactNeighborX="-27768" custLinFactNeighborY="-5400">
        <dgm:presLayoutVars>
          <dgm:chMax val="0"/>
          <dgm:chPref val="0"/>
          <dgm:bulletEnabled val="1"/>
        </dgm:presLayoutVars>
      </dgm:prSet>
      <dgm:spPr/>
    </dgm:pt>
    <dgm:pt modelId="{9F72EC36-DBE6-4FB7-BF98-F341169683D6}" type="pres">
      <dgm:prSet presAssocID="{4AE19DDD-A318-4B35-9AA4-1F6B58E2983A}" presName="spVertical2" presStyleCnt="0"/>
      <dgm:spPr/>
    </dgm:pt>
    <dgm:pt modelId="{AE713185-B18E-4C9E-8851-1728D0699343}" type="pres">
      <dgm:prSet presAssocID="{4AE19DDD-A318-4B35-9AA4-1F6B58E2983A}" presName="spVertical3" presStyleCnt="0"/>
      <dgm:spPr/>
    </dgm:pt>
    <dgm:pt modelId="{45940755-EF18-4524-B0ED-B04EF649A09D}" type="pres">
      <dgm:prSet presAssocID="{08B1C9CD-2683-41DF-8007-4346FE4AF35E}" presName="space" presStyleCnt="0"/>
      <dgm:spPr/>
    </dgm:pt>
    <dgm:pt modelId="{9A431B20-A3A2-4BD1-8353-3E915CA10084}" type="pres">
      <dgm:prSet presAssocID="{5ECE73A5-8384-4552-9310-0FC1B55AEFD1}" presName="linV" presStyleCnt="0"/>
      <dgm:spPr/>
    </dgm:pt>
    <dgm:pt modelId="{84A079D3-6E1A-4A58-8708-95ED646D8080}" type="pres">
      <dgm:prSet presAssocID="{5ECE73A5-8384-4552-9310-0FC1B55AEFD1}" presName="spVertical1" presStyleCnt="0"/>
      <dgm:spPr/>
    </dgm:pt>
    <dgm:pt modelId="{450F02CD-DB1E-4BC5-ABEF-9939F72BCA89}" type="pres">
      <dgm:prSet presAssocID="{5ECE73A5-8384-4552-9310-0FC1B55AEFD1}" presName="parTx" presStyleLbl="revTx" presStyleIdx="3" presStyleCnt="5" custLinFactNeighborX="-24353" custLinFactNeighborY="-5400">
        <dgm:presLayoutVars>
          <dgm:chMax val="0"/>
          <dgm:chPref val="0"/>
          <dgm:bulletEnabled val="1"/>
        </dgm:presLayoutVars>
      </dgm:prSet>
      <dgm:spPr/>
    </dgm:pt>
    <dgm:pt modelId="{8307B3AE-CF9D-4CDF-8D4C-2D31514FFD19}" type="pres">
      <dgm:prSet presAssocID="{5ECE73A5-8384-4552-9310-0FC1B55AEFD1}" presName="spVertical2" presStyleCnt="0"/>
      <dgm:spPr/>
    </dgm:pt>
    <dgm:pt modelId="{350A8F83-E584-4E5C-AC35-F6256834A719}" type="pres">
      <dgm:prSet presAssocID="{5ECE73A5-8384-4552-9310-0FC1B55AEFD1}" presName="spVertical3" presStyleCnt="0"/>
      <dgm:spPr/>
    </dgm:pt>
    <dgm:pt modelId="{F8A86B38-4172-4967-91A1-A4C12EE75893}" type="pres">
      <dgm:prSet presAssocID="{A93EB14F-E232-48AE-A26E-F5F170F40069}" presName="space" presStyleCnt="0"/>
      <dgm:spPr/>
    </dgm:pt>
    <dgm:pt modelId="{E65289F8-7FEB-4242-BFFD-259BCA061D8E}" type="pres">
      <dgm:prSet presAssocID="{C853C887-16A6-4F27-BBAA-2CA02BE00124}" presName="linV" presStyleCnt="0"/>
      <dgm:spPr/>
    </dgm:pt>
    <dgm:pt modelId="{59155270-3BAA-4BBC-BC17-800CB7570D48}" type="pres">
      <dgm:prSet presAssocID="{C853C887-16A6-4F27-BBAA-2CA02BE00124}" presName="spVertical1" presStyleCnt="0"/>
      <dgm:spPr/>
    </dgm:pt>
    <dgm:pt modelId="{F5E59E85-24EF-445E-BD98-C002AF42AD95}" type="pres">
      <dgm:prSet presAssocID="{C853C887-16A6-4F27-BBAA-2CA02BE00124}" presName="parTx" presStyleLbl="revTx" presStyleIdx="4" presStyleCnt="5" custLinFactNeighborX="-25222" custLinFactNeighborY="-5400">
        <dgm:presLayoutVars>
          <dgm:chMax val="0"/>
          <dgm:chPref val="0"/>
          <dgm:bulletEnabled val="1"/>
        </dgm:presLayoutVars>
      </dgm:prSet>
      <dgm:spPr/>
    </dgm:pt>
    <dgm:pt modelId="{C8575361-05FF-4C8F-BAE7-99B0D53FE0C0}" type="pres">
      <dgm:prSet presAssocID="{C853C887-16A6-4F27-BBAA-2CA02BE00124}" presName="spVertical2" presStyleCnt="0"/>
      <dgm:spPr/>
    </dgm:pt>
    <dgm:pt modelId="{878E3591-12B1-4BE3-86DC-6F19CD07D583}" type="pres">
      <dgm:prSet presAssocID="{C853C887-16A6-4F27-BBAA-2CA02BE00124}" presName="spVertical3" presStyleCnt="0"/>
      <dgm:spPr/>
    </dgm:pt>
    <dgm:pt modelId="{A83359AF-182D-48CD-BAF7-811917FF8AA3}" type="pres">
      <dgm:prSet presAssocID="{F04DAA5A-EF7F-41A4-868B-3635783FC1ED}" presName="padding2" presStyleCnt="0"/>
      <dgm:spPr/>
    </dgm:pt>
    <dgm:pt modelId="{BABA7268-E762-4326-8FAE-6B76F20176A3}" type="pres">
      <dgm:prSet presAssocID="{F04DAA5A-EF7F-41A4-868B-3635783FC1ED}" presName="negArrow" presStyleCnt="0"/>
      <dgm:spPr/>
    </dgm:pt>
    <dgm:pt modelId="{FDBADD09-940E-4FC7-946E-9A640E9D5A16}" type="pres">
      <dgm:prSet presAssocID="{F04DAA5A-EF7F-41A4-868B-3635783FC1ED}" presName="backgroundArrow" presStyleLbl="node1" presStyleIdx="0" presStyleCnt="1"/>
      <dgm:spPr/>
    </dgm:pt>
  </dgm:ptLst>
  <dgm:cxnLst>
    <dgm:cxn modelId="{D17B2C07-9F9E-46F4-A58C-A61D3E61C6B9}" srcId="{F04DAA5A-EF7F-41A4-868B-3635783FC1ED}" destId="{08D4C104-DCA4-4B99-BC46-7C0A7EEB2F61}" srcOrd="0" destOrd="0" parTransId="{ED048C02-8828-4A56-AEFC-905F2BDBC303}" sibTransId="{FE035119-D632-4792-A927-DF92F6229349}"/>
    <dgm:cxn modelId="{88B33721-317D-4A73-8D53-DC4E87E384CC}" type="presOf" srcId="{08D4C104-DCA4-4B99-BC46-7C0A7EEB2F61}" destId="{58F26925-6007-4028-B695-01A84E6AB3D0}" srcOrd="0" destOrd="0" presId="urn:microsoft.com/office/officeart/2005/8/layout/hProcess3"/>
    <dgm:cxn modelId="{8B3E373C-2A59-4B98-BF46-AF21925A184B}" type="presOf" srcId="{C853C887-16A6-4F27-BBAA-2CA02BE00124}" destId="{F5E59E85-24EF-445E-BD98-C002AF42AD95}" srcOrd="0" destOrd="0" presId="urn:microsoft.com/office/officeart/2005/8/layout/hProcess3"/>
    <dgm:cxn modelId="{4C6C927B-52BF-445D-9DFE-B9D96AAC488B}" type="presOf" srcId="{4AE19DDD-A318-4B35-9AA4-1F6B58E2983A}" destId="{F503BBE3-0828-41A9-AD3C-EE52F5E16730}" srcOrd="0" destOrd="0" presId="urn:microsoft.com/office/officeart/2005/8/layout/hProcess3"/>
    <dgm:cxn modelId="{71DF8985-6B08-4F85-964A-0E70424FBF40}" type="presOf" srcId="{910B3348-9F90-4394-8F11-53846ED67082}" destId="{CE02154A-7268-43CD-BB14-125D1B065C36}" srcOrd="0" destOrd="0" presId="urn:microsoft.com/office/officeart/2005/8/layout/hProcess3"/>
    <dgm:cxn modelId="{2BC64794-A6B6-4696-9904-CE95F9B0BC04}" type="presOf" srcId="{F04DAA5A-EF7F-41A4-868B-3635783FC1ED}" destId="{267C26A5-D236-4D7B-A2B6-F76D8EF3592F}" srcOrd="0" destOrd="0" presId="urn:microsoft.com/office/officeart/2005/8/layout/hProcess3"/>
    <dgm:cxn modelId="{1009C79F-B5D3-4FBB-B0BA-A55F03A2368E}" type="presOf" srcId="{5ECE73A5-8384-4552-9310-0FC1B55AEFD1}" destId="{450F02CD-DB1E-4BC5-ABEF-9939F72BCA89}" srcOrd="0" destOrd="0" presId="urn:microsoft.com/office/officeart/2005/8/layout/hProcess3"/>
    <dgm:cxn modelId="{E7F357A2-475E-42E9-A596-DEF2D65E09DC}" srcId="{F04DAA5A-EF7F-41A4-868B-3635783FC1ED}" destId="{C853C887-16A6-4F27-BBAA-2CA02BE00124}" srcOrd="4" destOrd="0" parTransId="{53A46F05-0F6B-40FF-8869-58E96011C0B2}" sibTransId="{7F2F7CD4-D734-407F-9C4A-9ACF5E4C9974}"/>
    <dgm:cxn modelId="{FE3FBBA3-2ECD-4C7A-97D2-8AA003D86D83}" srcId="{F04DAA5A-EF7F-41A4-868B-3635783FC1ED}" destId="{5ECE73A5-8384-4552-9310-0FC1B55AEFD1}" srcOrd="3" destOrd="0" parTransId="{1E584AFB-9413-4BCF-BF55-A104C02621DC}" sibTransId="{A93EB14F-E232-48AE-A26E-F5F170F40069}"/>
    <dgm:cxn modelId="{F8D4F3A4-E7BE-46C7-B02B-18DB5167494A}" srcId="{F04DAA5A-EF7F-41A4-868B-3635783FC1ED}" destId="{4AE19DDD-A318-4B35-9AA4-1F6B58E2983A}" srcOrd="2" destOrd="0" parTransId="{13C51911-0099-40E2-8131-28720E57EA62}" sibTransId="{08B1C9CD-2683-41DF-8007-4346FE4AF35E}"/>
    <dgm:cxn modelId="{274971D0-0944-4B71-A195-95B6A3E25F68}" srcId="{F04DAA5A-EF7F-41A4-868B-3635783FC1ED}" destId="{910B3348-9F90-4394-8F11-53846ED67082}" srcOrd="1" destOrd="0" parTransId="{61C33D84-26B3-42A0-A7E8-72DAF7C4BB9B}" sibTransId="{1052DDDE-BD24-42DB-8A4E-E143D1C4F2BB}"/>
    <dgm:cxn modelId="{340E3E32-6497-4665-8C5E-238ACFB1C53E}" type="presParOf" srcId="{267C26A5-D236-4D7B-A2B6-F76D8EF3592F}" destId="{677FDA3A-E5DF-458B-A75F-69511F951D6F}" srcOrd="0" destOrd="0" presId="urn:microsoft.com/office/officeart/2005/8/layout/hProcess3"/>
    <dgm:cxn modelId="{8E5CAB55-5145-4D54-93EE-DBCA254147DE}" type="presParOf" srcId="{267C26A5-D236-4D7B-A2B6-F76D8EF3592F}" destId="{CF00CC3F-0EA2-4F4E-802C-4140A3B26A69}" srcOrd="1" destOrd="0" presId="urn:microsoft.com/office/officeart/2005/8/layout/hProcess3"/>
    <dgm:cxn modelId="{37B5EEF0-3264-4EC2-80F9-3AE4F6DA1953}" type="presParOf" srcId="{CF00CC3F-0EA2-4F4E-802C-4140A3B26A69}" destId="{EF0C3429-1911-4D50-8851-BC277D3D8DD3}" srcOrd="0" destOrd="0" presId="urn:microsoft.com/office/officeart/2005/8/layout/hProcess3"/>
    <dgm:cxn modelId="{4AD9D39A-2EA8-41FA-AF15-56BED94321DD}" type="presParOf" srcId="{CF00CC3F-0EA2-4F4E-802C-4140A3B26A69}" destId="{C7101E81-7ED9-4C78-9DC4-7DC694D30A0D}" srcOrd="1" destOrd="0" presId="urn:microsoft.com/office/officeart/2005/8/layout/hProcess3"/>
    <dgm:cxn modelId="{C6EF6F5D-F12F-4C86-8272-309273316177}" type="presParOf" srcId="{C7101E81-7ED9-4C78-9DC4-7DC694D30A0D}" destId="{F7BBE017-F294-4096-8369-8A74A85AADFC}" srcOrd="0" destOrd="0" presId="urn:microsoft.com/office/officeart/2005/8/layout/hProcess3"/>
    <dgm:cxn modelId="{4C17E413-FC70-426C-BA41-013BBAF7770E}" type="presParOf" srcId="{C7101E81-7ED9-4C78-9DC4-7DC694D30A0D}" destId="{58F26925-6007-4028-B695-01A84E6AB3D0}" srcOrd="1" destOrd="0" presId="urn:microsoft.com/office/officeart/2005/8/layout/hProcess3"/>
    <dgm:cxn modelId="{B6ADE624-45C7-411A-B15F-800F28E493E7}" type="presParOf" srcId="{C7101E81-7ED9-4C78-9DC4-7DC694D30A0D}" destId="{7A9B8DD1-03E2-4788-B62B-416D1AA551C8}" srcOrd="2" destOrd="0" presId="urn:microsoft.com/office/officeart/2005/8/layout/hProcess3"/>
    <dgm:cxn modelId="{57E4F43C-F8C1-4AFF-A8F4-8CD6E7329559}" type="presParOf" srcId="{C7101E81-7ED9-4C78-9DC4-7DC694D30A0D}" destId="{C6C08C94-4681-43BF-9816-EACC41C88AF8}" srcOrd="3" destOrd="0" presId="urn:microsoft.com/office/officeart/2005/8/layout/hProcess3"/>
    <dgm:cxn modelId="{7915B151-DE42-416D-A2A7-58DC57F87D66}" type="presParOf" srcId="{CF00CC3F-0EA2-4F4E-802C-4140A3B26A69}" destId="{E7ECADA7-CAE8-4C15-987D-8E0A8F2C965B}" srcOrd="2" destOrd="0" presId="urn:microsoft.com/office/officeart/2005/8/layout/hProcess3"/>
    <dgm:cxn modelId="{84739AF0-7E13-4681-A302-6990D73E2792}" type="presParOf" srcId="{CF00CC3F-0EA2-4F4E-802C-4140A3B26A69}" destId="{074E1534-6CC5-4DB3-ACD2-051CD13F2F43}" srcOrd="3" destOrd="0" presId="urn:microsoft.com/office/officeart/2005/8/layout/hProcess3"/>
    <dgm:cxn modelId="{3494B8CB-23BE-4A0F-8C65-FBB381E3A036}" type="presParOf" srcId="{074E1534-6CC5-4DB3-ACD2-051CD13F2F43}" destId="{85E50F24-B722-41D0-A4B9-4ECC16B6E03F}" srcOrd="0" destOrd="0" presId="urn:microsoft.com/office/officeart/2005/8/layout/hProcess3"/>
    <dgm:cxn modelId="{8C6ACF7F-6158-4AC3-AF78-C36D826DB1E7}" type="presParOf" srcId="{074E1534-6CC5-4DB3-ACD2-051CD13F2F43}" destId="{CE02154A-7268-43CD-BB14-125D1B065C36}" srcOrd="1" destOrd="0" presId="urn:microsoft.com/office/officeart/2005/8/layout/hProcess3"/>
    <dgm:cxn modelId="{E104A46F-DA7B-48A5-A039-D7541D3463D5}" type="presParOf" srcId="{074E1534-6CC5-4DB3-ACD2-051CD13F2F43}" destId="{E70ADF1D-8136-44D9-A15B-D5664AC616F0}" srcOrd="2" destOrd="0" presId="urn:microsoft.com/office/officeart/2005/8/layout/hProcess3"/>
    <dgm:cxn modelId="{6C7ECD0E-DC5C-47B9-90A7-6C733E37EB5E}" type="presParOf" srcId="{074E1534-6CC5-4DB3-ACD2-051CD13F2F43}" destId="{0DE2B48D-9208-4D92-8702-29AABE3E0AF7}" srcOrd="3" destOrd="0" presId="urn:microsoft.com/office/officeart/2005/8/layout/hProcess3"/>
    <dgm:cxn modelId="{85862C7E-9EAC-4645-8753-3D381544CFB4}" type="presParOf" srcId="{CF00CC3F-0EA2-4F4E-802C-4140A3B26A69}" destId="{370982DD-711C-4B99-A2DF-0800D6A2A6E9}" srcOrd="4" destOrd="0" presId="urn:microsoft.com/office/officeart/2005/8/layout/hProcess3"/>
    <dgm:cxn modelId="{A70EA23E-32BF-48DF-A410-02DAA773448C}" type="presParOf" srcId="{CF00CC3F-0EA2-4F4E-802C-4140A3B26A69}" destId="{BF3031CC-ECD6-43D1-AA81-EC0304E081D6}" srcOrd="5" destOrd="0" presId="urn:microsoft.com/office/officeart/2005/8/layout/hProcess3"/>
    <dgm:cxn modelId="{0079BA0D-DF63-4588-869A-CF93C9190864}" type="presParOf" srcId="{BF3031CC-ECD6-43D1-AA81-EC0304E081D6}" destId="{3C34CB30-764F-48BE-AA88-671B357830DF}" srcOrd="0" destOrd="0" presId="urn:microsoft.com/office/officeart/2005/8/layout/hProcess3"/>
    <dgm:cxn modelId="{FDC6FEC7-5B8D-4D2A-A61C-0018D0A36FBE}" type="presParOf" srcId="{BF3031CC-ECD6-43D1-AA81-EC0304E081D6}" destId="{F503BBE3-0828-41A9-AD3C-EE52F5E16730}" srcOrd="1" destOrd="0" presId="urn:microsoft.com/office/officeart/2005/8/layout/hProcess3"/>
    <dgm:cxn modelId="{CA3D0D8B-DAC9-4965-AB70-F8EA516F49CB}" type="presParOf" srcId="{BF3031CC-ECD6-43D1-AA81-EC0304E081D6}" destId="{9F72EC36-DBE6-4FB7-BF98-F341169683D6}" srcOrd="2" destOrd="0" presId="urn:microsoft.com/office/officeart/2005/8/layout/hProcess3"/>
    <dgm:cxn modelId="{118363C2-6DB9-495F-A90E-689CB6EF0029}" type="presParOf" srcId="{BF3031CC-ECD6-43D1-AA81-EC0304E081D6}" destId="{AE713185-B18E-4C9E-8851-1728D0699343}" srcOrd="3" destOrd="0" presId="urn:microsoft.com/office/officeart/2005/8/layout/hProcess3"/>
    <dgm:cxn modelId="{DE604C93-F113-40C3-9401-71D3B2AAFEAC}" type="presParOf" srcId="{CF00CC3F-0EA2-4F4E-802C-4140A3B26A69}" destId="{45940755-EF18-4524-B0ED-B04EF649A09D}" srcOrd="6" destOrd="0" presId="urn:microsoft.com/office/officeart/2005/8/layout/hProcess3"/>
    <dgm:cxn modelId="{2C00EEC0-9152-4490-BFB2-EE59DB1E989D}" type="presParOf" srcId="{CF00CC3F-0EA2-4F4E-802C-4140A3B26A69}" destId="{9A431B20-A3A2-4BD1-8353-3E915CA10084}" srcOrd="7" destOrd="0" presId="urn:microsoft.com/office/officeart/2005/8/layout/hProcess3"/>
    <dgm:cxn modelId="{382BD7C9-FBBF-405A-988A-65A30A39D941}" type="presParOf" srcId="{9A431B20-A3A2-4BD1-8353-3E915CA10084}" destId="{84A079D3-6E1A-4A58-8708-95ED646D8080}" srcOrd="0" destOrd="0" presId="urn:microsoft.com/office/officeart/2005/8/layout/hProcess3"/>
    <dgm:cxn modelId="{7B416290-4FD7-4F2C-ADCF-5E2010170C14}" type="presParOf" srcId="{9A431B20-A3A2-4BD1-8353-3E915CA10084}" destId="{450F02CD-DB1E-4BC5-ABEF-9939F72BCA89}" srcOrd="1" destOrd="0" presId="urn:microsoft.com/office/officeart/2005/8/layout/hProcess3"/>
    <dgm:cxn modelId="{8B3CEE76-7D3B-4E8C-A8CC-28CAAA4EDEE9}" type="presParOf" srcId="{9A431B20-A3A2-4BD1-8353-3E915CA10084}" destId="{8307B3AE-CF9D-4CDF-8D4C-2D31514FFD19}" srcOrd="2" destOrd="0" presId="urn:microsoft.com/office/officeart/2005/8/layout/hProcess3"/>
    <dgm:cxn modelId="{8D7226D3-2B8B-4AF6-888A-2F9D3AD37CE1}" type="presParOf" srcId="{9A431B20-A3A2-4BD1-8353-3E915CA10084}" destId="{350A8F83-E584-4E5C-AC35-F6256834A719}" srcOrd="3" destOrd="0" presId="urn:microsoft.com/office/officeart/2005/8/layout/hProcess3"/>
    <dgm:cxn modelId="{DBE3AC9F-FFBF-4F0F-8067-C8C3B002F1F6}" type="presParOf" srcId="{CF00CC3F-0EA2-4F4E-802C-4140A3B26A69}" destId="{F8A86B38-4172-4967-91A1-A4C12EE75893}" srcOrd="8" destOrd="0" presId="urn:microsoft.com/office/officeart/2005/8/layout/hProcess3"/>
    <dgm:cxn modelId="{7FDED510-9469-4639-B434-526962EAA829}" type="presParOf" srcId="{CF00CC3F-0EA2-4F4E-802C-4140A3B26A69}" destId="{E65289F8-7FEB-4242-BFFD-259BCA061D8E}" srcOrd="9" destOrd="0" presId="urn:microsoft.com/office/officeart/2005/8/layout/hProcess3"/>
    <dgm:cxn modelId="{5514C8CE-06E9-46CC-B03D-E35FF0C0EEAC}" type="presParOf" srcId="{E65289F8-7FEB-4242-BFFD-259BCA061D8E}" destId="{59155270-3BAA-4BBC-BC17-800CB7570D48}" srcOrd="0" destOrd="0" presId="urn:microsoft.com/office/officeart/2005/8/layout/hProcess3"/>
    <dgm:cxn modelId="{5A83E276-B1F0-4E66-B4DC-4BCD00956FBE}" type="presParOf" srcId="{E65289F8-7FEB-4242-BFFD-259BCA061D8E}" destId="{F5E59E85-24EF-445E-BD98-C002AF42AD95}" srcOrd="1" destOrd="0" presId="urn:microsoft.com/office/officeart/2005/8/layout/hProcess3"/>
    <dgm:cxn modelId="{B0B4757B-FB0B-4B92-8223-7F207BF517F6}" type="presParOf" srcId="{E65289F8-7FEB-4242-BFFD-259BCA061D8E}" destId="{C8575361-05FF-4C8F-BAE7-99B0D53FE0C0}" srcOrd="2" destOrd="0" presId="urn:microsoft.com/office/officeart/2005/8/layout/hProcess3"/>
    <dgm:cxn modelId="{39D0286C-0D9D-4F24-9E60-2F72A9003356}" type="presParOf" srcId="{E65289F8-7FEB-4242-BFFD-259BCA061D8E}" destId="{878E3591-12B1-4BE3-86DC-6F19CD07D583}" srcOrd="3" destOrd="0" presId="urn:microsoft.com/office/officeart/2005/8/layout/hProcess3"/>
    <dgm:cxn modelId="{2D796F25-DF2A-46EC-917E-44D027303A7A}" type="presParOf" srcId="{CF00CC3F-0EA2-4F4E-802C-4140A3B26A69}" destId="{A83359AF-182D-48CD-BAF7-811917FF8AA3}" srcOrd="10" destOrd="0" presId="urn:microsoft.com/office/officeart/2005/8/layout/hProcess3"/>
    <dgm:cxn modelId="{CB8F2032-DF1B-4C89-AB93-D1B22E99E798}" type="presParOf" srcId="{CF00CC3F-0EA2-4F4E-802C-4140A3B26A69}" destId="{BABA7268-E762-4326-8FAE-6B76F20176A3}" srcOrd="11" destOrd="0" presId="urn:microsoft.com/office/officeart/2005/8/layout/hProcess3"/>
    <dgm:cxn modelId="{D790AA24-CBBE-48AB-993B-0034B93C6A80}" type="presParOf" srcId="{CF00CC3F-0EA2-4F4E-802C-4140A3B26A69}" destId="{FDBADD09-940E-4FC7-946E-9A640E9D5A16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ADD09-940E-4FC7-946E-9A640E9D5A16}">
      <dsp:nvSpPr>
        <dsp:cNvPr id="0" name=""/>
        <dsp:cNvSpPr/>
      </dsp:nvSpPr>
      <dsp:spPr>
        <a:xfrm>
          <a:off x="0" y="2358799"/>
          <a:ext cx="11996025" cy="2922577"/>
        </a:xfrm>
        <a:prstGeom prst="righ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9E85-24EF-445E-BD98-C002AF42AD95}">
      <dsp:nvSpPr>
        <dsp:cNvPr id="0" name=""/>
        <dsp:cNvSpPr/>
      </dsp:nvSpPr>
      <dsp:spPr>
        <a:xfrm>
          <a:off x="8672999" y="3049989"/>
          <a:ext cx="1695727" cy="14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Plantagenet Cherokee"/>
            </a:rPr>
            <a:t>Evaluation Metrics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8672999" y="3049989"/>
        <a:ext cx="1695727" cy="1461288"/>
      </dsp:txXfrm>
    </dsp:sp>
    <dsp:sp modelId="{450F02CD-DB1E-4BC5-ABEF-9939F72BCA89}">
      <dsp:nvSpPr>
        <dsp:cNvPr id="0" name=""/>
        <dsp:cNvSpPr/>
      </dsp:nvSpPr>
      <dsp:spPr>
        <a:xfrm>
          <a:off x="6652862" y="3049989"/>
          <a:ext cx="1695727" cy="14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Plantagenet Cherokee"/>
            </a:rPr>
            <a:t>Algorithm Selection &amp; Hyperparameter Tuning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6652862" y="3049989"/>
        <a:ext cx="1695727" cy="1461288"/>
      </dsp:txXfrm>
    </dsp:sp>
    <dsp:sp modelId="{F503BBE3-0828-41A9-AD3C-EE52F5E16730}">
      <dsp:nvSpPr>
        <dsp:cNvPr id="0" name=""/>
        <dsp:cNvSpPr/>
      </dsp:nvSpPr>
      <dsp:spPr>
        <a:xfrm>
          <a:off x="4560080" y="3049989"/>
          <a:ext cx="1695727" cy="14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Plantagenet Cherokee"/>
            </a:rPr>
            <a:t>Feature Engineering</a:t>
          </a:r>
        </a:p>
      </dsp:txBody>
      <dsp:txXfrm>
        <a:off x="4560080" y="3049989"/>
        <a:ext cx="1695727" cy="1461288"/>
      </dsp:txXfrm>
    </dsp:sp>
    <dsp:sp modelId="{CE02154A-7268-43CD-BB14-125D1B065C36}">
      <dsp:nvSpPr>
        <dsp:cNvPr id="0" name=""/>
        <dsp:cNvSpPr/>
      </dsp:nvSpPr>
      <dsp:spPr>
        <a:xfrm>
          <a:off x="2492327" y="3049989"/>
          <a:ext cx="1695727" cy="14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  <a:latin typeface="Plantagenet Cherokee"/>
            </a:rPr>
            <a:t>Data Cleaning and Visualization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492327" y="3049989"/>
        <a:ext cx="1695727" cy="1461288"/>
      </dsp:txXfrm>
    </dsp:sp>
    <dsp:sp modelId="{58F26925-6007-4028-B695-01A84E6AB3D0}">
      <dsp:nvSpPr>
        <dsp:cNvPr id="0" name=""/>
        <dsp:cNvSpPr/>
      </dsp:nvSpPr>
      <dsp:spPr>
        <a:xfrm>
          <a:off x="312284" y="3049989"/>
          <a:ext cx="1695727" cy="146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cap="none" baseline="0" noProof="0" dirty="0">
              <a:solidFill>
                <a:schemeClr val="tx2"/>
              </a:solidFill>
              <a:latin typeface="Plantagenet Cherokee"/>
            </a:rPr>
            <a:t>Exploratory Data Analysis</a:t>
          </a:r>
        </a:p>
      </dsp:txBody>
      <dsp:txXfrm>
        <a:off x="312284" y="3049989"/>
        <a:ext cx="1695727" cy="146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667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" y="2978020"/>
            <a:ext cx="9594853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latin typeface="euphemia"/>
                <a:cs typeface="Times New Roman"/>
              </a:rPr>
              <a:t>STORE SALES</a:t>
            </a:r>
            <a:br>
              <a:rPr lang="en-US" sz="6600" dirty="0">
                <a:latin typeface="euphemia"/>
                <a:cs typeface="Times New Roman"/>
              </a:rPr>
            </a:br>
            <a:r>
              <a:rPr lang="en-US" sz="6600" dirty="0">
                <a:latin typeface="euphemia"/>
                <a:cs typeface="Times New Roman"/>
              </a:rPr>
              <a:t>Time series forecasting</a:t>
            </a:r>
          </a:p>
        </p:txBody>
      </p:sp>
      <p:sp>
        <p:nvSpPr>
          <p:cNvPr id="24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Case Study: Favorita Stores, Ecuador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D34C4-E01B-46BC-B915-7D30A1FE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0" y="142875"/>
            <a:ext cx="11456116" cy="6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CD911-B0D1-4ECD-8756-2E35234C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C82F-AE40-49D6-86B3-1C43042B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dirty="0"/>
              <a:t>To accurately improve the model, the holidays and events data can be split logically, although an arduous task, to create new features.</a:t>
            </a:r>
          </a:p>
          <a:p>
            <a:r>
              <a:rPr lang="en-US" sz="2400" dirty="0"/>
              <a:t>A better quality Oil Dataset can also be used to better improve the model, as research shows the status of the Ecuador economy depends on oil prices</a:t>
            </a:r>
          </a:p>
          <a:p>
            <a:endParaRPr lang="en-US" sz="2400" dirty="0"/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5012-4E04-4384-BC5A-9359DBA4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535" y="3123210"/>
            <a:ext cx="4334241" cy="8728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6AEEBBE-3A28-464F-A6F7-3D4AAEDB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4" r="32433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8B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0294E40-92C0-4A3E-AA8E-8372FFD5CD2D}"/>
              </a:ext>
            </a:extLst>
          </p:cNvPr>
          <p:cNvSpPr txBox="1">
            <a:spLocks/>
          </p:cNvSpPr>
          <p:nvPr/>
        </p:nvSpPr>
        <p:spPr>
          <a:xfrm>
            <a:off x="343870" y="295655"/>
            <a:ext cx="7942880" cy="779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+mj-lt"/>
                <a:cs typeface="+mj-lt"/>
              </a:rPr>
              <a:t> </a:t>
            </a:r>
            <a:r>
              <a:rPr lang="en-US" sz="3600" dirty="0">
                <a:ea typeface="+mj-lt"/>
                <a:cs typeface="+mj-lt"/>
              </a:rPr>
              <a:t> Outline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DFB580-6FAC-4E53-9298-835D872E781E}"/>
              </a:ext>
            </a:extLst>
          </p:cNvPr>
          <p:cNvSpPr txBox="1">
            <a:spLocks/>
          </p:cNvSpPr>
          <p:nvPr/>
        </p:nvSpPr>
        <p:spPr>
          <a:xfrm>
            <a:off x="343870" y="942975"/>
            <a:ext cx="7994015" cy="555783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Introduction</a:t>
            </a:r>
          </a:p>
          <a:p>
            <a:r>
              <a:rPr lang="en-US" sz="2400" dirty="0"/>
              <a:t>Execution Process</a:t>
            </a:r>
          </a:p>
          <a:p>
            <a:r>
              <a:rPr lang="en-US" sz="2400" dirty="0"/>
              <a:t>Exploratory Data Analysis</a:t>
            </a:r>
          </a:p>
          <a:p>
            <a:r>
              <a:rPr lang="en-US" sz="2400" dirty="0"/>
              <a:t>Data Cleaning &amp; Visualizations</a:t>
            </a:r>
          </a:p>
          <a:p>
            <a:r>
              <a:rPr lang="en-US" sz="2400" dirty="0"/>
              <a:t>Feature Engineering</a:t>
            </a:r>
          </a:p>
          <a:p>
            <a:r>
              <a:rPr lang="en-US" sz="2400" dirty="0"/>
              <a:t>Algorithm Selection</a:t>
            </a:r>
          </a:p>
          <a:p>
            <a:r>
              <a:rPr lang="en-US" sz="2400" dirty="0"/>
              <a:t>Hyperparameter Tuning</a:t>
            </a:r>
          </a:p>
          <a:p>
            <a:r>
              <a:rPr lang="en-US" sz="2400" dirty="0"/>
              <a:t>Evaluation Metric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0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C3A39-7E68-492C-84C3-26C592FD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5F45-06E1-4167-B2E9-6520CCA1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543174"/>
            <a:ext cx="9752127" cy="39433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Time Series measures how things change over time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Building Machine Learning (ML) Models with time series data is often time consuming and complex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Build Time Series Forecasting Model to predict product sales for Favorita Stores in Ecuador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21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90" y="975853"/>
            <a:ext cx="4782574" cy="1124280"/>
          </a:xfrm>
        </p:spPr>
        <p:txBody>
          <a:bodyPr>
            <a:noAutofit/>
          </a:bodyPr>
          <a:lstStyle/>
          <a:p>
            <a:r>
              <a:rPr lang="en-US" sz="4000"/>
              <a:t>Execution Process</a:t>
            </a:r>
          </a:p>
        </p:txBody>
      </p:sp>
      <p:sp>
        <p:nvSpPr>
          <p:cNvPr id="42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Content Placeholder 3" title="Stacke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8B133F6-CEF7-4836-8A6A-E0BE0956E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48825"/>
              </p:ext>
            </p:extLst>
          </p:nvPr>
        </p:nvGraphicFramePr>
        <p:xfrm>
          <a:off x="201283" y="-64489"/>
          <a:ext cx="11996025" cy="764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91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50D03-CA57-4A50-BDDC-8DAF2E17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53641"/>
            <a:ext cx="3923477" cy="2760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FF"/>
                </a:solidFill>
              </a:rPr>
              <a:t>Understanding the data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E5B3-3EC8-4EC4-B3A1-29209AD6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024" y="992981"/>
            <a:ext cx="5306084" cy="4872037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There are 54 stores located in 16 states of Ecuador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Favorita stores sell products from within 33 product families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 Highest sales are made in December, and on Sundays</a:t>
            </a:r>
          </a:p>
        </p:txBody>
      </p:sp>
    </p:spTree>
    <p:extLst>
      <p:ext uri="{BB962C8B-B14F-4D97-AF65-F5344CB8AC3E}">
        <p14:creationId xmlns:p14="http://schemas.microsoft.com/office/powerpoint/2010/main" val="41569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50D03-CA57-4A50-BDDC-8DAF2E17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4" y="75931"/>
            <a:ext cx="6606868" cy="1219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Cleaning the Data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20" descr="Mop and bucket">
            <a:extLst>
              <a:ext uri="{FF2B5EF4-FFF2-40B4-BE49-F238E27FC236}">
                <a16:creationId xmlns:a16="http://schemas.microsoft.com/office/drawing/2014/main" id="{27B40ACB-1FA0-439B-985F-A0BC12C5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439CEA-D702-422B-BB82-3C569DFD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24" y="2000563"/>
            <a:ext cx="7186083" cy="347482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Check for missing values, duplicates and outliers in the dataset</a:t>
            </a:r>
          </a:p>
          <a:p>
            <a:pPr lvl="1"/>
            <a:r>
              <a:rPr lang="en-US" sz="2000" dirty="0"/>
              <a:t>43 Missing values in oils data.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Linear </a:t>
            </a:r>
            <a:r>
              <a:rPr lang="en-US" sz="2400" dirty="0" err="1"/>
              <a:t>Intrapolation</a:t>
            </a:r>
            <a:endParaRPr lang="en-US" sz="2400" dirty="0"/>
          </a:p>
          <a:p>
            <a:pPr lvl="1"/>
            <a:r>
              <a:rPr lang="en-US" sz="2000" dirty="0"/>
              <a:t>Missing values are imputed with linear </a:t>
            </a:r>
            <a:r>
              <a:rPr lang="en-US" sz="2000" dirty="0" err="1"/>
              <a:t>intrapolation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6D57-DD26-42A5-8302-EC268AB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44" y="1345869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Feature Engineering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1B49-332E-43B8-AA31-C0471923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830" y="1345869"/>
            <a:ext cx="6076927" cy="4830849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/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There is a significant positive correlation between the sales and transaction data</a:t>
            </a:r>
            <a:endParaRPr lang="en-GB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Ecuador is an oil-dependent country hence a higher oil price reduces the sales at Favorita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62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258" y="406879"/>
            <a:ext cx="9980682" cy="1096962"/>
          </a:xfrm>
        </p:spPr>
        <p:txBody>
          <a:bodyPr/>
          <a:lstStyle/>
          <a:p>
            <a:r>
              <a:rPr lang="en-US"/>
              <a:t>                              </a:t>
            </a:r>
            <a:r>
              <a:rPr lang="en-US" sz="3200" b="1"/>
              <a:t> </a:t>
            </a:r>
            <a:br>
              <a:rPr lang="en-US"/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5317" y="1427672"/>
            <a:ext cx="4919472" cy="82391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000" b="0"/>
              <a:t>                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86EBD-DE8B-460C-BFBE-63296F913E42}"/>
              </a:ext>
            </a:extLst>
          </p:cNvPr>
          <p:cNvSpPr txBox="1"/>
          <p:nvPr/>
        </p:nvSpPr>
        <p:spPr>
          <a:xfrm>
            <a:off x="1899249" y="393839"/>
            <a:ext cx="8393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Plantagenet Cherokee"/>
              </a:rPr>
              <a:t>                 Data Visualization</a:t>
            </a:r>
            <a:r>
              <a:rPr lang="en-US" dirty="0">
                <a:latin typeface="Plantagenet Cherokee"/>
              </a:rPr>
              <a:t>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6DFEC-A33B-4816-A34A-2F6C226A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177616"/>
            <a:ext cx="11029950" cy="53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258" y="406879"/>
            <a:ext cx="9980682" cy="1096962"/>
          </a:xfrm>
        </p:spPr>
        <p:txBody>
          <a:bodyPr/>
          <a:lstStyle/>
          <a:p>
            <a:r>
              <a:rPr lang="en-US"/>
              <a:t>                              </a:t>
            </a:r>
            <a:r>
              <a:rPr lang="en-US" sz="3200" b="1"/>
              <a:t> </a:t>
            </a:r>
            <a:br>
              <a:rPr lang="en-US"/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5317" y="1427672"/>
            <a:ext cx="4919472" cy="82391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000" b="0"/>
              <a:t>                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86EBD-DE8B-460C-BFBE-63296F913E42}"/>
              </a:ext>
            </a:extLst>
          </p:cNvPr>
          <p:cNvSpPr txBox="1"/>
          <p:nvPr/>
        </p:nvSpPr>
        <p:spPr>
          <a:xfrm>
            <a:off x="1899249" y="393839"/>
            <a:ext cx="8393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Plantagenet Cherokee"/>
              </a:rPr>
              <a:t>                 Data Visualization</a:t>
            </a:r>
            <a:r>
              <a:rPr lang="en-US" dirty="0">
                <a:latin typeface="Plantagenet Cherokee"/>
              </a:rPr>
              <a:t>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0299B-6943-4C9B-87F8-0F3B17D5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271589"/>
            <a:ext cx="10244138" cy="54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9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265</Words>
  <Application>Microsoft Office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euphemia</vt:lpstr>
      <vt:lpstr>euphemia</vt:lpstr>
      <vt:lpstr>Plantagenet Cherokee</vt:lpstr>
      <vt:lpstr>Wingdings</vt:lpstr>
      <vt:lpstr>Academic Literature 16x9</vt:lpstr>
      <vt:lpstr>STORE SALES Time series forecasting</vt:lpstr>
      <vt:lpstr>PowerPoint Presentation</vt:lpstr>
      <vt:lpstr>Introduction</vt:lpstr>
      <vt:lpstr>Execution Process</vt:lpstr>
      <vt:lpstr>Exploratory Data Analysis  Understanding the data </vt:lpstr>
      <vt:lpstr>Cleaning the Data</vt:lpstr>
      <vt:lpstr>Feature Engineering </vt:lpstr>
      <vt:lpstr>                                </vt:lpstr>
      <vt:lpstr>                                </vt:lpstr>
      <vt:lpstr>PowerPoint Presentation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GHRASIER</dc:creator>
  <cp:lastModifiedBy>Jeffrey Larbi-Akor</cp:lastModifiedBy>
  <cp:revision>617</cp:revision>
  <dcterms:created xsi:type="dcterms:W3CDTF">2020-08-08T12:05:41Z</dcterms:created>
  <dcterms:modified xsi:type="dcterms:W3CDTF">2021-11-18T11:57:55Z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