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310" r:id="rId5"/>
    <p:sldId id="259" r:id="rId6"/>
    <p:sldId id="304" r:id="rId7"/>
    <p:sldId id="311" r:id="rId8"/>
    <p:sldId id="314" r:id="rId9"/>
    <p:sldId id="312" r:id="rId10"/>
    <p:sldId id="315" r:id="rId11"/>
    <p:sldId id="316" r:id="rId12"/>
    <p:sldId id="317" r:id="rId13"/>
    <p:sldId id="30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CECB6-F3AE-494C-99DC-6E2788F27D14}" v="18" dt="2025-02-03T00:59:50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n Jussara Leite Lopes" userId="eb2ff9bdd88f538d" providerId="LiveId" clId="{FA9CECB6-F3AE-494C-99DC-6E2788F27D14}"/>
    <pc:docChg chg="undo custSel addSld delSld modSld sldOrd">
      <pc:chgData name="Miryan Jussara Leite Lopes" userId="eb2ff9bdd88f538d" providerId="LiveId" clId="{FA9CECB6-F3AE-494C-99DC-6E2788F27D14}" dt="2025-02-03T01:17:16.785" v="2122" actId="20577"/>
      <pc:docMkLst>
        <pc:docMk/>
      </pc:docMkLst>
      <pc:sldChg chg="modSp mod">
        <pc:chgData name="Miryan Jussara Leite Lopes" userId="eb2ff9bdd88f538d" providerId="LiveId" clId="{FA9CECB6-F3AE-494C-99DC-6E2788F27D14}" dt="2025-02-02T18:56:37.977" v="643" actId="20577"/>
        <pc:sldMkLst>
          <pc:docMk/>
          <pc:sldMk cId="3779389791" sldId="256"/>
        </pc:sldMkLst>
        <pc:spChg chg="mod">
          <ac:chgData name="Miryan Jussara Leite Lopes" userId="eb2ff9bdd88f538d" providerId="LiveId" clId="{FA9CECB6-F3AE-494C-99DC-6E2788F27D14}" dt="2025-02-02T14:57:22.658" v="10" actId="207"/>
          <ac:spMkLst>
            <pc:docMk/>
            <pc:sldMk cId="3779389791" sldId="256"/>
            <ac:spMk id="2" creationId="{BF6954FE-4503-C1E0-2B27-3827428DAF70}"/>
          </ac:spMkLst>
        </pc:spChg>
        <pc:spChg chg="mod">
          <ac:chgData name="Miryan Jussara Leite Lopes" userId="eb2ff9bdd88f538d" providerId="LiveId" clId="{FA9CECB6-F3AE-494C-99DC-6E2788F27D14}" dt="2025-02-02T18:56:37.977" v="643" actId="20577"/>
          <ac:spMkLst>
            <pc:docMk/>
            <pc:sldMk cId="3779389791" sldId="256"/>
            <ac:spMk id="4" creationId="{05D96930-A847-9209-5A1F-327EE10EA37B}"/>
          </ac:spMkLst>
        </pc:spChg>
      </pc:sldChg>
      <pc:sldChg chg="modSp mod">
        <pc:chgData name="Miryan Jussara Leite Lopes" userId="eb2ff9bdd88f538d" providerId="LiveId" clId="{FA9CECB6-F3AE-494C-99DC-6E2788F27D14}" dt="2025-02-03T01:17:16.785" v="2122" actId="20577"/>
        <pc:sldMkLst>
          <pc:docMk/>
          <pc:sldMk cId="3922116877" sldId="257"/>
        </pc:sldMkLst>
        <pc:spChg chg="mod">
          <ac:chgData name="Miryan Jussara Leite Lopes" userId="eb2ff9bdd88f538d" providerId="LiveId" clId="{FA9CECB6-F3AE-494C-99DC-6E2788F27D14}" dt="2025-02-03T01:16:04.305" v="2053" actId="20577"/>
          <ac:spMkLst>
            <pc:docMk/>
            <pc:sldMk cId="3922116877" sldId="257"/>
            <ac:spMk id="2" creationId="{0F228716-CBDE-1FBF-E4D7-F4CF4CB1C12B}"/>
          </ac:spMkLst>
        </pc:spChg>
        <pc:spChg chg="mod">
          <ac:chgData name="Miryan Jussara Leite Lopes" userId="eb2ff9bdd88f538d" providerId="LiveId" clId="{FA9CECB6-F3AE-494C-99DC-6E2788F27D14}" dt="2025-02-03T01:17:16.785" v="2122" actId="20577"/>
          <ac:spMkLst>
            <pc:docMk/>
            <pc:sldMk cId="3922116877" sldId="257"/>
            <ac:spMk id="3" creationId="{FC2E81BE-B046-0463-9A61-EB08B2138EFB}"/>
          </ac:spMkLst>
        </pc:spChg>
        <pc:picChg chg="mod">
          <ac:chgData name="Miryan Jussara Leite Lopes" userId="eb2ff9bdd88f538d" providerId="LiveId" clId="{FA9CECB6-F3AE-494C-99DC-6E2788F27D14}" dt="2025-02-02T14:59:28.389" v="50" actId="14100"/>
          <ac:picMkLst>
            <pc:docMk/>
            <pc:sldMk cId="3922116877" sldId="257"/>
            <ac:picMk id="6" creationId="{3BC347C4-E9D9-5588-7CB5-3CD77C59F871}"/>
          </ac:picMkLst>
        </pc:picChg>
      </pc:sldChg>
      <pc:sldChg chg="modSp mod">
        <pc:chgData name="Miryan Jussara Leite Lopes" userId="eb2ff9bdd88f538d" providerId="LiveId" clId="{FA9CECB6-F3AE-494C-99DC-6E2788F27D14}" dt="2025-02-02T14:57:06.333" v="9" actId="207"/>
        <pc:sldMkLst>
          <pc:docMk/>
          <pc:sldMk cId="1116460899" sldId="258"/>
        </pc:sldMkLst>
        <pc:spChg chg="mod">
          <ac:chgData name="Miryan Jussara Leite Lopes" userId="eb2ff9bdd88f538d" providerId="LiveId" clId="{FA9CECB6-F3AE-494C-99DC-6E2788F27D14}" dt="2025-02-02T14:57:06.333" v="9" actId="207"/>
          <ac:spMkLst>
            <pc:docMk/>
            <pc:sldMk cId="1116460899" sldId="258"/>
            <ac:spMk id="2" creationId="{FC0818A1-F5E1-BA72-432C-0B6208D18B0B}"/>
          </ac:spMkLst>
        </pc:spChg>
      </pc:sldChg>
      <pc:sldChg chg="modSp mod">
        <pc:chgData name="Miryan Jussara Leite Lopes" userId="eb2ff9bdd88f538d" providerId="LiveId" clId="{FA9CECB6-F3AE-494C-99DC-6E2788F27D14}" dt="2025-02-02T14:56:44.752" v="6" actId="207"/>
        <pc:sldMkLst>
          <pc:docMk/>
          <pc:sldMk cId="1003969756" sldId="259"/>
        </pc:sldMkLst>
        <pc:spChg chg="mod">
          <ac:chgData name="Miryan Jussara Leite Lopes" userId="eb2ff9bdd88f538d" providerId="LiveId" clId="{FA9CECB6-F3AE-494C-99DC-6E2788F27D14}" dt="2025-02-02T14:56:44.752" v="6" actId="207"/>
          <ac:spMkLst>
            <pc:docMk/>
            <pc:sldMk cId="1003969756" sldId="259"/>
            <ac:spMk id="5" creationId="{E55038AA-0B76-4A1E-54E9-74145350EFD7}"/>
          </ac:spMkLst>
        </pc:spChg>
      </pc:sldChg>
      <pc:sldChg chg="del">
        <pc:chgData name="Miryan Jussara Leite Lopes" userId="eb2ff9bdd88f538d" providerId="LiveId" clId="{FA9CECB6-F3AE-494C-99DC-6E2788F27D14}" dt="2025-02-02T14:54:38.448" v="1" actId="47"/>
        <pc:sldMkLst>
          <pc:docMk/>
          <pc:sldMk cId="3490953719" sldId="261"/>
        </pc:sldMkLst>
      </pc:sldChg>
      <pc:sldChg chg="del">
        <pc:chgData name="Miryan Jussara Leite Lopes" userId="eb2ff9bdd88f538d" providerId="LiveId" clId="{FA9CECB6-F3AE-494C-99DC-6E2788F27D14}" dt="2025-02-02T14:54:34.381" v="0" actId="47"/>
        <pc:sldMkLst>
          <pc:docMk/>
          <pc:sldMk cId="3568172198" sldId="262"/>
        </pc:sldMkLst>
      </pc:sldChg>
      <pc:sldChg chg="del">
        <pc:chgData name="Miryan Jussara Leite Lopes" userId="eb2ff9bdd88f538d" providerId="LiveId" clId="{FA9CECB6-F3AE-494C-99DC-6E2788F27D14}" dt="2025-02-02T14:54:34.381" v="0" actId="47"/>
        <pc:sldMkLst>
          <pc:docMk/>
          <pc:sldMk cId="2970933501" sldId="263"/>
        </pc:sldMkLst>
      </pc:sldChg>
      <pc:sldChg chg="del">
        <pc:chgData name="Miryan Jussara Leite Lopes" userId="eb2ff9bdd88f538d" providerId="LiveId" clId="{FA9CECB6-F3AE-494C-99DC-6E2788F27D14}" dt="2025-02-02T15:18:24.359" v="140" actId="47"/>
        <pc:sldMkLst>
          <pc:docMk/>
          <pc:sldMk cId="633953906" sldId="292"/>
        </pc:sldMkLst>
      </pc:sldChg>
      <pc:sldChg chg="del">
        <pc:chgData name="Miryan Jussara Leite Lopes" userId="eb2ff9bdd88f538d" providerId="LiveId" clId="{FA9CECB6-F3AE-494C-99DC-6E2788F27D14}" dt="2025-02-02T14:54:34.381" v="0" actId="47"/>
        <pc:sldMkLst>
          <pc:docMk/>
          <pc:sldMk cId="3544460834" sldId="294"/>
        </pc:sldMkLst>
      </pc:sldChg>
      <pc:sldChg chg="del">
        <pc:chgData name="Miryan Jussara Leite Lopes" userId="eb2ff9bdd88f538d" providerId="LiveId" clId="{FA9CECB6-F3AE-494C-99DC-6E2788F27D14}" dt="2025-02-02T14:54:34.381" v="0" actId="47"/>
        <pc:sldMkLst>
          <pc:docMk/>
          <pc:sldMk cId="1105526738" sldId="295"/>
        </pc:sldMkLst>
      </pc:sldChg>
      <pc:sldChg chg="del">
        <pc:chgData name="Miryan Jussara Leite Lopes" userId="eb2ff9bdd88f538d" providerId="LiveId" clId="{FA9CECB6-F3AE-494C-99DC-6E2788F27D14}" dt="2025-02-02T14:54:34.381" v="0" actId="47"/>
        <pc:sldMkLst>
          <pc:docMk/>
          <pc:sldMk cId="964433846" sldId="296"/>
        </pc:sldMkLst>
      </pc:sldChg>
      <pc:sldChg chg="del">
        <pc:chgData name="Miryan Jussara Leite Lopes" userId="eb2ff9bdd88f538d" providerId="LiveId" clId="{FA9CECB6-F3AE-494C-99DC-6E2788F27D14}" dt="2025-02-02T14:54:46.191" v="2" actId="47"/>
        <pc:sldMkLst>
          <pc:docMk/>
          <pc:sldMk cId="119415580" sldId="297"/>
        </pc:sldMkLst>
      </pc:sldChg>
      <pc:sldChg chg="del">
        <pc:chgData name="Miryan Jussara Leite Lopes" userId="eb2ff9bdd88f538d" providerId="LiveId" clId="{FA9CECB6-F3AE-494C-99DC-6E2788F27D14}" dt="2025-02-02T14:54:46.191" v="2" actId="47"/>
        <pc:sldMkLst>
          <pc:docMk/>
          <pc:sldMk cId="2225531048" sldId="298"/>
        </pc:sldMkLst>
      </pc:sldChg>
      <pc:sldChg chg="del">
        <pc:chgData name="Miryan Jussara Leite Lopes" userId="eb2ff9bdd88f538d" providerId="LiveId" clId="{FA9CECB6-F3AE-494C-99DC-6E2788F27D14}" dt="2025-02-02T14:55:05.635" v="4" actId="47"/>
        <pc:sldMkLst>
          <pc:docMk/>
          <pc:sldMk cId="2489604188" sldId="299"/>
        </pc:sldMkLst>
      </pc:sldChg>
      <pc:sldChg chg="del">
        <pc:chgData name="Miryan Jussara Leite Lopes" userId="eb2ff9bdd88f538d" providerId="LiveId" clId="{FA9CECB6-F3AE-494C-99DC-6E2788F27D14}" dt="2025-02-02T14:54:57.024" v="3" actId="47"/>
        <pc:sldMkLst>
          <pc:docMk/>
          <pc:sldMk cId="2434582063" sldId="300"/>
        </pc:sldMkLst>
      </pc:sldChg>
      <pc:sldChg chg="del">
        <pc:chgData name="Miryan Jussara Leite Lopes" userId="eb2ff9bdd88f538d" providerId="LiveId" clId="{FA9CECB6-F3AE-494C-99DC-6E2788F27D14}" dt="2025-02-02T14:54:57.024" v="3" actId="47"/>
        <pc:sldMkLst>
          <pc:docMk/>
          <pc:sldMk cId="1443697868" sldId="301"/>
        </pc:sldMkLst>
      </pc:sldChg>
      <pc:sldChg chg="del">
        <pc:chgData name="Miryan Jussara Leite Lopes" userId="eb2ff9bdd88f538d" providerId="LiveId" clId="{FA9CECB6-F3AE-494C-99DC-6E2788F27D14}" dt="2025-02-02T14:54:57.024" v="3" actId="47"/>
        <pc:sldMkLst>
          <pc:docMk/>
          <pc:sldMk cId="1141331330" sldId="302"/>
        </pc:sldMkLst>
      </pc:sldChg>
      <pc:sldChg chg="del">
        <pc:chgData name="Miryan Jussara Leite Lopes" userId="eb2ff9bdd88f538d" providerId="LiveId" clId="{FA9CECB6-F3AE-494C-99DC-6E2788F27D14}" dt="2025-02-02T14:54:57.024" v="3" actId="47"/>
        <pc:sldMkLst>
          <pc:docMk/>
          <pc:sldMk cId="3659933002" sldId="303"/>
        </pc:sldMkLst>
      </pc:sldChg>
      <pc:sldChg chg="addSp delSp modSp mod delDesignElem chgLayout">
        <pc:chgData name="Miryan Jussara Leite Lopes" userId="eb2ff9bdd88f538d" providerId="LiveId" clId="{FA9CECB6-F3AE-494C-99DC-6E2788F27D14}" dt="2025-02-02T15:18:49.903" v="147" actId="478"/>
        <pc:sldMkLst>
          <pc:docMk/>
          <pc:sldMk cId="3040855791" sldId="304"/>
        </pc:sldMkLst>
        <pc:spChg chg="add">
          <ac:chgData name="Miryan Jussara Leite Lopes" userId="eb2ff9bdd88f538d" providerId="LiveId" clId="{FA9CECB6-F3AE-494C-99DC-6E2788F27D14}" dt="2025-02-02T15:01:04.634" v="57"/>
          <ac:spMkLst>
            <pc:docMk/>
            <pc:sldMk cId="3040855791" sldId="304"/>
            <ac:spMk id="2" creationId="{4CE1E3CB-9D7C-9E4C-640F-DF32236FF4FF}"/>
          </ac:spMkLst>
        </pc:spChg>
        <pc:spChg chg="mod ord">
          <ac:chgData name="Miryan Jussara Leite Lopes" userId="eb2ff9bdd88f538d" providerId="LiveId" clId="{FA9CECB6-F3AE-494C-99DC-6E2788F27D14}" dt="2025-02-02T15:17:56.205" v="137" actId="27636"/>
          <ac:spMkLst>
            <pc:docMk/>
            <pc:sldMk cId="3040855791" sldId="304"/>
            <ac:spMk id="3" creationId="{6FC48432-CB4D-1E07-8FE8-F6DC61395964}"/>
          </ac:spMkLst>
        </pc:spChg>
        <pc:spChg chg="add">
          <ac:chgData name="Miryan Jussara Leite Lopes" userId="eb2ff9bdd88f538d" providerId="LiveId" clId="{FA9CECB6-F3AE-494C-99DC-6E2788F27D14}" dt="2025-02-02T15:01:10.402" v="58"/>
          <ac:spMkLst>
            <pc:docMk/>
            <pc:sldMk cId="3040855791" sldId="304"/>
            <ac:spMk id="4" creationId="{8B30273E-A456-8D0F-5B28-A4A04CD681B2}"/>
          </ac:spMkLst>
        </pc:spChg>
        <pc:spChg chg="add mod ord">
          <ac:chgData name="Miryan Jussara Leite Lopes" userId="eb2ff9bdd88f538d" providerId="LiveId" clId="{FA9CECB6-F3AE-494C-99DC-6E2788F27D14}" dt="2025-02-02T15:10:36.398" v="89" actId="255"/>
          <ac:spMkLst>
            <pc:docMk/>
            <pc:sldMk cId="3040855791" sldId="304"/>
            <ac:spMk id="6" creationId="{D746EB87-0C25-53E1-68E8-D0626A1C5D58}"/>
          </ac:spMkLst>
        </pc:spChg>
        <pc:spChg chg="del">
          <ac:chgData name="Miryan Jussara Leite Lopes" userId="eb2ff9bdd88f538d" providerId="LiveId" clId="{FA9CECB6-F3AE-494C-99DC-6E2788F27D14}" dt="2025-02-02T15:10:04.714" v="79" actId="700"/>
          <ac:spMkLst>
            <pc:docMk/>
            <pc:sldMk cId="3040855791" sldId="304"/>
            <ac:spMk id="2055" creationId="{2EB492CD-616E-47F8-933B-5E2D952A0593}"/>
          </ac:spMkLst>
        </pc:spChg>
        <pc:spChg chg="del">
          <ac:chgData name="Miryan Jussara Leite Lopes" userId="eb2ff9bdd88f538d" providerId="LiveId" clId="{FA9CECB6-F3AE-494C-99DC-6E2788F27D14}" dt="2025-02-02T15:10:04.714" v="79" actId="700"/>
          <ac:spMkLst>
            <pc:docMk/>
            <pc:sldMk cId="3040855791" sldId="304"/>
            <ac:spMk id="2057" creationId="{59383CF9-23B5-4335-9B21-1791C4CF1C75}"/>
          </ac:spMkLst>
        </pc:spChg>
        <pc:spChg chg="del">
          <ac:chgData name="Miryan Jussara Leite Lopes" userId="eb2ff9bdd88f538d" providerId="LiveId" clId="{FA9CECB6-F3AE-494C-99DC-6E2788F27D14}" dt="2025-02-02T15:10:04.714" v="79" actId="700"/>
          <ac:spMkLst>
            <pc:docMk/>
            <pc:sldMk cId="3040855791" sldId="304"/>
            <ac:spMk id="2059" creationId="{0007FE00-9498-4706-B255-6437B0252C02}"/>
          </ac:spMkLst>
        </pc:spChg>
        <pc:graphicFrameChg chg="add del modGraphic">
          <ac:chgData name="Miryan Jussara Leite Lopes" userId="eb2ff9bdd88f538d" providerId="LiveId" clId="{FA9CECB6-F3AE-494C-99DC-6E2788F27D14}" dt="2025-02-02T15:18:34.203" v="143" actId="27309"/>
          <ac:graphicFrameMkLst>
            <pc:docMk/>
            <pc:sldMk cId="3040855791" sldId="304"/>
            <ac:graphicFrameMk id="12" creationId="{B183EEE5-27A1-DACD-2FF5-22762FB9A73E}"/>
          </ac:graphicFrameMkLst>
        </pc:graphicFrameChg>
        <pc:picChg chg="add mod modCrop">
          <ac:chgData name="Miryan Jussara Leite Lopes" userId="eb2ff9bdd88f538d" providerId="LiveId" clId="{FA9CECB6-F3AE-494C-99DC-6E2788F27D14}" dt="2025-02-02T15:01:59.904" v="67" actId="14100"/>
          <ac:picMkLst>
            <pc:docMk/>
            <pc:sldMk cId="3040855791" sldId="304"/>
            <ac:picMk id="5" creationId="{7341CB9F-CA5D-EFC3-6F7E-8B66E70723F4}"/>
          </ac:picMkLst>
        </pc:picChg>
        <pc:picChg chg="add mod ord">
          <ac:chgData name="Miryan Jussara Leite Lopes" userId="eb2ff9bdd88f538d" providerId="LiveId" clId="{FA9CECB6-F3AE-494C-99DC-6E2788F27D14}" dt="2025-02-02T15:17:51.044" v="135" actId="1076"/>
          <ac:picMkLst>
            <pc:docMk/>
            <pc:sldMk cId="3040855791" sldId="304"/>
            <ac:picMk id="8" creationId="{5932B272-1C04-A0EE-1886-7F72AE206956}"/>
          </ac:picMkLst>
        </pc:picChg>
        <pc:picChg chg="add del">
          <ac:chgData name="Miryan Jussara Leite Lopes" userId="eb2ff9bdd88f538d" providerId="LiveId" clId="{FA9CECB6-F3AE-494C-99DC-6E2788F27D14}" dt="2025-02-02T15:18:49.903" v="147" actId="478"/>
          <ac:picMkLst>
            <pc:docMk/>
            <pc:sldMk cId="3040855791" sldId="304"/>
            <ac:picMk id="10" creationId="{F4CF4C29-A251-78CA-48C2-8066E3842FCF}"/>
          </ac:picMkLst>
        </pc:picChg>
        <pc:picChg chg="del">
          <ac:chgData name="Miryan Jussara Leite Lopes" userId="eb2ff9bdd88f538d" providerId="LiveId" clId="{FA9CECB6-F3AE-494C-99DC-6E2788F27D14}" dt="2025-02-02T15:01:02.675" v="56" actId="478"/>
          <ac:picMkLst>
            <pc:docMk/>
            <pc:sldMk cId="3040855791" sldId="304"/>
            <ac:picMk id="2050" creationId="{01BBE758-BD2A-D3DB-0009-632AD4005159}"/>
          </ac:picMkLst>
        </pc:picChg>
      </pc:sldChg>
      <pc:sldChg chg="del">
        <pc:chgData name="Miryan Jussara Leite Lopes" userId="eb2ff9bdd88f538d" providerId="LiveId" clId="{FA9CECB6-F3AE-494C-99DC-6E2788F27D14}" dt="2025-02-02T18:55:11.175" v="616" actId="47"/>
        <pc:sldMkLst>
          <pc:docMk/>
          <pc:sldMk cId="1567230228" sldId="305"/>
        </pc:sldMkLst>
      </pc:sldChg>
      <pc:sldChg chg="del">
        <pc:chgData name="Miryan Jussara Leite Lopes" userId="eb2ff9bdd88f538d" providerId="LiveId" clId="{FA9CECB6-F3AE-494C-99DC-6E2788F27D14}" dt="2025-02-02T18:55:13.160" v="617" actId="47"/>
        <pc:sldMkLst>
          <pc:docMk/>
          <pc:sldMk cId="3019872877" sldId="306"/>
        </pc:sldMkLst>
      </pc:sldChg>
      <pc:sldChg chg="del">
        <pc:chgData name="Miryan Jussara Leite Lopes" userId="eb2ff9bdd88f538d" providerId="LiveId" clId="{FA9CECB6-F3AE-494C-99DC-6E2788F27D14}" dt="2025-02-02T18:55:15.317" v="618" actId="47"/>
        <pc:sldMkLst>
          <pc:docMk/>
          <pc:sldMk cId="2719049557" sldId="307"/>
        </pc:sldMkLst>
      </pc:sldChg>
      <pc:sldChg chg="addSp modSp mod ord chgLayout">
        <pc:chgData name="Miryan Jussara Leite Lopes" userId="eb2ff9bdd88f538d" providerId="LiveId" clId="{FA9CECB6-F3AE-494C-99DC-6E2788F27D14}" dt="2025-02-02T18:55:57.510" v="642" actId="113"/>
        <pc:sldMkLst>
          <pc:docMk/>
          <pc:sldMk cId="380609441" sldId="308"/>
        </pc:sldMkLst>
        <pc:spChg chg="add mod ord">
          <ac:chgData name="Miryan Jussara Leite Lopes" userId="eb2ff9bdd88f538d" providerId="LiveId" clId="{FA9CECB6-F3AE-494C-99DC-6E2788F27D14}" dt="2025-02-02T18:55:57.510" v="642" actId="113"/>
          <ac:spMkLst>
            <pc:docMk/>
            <pc:sldMk cId="380609441" sldId="308"/>
            <ac:spMk id="2" creationId="{9098A860-DC37-09F8-04AD-9452A84FB0F3}"/>
          </ac:spMkLst>
        </pc:spChg>
        <pc:picChg chg="mod">
          <ac:chgData name="Miryan Jussara Leite Lopes" userId="eb2ff9bdd88f538d" providerId="LiveId" clId="{FA9CECB6-F3AE-494C-99DC-6E2788F27D14}" dt="2025-02-02T18:55:50.977" v="640" actId="1076"/>
          <ac:picMkLst>
            <pc:docMk/>
            <pc:sldMk cId="380609441" sldId="308"/>
            <ac:picMk id="3" creationId="{A38B3DC9-C78C-1B9F-C072-A5FFA9108A00}"/>
          </ac:picMkLst>
        </pc:picChg>
      </pc:sldChg>
      <pc:sldChg chg="del">
        <pc:chgData name="Miryan Jussara Leite Lopes" userId="eb2ff9bdd88f538d" providerId="LiveId" clId="{FA9CECB6-F3AE-494C-99DC-6E2788F27D14}" dt="2025-02-02T18:55:19.833" v="621" actId="47"/>
        <pc:sldMkLst>
          <pc:docMk/>
          <pc:sldMk cId="2379707428" sldId="309"/>
        </pc:sldMkLst>
      </pc:sldChg>
      <pc:sldChg chg="modSp mod">
        <pc:chgData name="Miryan Jussara Leite Lopes" userId="eb2ff9bdd88f538d" providerId="LiveId" clId="{FA9CECB6-F3AE-494C-99DC-6E2788F27D14}" dt="2025-02-02T14:56:54.053" v="7" actId="207"/>
        <pc:sldMkLst>
          <pc:docMk/>
          <pc:sldMk cId="2976495293" sldId="310"/>
        </pc:sldMkLst>
        <pc:spChg chg="mod">
          <ac:chgData name="Miryan Jussara Leite Lopes" userId="eb2ff9bdd88f538d" providerId="LiveId" clId="{FA9CECB6-F3AE-494C-99DC-6E2788F27D14}" dt="2025-02-02T14:56:54.053" v="7" actId="207"/>
          <ac:spMkLst>
            <pc:docMk/>
            <pc:sldMk cId="2976495293" sldId="310"/>
            <ac:spMk id="2" creationId="{193F3126-85B5-F068-0406-8BCD36D0F61E}"/>
          </ac:spMkLst>
        </pc:spChg>
      </pc:sldChg>
      <pc:sldChg chg="addSp delSp modSp new mod modClrScheme chgLayout">
        <pc:chgData name="Miryan Jussara Leite Lopes" userId="eb2ff9bdd88f538d" providerId="LiveId" clId="{FA9CECB6-F3AE-494C-99DC-6E2788F27D14}" dt="2025-02-03T01:09:10.326" v="2006" actId="20577"/>
        <pc:sldMkLst>
          <pc:docMk/>
          <pc:sldMk cId="2701571171" sldId="311"/>
        </pc:sldMkLst>
        <pc:spChg chg="mod ord">
          <ac:chgData name="Miryan Jussara Leite Lopes" userId="eb2ff9bdd88f538d" providerId="LiveId" clId="{FA9CECB6-F3AE-494C-99DC-6E2788F27D14}" dt="2025-02-02T18:49:22.897" v="244" actId="700"/>
          <ac:spMkLst>
            <pc:docMk/>
            <pc:sldMk cId="2701571171" sldId="311"/>
            <ac:spMk id="2" creationId="{9691FE76-27E1-F648-B6E1-35F9BA5202C2}"/>
          </ac:spMkLst>
        </pc:spChg>
        <pc:spChg chg="add mod ord">
          <ac:chgData name="Miryan Jussara Leite Lopes" userId="eb2ff9bdd88f538d" providerId="LiveId" clId="{FA9CECB6-F3AE-494C-99DC-6E2788F27D14}" dt="2025-02-03T01:09:10.326" v="2006" actId="20577"/>
          <ac:spMkLst>
            <pc:docMk/>
            <pc:sldMk cId="2701571171" sldId="311"/>
            <ac:spMk id="3" creationId="{B7078573-C9CC-3613-B47C-9677334F615A}"/>
          </ac:spMkLst>
        </pc:spChg>
        <pc:picChg chg="add del">
          <ac:chgData name="Miryan Jussara Leite Lopes" userId="eb2ff9bdd88f538d" providerId="LiveId" clId="{FA9CECB6-F3AE-494C-99DC-6E2788F27D14}" dt="2025-02-02T15:18:45.866" v="146" actId="478"/>
          <ac:picMkLst>
            <pc:docMk/>
            <pc:sldMk cId="2701571171" sldId="311"/>
            <ac:picMk id="4" creationId="{E49FEC8B-15E3-B6A7-6073-B113BCCCF536}"/>
          </ac:picMkLst>
        </pc:picChg>
        <pc:picChg chg="add mod">
          <ac:chgData name="Miryan Jussara Leite Lopes" userId="eb2ff9bdd88f538d" providerId="LiveId" clId="{FA9CECB6-F3AE-494C-99DC-6E2788F27D14}" dt="2025-02-02T15:18:43.031" v="145" actId="1076"/>
          <ac:picMkLst>
            <pc:docMk/>
            <pc:sldMk cId="2701571171" sldId="311"/>
            <ac:picMk id="5" creationId="{36D0B915-0E06-CD2D-493E-1D04A4588FE0}"/>
          </ac:picMkLst>
        </pc:picChg>
      </pc:sldChg>
      <pc:sldChg chg="addSp delSp modSp new mod ord setBg modClrScheme chgLayout">
        <pc:chgData name="Miryan Jussara Leite Lopes" userId="eb2ff9bdd88f538d" providerId="LiveId" clId="{FA9CECB6-F3AE-494C-99DC-6E2788F27D14}" dt="2025-02-03T01:10:21.236" v="2031" actId="20577"/>
        <pc:sldMkLst>
          <pc:docMk/>
          <pc:sldMk cId="678501168" sldId="312"/>
        </pc:sldMkLst>
        <pc:spChg chg="mod ord">
          <ac:chgData name="Miryan Jussara Leite Lopes" userId="eb2ff9bdd88f538d" providerId="LiveId" clId="{FA9CECB6-F3AE-494C-99DC-6E2788F27D14}" dt="2025-02-03T00:59:35.734" v="1564" actId="20577"/>
          <ac:spMkLst>
            <pc:docMk/>
            <pc:sldMk cId="678501168" sldId="312"/>
            <ac:spMk id="2" creationId="{6182C48C-A64D-DCB7-34A0-A105CC19D258}"/>
          </ac:spMkLst>
        </pc:spChg>
        <pc:spChg chg="del">
          <ac:chgData name="Miryan Jussara Leite Lopes" userId="eb2ff9bdd88f538d" providerId="LiveId" clId="{FA9CECB6-F3AE-494C-99DC-6E2788F27D14}" dt="2025-02-02T20:00:37.463" v="782" actId="700"/>
          <ac:spMkLst>
            <pc:docMk/>
            <pc:sldMk cId="678501168" sldId="312"/>
            <ac:spMk id="3" creationId="{3CDF6DCF-4DF3-46A6-1115-6FFF65BDA847}"/>
          </ac:spMkLst>
        </pc:spChg>
        <pc:spChg chg="add del mod ord">
          <ac:chgData name="Miryan Jussara Leite Lopes" userId="eb2ff9bdd88f538d" providerId="LiveId" clId="{FA9CECB6-F3AE-494C-99DC-6E2788F27D14}" dt="2025-02-02T20:01:02.121" v="786" actId="478"/>
          <ac:spMkLst>
            <pc:docMk/>
            <pc:sldMk cId="678501168" sldId="312"/>
            <ac:spMk id="5" creationId="{FF263FD5-70BC-E1A3-38F9-CCA12F5D6620}"/>
          </ac:spMkLst>
        </pc:spChg>
        <pc:spChg chg="add">
          <ac:chgData name="Miryan Jussara Leite Lopes" userId="eb2ff9bdd88f538d" providerId="LiveId" clId="{FA9CECB6-F3AE-494C-99DC-6E2788F27D14}" dt="2025-02-02T20:01:09.318" v="787" actId="26606"/>
          <ac:spMkLst>
            <pc:docMk/>
            <pc:sldMk cId="678501168" sldId="312"/>
            <ac:spMk id="9" creationId="{A4AC5506-6312-4701-8D3C-40187889A947}"/>
          </ac:spMkLst>
        </pc:spChg>
        <pc:graphicFrameChg chg="add mod modGraphic">
          <ac:chgData name="Miryan Jussara Leite Lopes" userId="eb2ff9bdd88f538d" providerId="LiveId" clId="{FA9CECB6-F3AE-494C-99DC-6E2788F27D14}" dt="2025-02-03T01:10:21.236" v="2031" actId="20577"/>
          <ac:graphicFrameMkLst>
            <pc:docMk/>
            <pc:sldMk cId="678501168" sldId="312"/>
            <ac:graphicFrameMk id="4" creationId="{5CDF830F-671F-F964-87E5-FD1AA566D270}"/>
          </ac:graphicFrameMkLst>
        </pc:graphicFrameChg>
      </pc:sldChg>
      <pc:sldChg chg="new del">
        <pc:chgData name="Miryan Jussara Leite Lopes" userId="eb2ff9bdd88f538d" providerId="LiveId" clId="{FA9CECB6-F3AE-494C-99DC-6E2788F27D14}" dt="2025-02-03T01:07:21.755" v="1985" actId="47"/>
        <pc:sldMkLst>
          <pc:docMk/>
          <pc:sldMk cId="3998373831" sldId="313"/>
        </pc:sldMkLst>
      </pc:sldChg>
      <pc:sldChg chg="addSp delSp modSp add mod ord delDesignElem chgLayout">
        <pc:chgData name="Miryan Jussara Leite Lopes" userId="eb2ff9bdd88f538d" providerId="LiveId" clId="{FA9CECB6-F3AE-494C-99DC-6E2788F27D14}" dt="2025-02-03T00:55:07.001" v="1329"/>
        <pc:sldMkLst>
          <pc:docMk/>
          <pc:sldMk cId="1978185060" sldId="314"/>
        </pc:sldMkLst>
        <pc:spChg chg="mod ord">
          <ac:chgData name="Miryan Jussara Leite Lopes" userId="eb2ff9bdd88f538d" providerId="LiveId" clId="{FA9CECB6-F3AE-494C-99DC-6E2788F27D14}" dt="2025-02-03T00:54:56.719" v="1327" actId="26606"/>
          <ac:spMkLst>
            <pc:docMk/>
            <pc:sldMk cId="1978185060" sldId="314"/>
            <ac:spMk id="2" creationId="{FDF4AFAE-4588-16FD-9F9C-38F523CBD28A}"/>
          </ac:spMkLst>
        </pc:spChg>
        <pc:spChg chg="add del mod ord">
          <ac:chgData name="Miryan Jussara Leite Lopes" userId="eb2ff9bdd88f538d" providerId="LiveId" clId="{FA9CECB6-F3AE-494C-99DC-6E2788F27D14}" dt="2025-02-03T00:54:42.625" v="1324" actId="26606"/>
          <ac:spMkLst>
            <pc:docMk/>
            <pc:sldMk cId="1978185060" sldId="314"/>
            <ac:spMk id="3" creationId="{F7A44293-81DD-11C9-CF62-522970C195D4}"/>
          </ac:spMkLst>
        </pc:spChg>
        <pc:spChg chg="del">
          <ac:chgData name="Miryan Jussara Leite Lopes" userId="eb2ff9bdd88f538d" providerId="LiveId" clId="{FA9CECB6-F3AE-494C-99DC-6E2788F27D14}" dt="2025-02-03T00:54:38.135" v="1323" actId="700"/>
          <ac:spMkLst>
            <pc:docMk/>
            <pc:sldMk cId="1978185060" sldId="314"/>
            <ac:spMk id="9" creationId="{763DE73A-62F7-FFD8-60E4-C7952BF95EEC}"/>
          </ac:spMkLst>
        </pc:spChg>
        <pc:spChg chg="add del">
          <ac:chgData name="Miryan Jussara Leite Lopes" userId="eb2ff9bdd88f538d" providerId="LiveId" clId="{FA9CECB6-F3AE-494C-99DC-6E2788F27D14}" dt="2025-02-03T00:54:56.719" v="1327" actId="26606"/>
          <ac:spMkLst>
            <pc:docMk/>
            <pc:sldMk cId="1978185060" sldId="314"/>
            <ac:spMk id="10" creationId="{A4AC5506-6312-4701-8D3C-40187889A947}"/>
          </ac:spMkLst>
        </pc:spChg>
        <pc:spChg chg="add">
          <ac:chgData name="Miryan Jussara Leite Lopes" userId="eb2ff9bdd88f538d" providerId="LiveId" clId="{FA9CECB6-F3AE-494C-99DC-6E2788F27D14}" dt="2025-02-03T00:54:56.719" v="1327" actId="26606"/>
          <ac:spMkLst>
            <pc:docMk/>
            <pc:sldMk cId="1978185060" sldId="314"/>
            <ac:spMk id="15" creationId="{4845A0EE-C4C8-4AE1-B3C6-1261368AC036}"/>
          </ac:spMkLst>
        </pc:spChg>
        <pc:graphicFrameChg chg="del">
          <ac:chgData name="Miryan Jussara Leite Lopes" userId="eb2ff9bdd88f538d" providerId="LiveId" clId="{FA9CECB6-F3AE-494C-99DC-6E2788F27D14}" dt="2025-02-03T00:54:31.411" v="1322" actId="478"/>
          <ac:graphicFrameMkLst>
            <pc:docMk/>
            <pc:sldMk cId="1978185060" sldId="314"/>
            <ac:graphicFrameMk id="4" creationId="{D05D89D5-8481-8E11-4F60-3D4753DB3A44}"/>
          </ac:graphicFrameMkLst>
        </pc:graphicFrameChg>
        <pc:picChg chg="add mod">
          <ac:chgData name="Miryan Jussara Leite Lopes" userId="eb2ff9bdd88f538d" providerId="LiveId" clId="{FA9CECB6-F3AE-494C-99DC-6E2788F27D14}" dt="2025-02-03T00:54:56.719" v="1327" actId="26606"/>
          <ac:picMkLst>
            <pc:docMk/>
            <pc:sldMk cId="1978185060" sldId="314"/>
            <ac:picMk id="7" creationId="{D29680D1-C025-CBAE-B2F6-E52EDE7275A2}"/>
          </ac:picMkLst>
        </pc:picChg>
      </pc:sldChg>
      <pc:sldChg chg="addSp modSp new mod setBg">
        <pc:chgData name="Miryan Jussara Leite Lopes" userId="eb2ff9bdd88f538d" providerId="LiveId" clId="{FA9CECB6-F3AE-494C-99DC-6E2788F27D14}" dt="2025-02-03T01:11:06.273" v="2044" actId="20577"/>
        <pc:sldMkLst>
          <pc:docMk/>
          <pc:sldMk cId="4030123877" sldId="315"/>
        </pc:sldMkLst>
        <pc:spChg chg="mod">
          <ac:chgData name="Miryan Jussara Leite Lopes" userId="eb2ff9bdd88f538d" providerId="LiveId" clId="{FA9CECB6-F3AE-494C-99DC-6E2788F27D14}" dt="2025-02-03T01:02:38.456" v="1745" actId="1076"/>
          <ac:spMkLst>
            <pc:docMk/>
            <pc:sldMk cId="4030123877" sldId="315"/>
            <ac:spMk id="2" creationId="{25C415AD-D70B-06FB-C11B-7A1047A9F7DA}"/>
          </ac:spMkLst>
        </pc:spChg>
        <pc:spChg chg="mod ord">
          <ac:chgData name="Miryan Jussara Leite Lopes" userId="eb2ff9bdd88f538d" providerId="LiveId" clId="{FA9CECB6-F3AE-494C-99DC-6E2788F27D14}" dt="2025-02-03T01:11:06.273" v="2044" actId="20577"/>
          <ac:spMkLst>
            <pc:docMk/>
            <pc:sldMk cId="4030123877" sldId="315"/>
            <ac:spMk id="3" creationId="{BF8DAB67-DD20-94DD-A8EB-B72F420CFC0F}"/>
          </ac:spMkLst>
        </pc:spChg>
        <pc:spChg chg="add">
          <ac:chgData name="Miryan Jussara Leite Lopes" userId="eb2ff9bdd88f538d" providerId="LiveId" clId="{FA9CECB6-F3AE-494C-99DC-6E2788F27D14}" dt="2025-02-03T01:01:29.386" v="1697" actId="26606"/>
          <ac:spMkLst>
            <pc:docMk/>
            <pc:sldMk cId="4030123877" sldId="315"/>
            <ac:spMk id="9" creationId="{2EB492CD-616E-47F8-933B-5E2D952A0593}"/>
          </ac:spMkLst>
        </pc:spChg>
        <pc:spChg chg="add">
          <ac:chgData name="Miryan Jussara Leite Lopes" userId="eb2ff9bdd88f538d" providerId="LiveId" clId="{FA9CECB6-F3AE-494C-99DC-6E2788F27D14}" dt="2025-02-03T01:01:29.386" v="1697" actId="26606"/>
          <ac:spMkLst>
            <pc:docMk/>
            <pc:sldMk cId="4030123877" sldId="315"/>
            <ac:spMk id="11" creationId="{59383CF9-23B5-4335-9B21-1791C4CF1C75}"/>
          </ac:spMkLst>
        </pc:spChg>
        <pc:spChg chg="add">
          <ac:chgData name="Miryan Jussara Leite Lopes" userId="eb2ff9bdd88f538d" providerId="LiveId" clId="{FA9CECB6-F3AE-494C-99DC-6E2788F27D14}" dt="2025-02-03T01:01:29.386" v="1697" actId="26606"/>
          <ac:spMkLst>
            <pc:docMk/>
            <pc:sldMk cId="4030123877" sldId="315"/>
            <ac:spMk id="13" creationId="{0007FE00-9498-4706-B255-6437B0252C02}"/>
          </ac:spMkLst>
        </pc:spChg>
        <pc:picChg chg="add mod">
          <ac:chgData name="Miryan Jussara Leite Lopes" userId="eb2ff9bdd88f538d" providerId="LiveId" clId="{FA9CECB6-F3AE-494C-99DC-6E2788F27D14}" dt="2025-02-03T01:01:29.386" v="1697" actId="26606"/>
          <ac:picMkLst>
            <pc:docMk/>
            <pc:sldMk cId="4030123877" sldId="315"/>
            <ac:picMk id="4" creationId="{8CB5699C-DCB5-D3F7-C8CE-CB97A4C73595}"/>
          </ac:picMkLst>
        </pc:picChg>
      </pc:sldChg>
      <pc:sldChg chg="modSp add mod">
        <pc:chgData name="Miryan Jussara Leite Lopes" userId="eb2ff9bdd88f538d" providerId="LiveId" clId="{FA9CECB6-F3AE-494C-99DC-6E2788F27D14}" dt="2025-02-03T01:04:57.601" v="1851" actId="20577"/>
        <pc:sldMkLst>
          <pc:docMk/>
          <pc:sldMk cId="3071199548" sldId="316"/>
        </pc:sldMkLst>
        <pc:spChg chg="mod">
          <ac:chgData name="Miryan Jussara Leite Lopes" userId="eb2ff9bdd88f538d" providerId="LiveId" clId="{FA9CECB6-F3AE-494C-99DC-6E2788F27D14}" dt="2025-02-03T01:03:08.187" v="1763" actId="20577"/>
          <ac:spMkLst>
            <pc:docMk/>
            <pc:sldMk cId="3071199548" sldId="316"/>
            <ac:spMk id="2" creationId="{2C935018-DF90-7EA8-6C54-EFE3F7148BD7}"/>
          </ac:spMkLst>
        </pc:spChg>
        <pc:spChg chg="mod">
          <ac:chgData name="Miryan Jussara Leite Lopes" userId="eb2ff9bdd88f538d" providerId="LiveId" clId="{FA9CECB6-F3AE-494C-99DC-6E2788F27D14}" dt="2025-02-03T01:04:57.601" v="1851" actId="20577"/>
          <ac:spMkLst>
            <pc:docMk/>
            <pc:sldMk cId="3071199548" sldId="316"/>
            <ac:spMk id="3" creationId="{151B6A13-AFDA-D995-D2D8-0E567A18891F}"/>
          </ac:spMkLst>
        </pc:spChg>
      </pc:sldChg>
      <pc:sldChg chg="modSp add mod">
        <pc:chgData name="Miryan Jussara Leite Lopes" userId="eb2ff9bdd88f538d" providerId="LiveId" clId="{FA9CECB6-F3AE-494C-99DC-6E2788F27D14}" dt="2025-02-03T01:11:41.789" v="2047" actId="20577"/>
        <pc:sldMkLst>
          <pc:docMk/>
          <pc:sldMk cId="3961977664" sldId="317"/>
        </pc:sldMkLst>
        <pc:spChg chg="mod">
          <ac:chgData name="Miryan Jussara Leite Lopes" userId="eb2ff9bdd88f538d" providerId="LiveId" clId="{FA9CECB6-F3AE-494C-99DC-6E2788F27D14}" dt="2025-02-03T01:05:33.982" v="1867" actId="20577"/>
          <ac:spMkLst>
            <pc:docMk/>
            <pc:sldMk cId="3961977664" sldId="317"/>
            <ac:spMk id="2" creationId="{2EE6A6AE-E5B2-2BDE-6BEB-74B729DFB956}"/>
          </ac:spMkLst>
        </pc:spChg>
        <pc:spChg chg="mod">
          <ac:chgData name="Miryan Jussara Leite Lopes" userId="eb2ff9bdd88f538d" providerId="LiveId" clId="{FA9CECB6-F3AE-494C-99DC-6E2788F27D14}" dt="2025-02-03T01:11:41.789" v="2047" actId="20577"/>
          <ac:spMkLst>
            <pc:docMk/>
            <pc:sldMk cId="3961977664" sldId="317"/>
            <ac:spMk id="3" creationId="{7BA23F03-5A6B-75D3-3AB1-8F259C873E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6D92E-9D8C-697C-4A9C-9E456FF53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5180E-5B27-3DEC-56A3-7A00191FF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309ED-4688-74DE-958C-F9AF0599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9FC70B-C952-3BBC-F2D6-5D5ED3A4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FCE1E1-1565-1F6D-F26E-D08B8A18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71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8ABB2-4DF9-2DD2-0032-0C57C178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3DD5BD-A5B5-883F-948F-721BF5457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78CDEA-4F45-4A3F-45F6-76D973EC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FF507-25F7-DCE3-9F46-02AA9642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CE883-F8F2-3D10-0727-D025453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2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F2C708-057F-D2DB-DCFB-DCFAEA503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52599E-43CB-1BC0-7EC5-36515BCF3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85E28-FB45-9DC0-A3DD-4FAFA471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7FD6A-B635-371D-9C51-F8772E78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FC593-142A-AAC2-1C9A-35D3280E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A12F-BC2C-2FF6-3B97-D966B108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520F51-CF28-0B72-3958-A98FD2F0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08D77-4D8C-166D-99C1-C49740B3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A41428-0002-6C31-5505-E2B7B09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FB3073-D356-E51D-AF05-497B4582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89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6EE7-EE3E-FB0A-EF2A-AEB35AA1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751339-7FD7-AF13-A5F5-C69AF53A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1A8FA1-63D7-17D6-4034-2F9519F9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5D6A3-7E55-C2FE-204F-E1B90EC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8C6D1-EC85-D7B8-EE8A-17060FF5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88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F22EF-39D4-64AD-12C3-513BC808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5AEA0-A26F-0515-C054-CF262514E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27C862-9912-80AF-E839-7818F3660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31C16-C693-C639-8435-639660C7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E3982-2537-513A-8C46-F795033B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022B0A-EC3E-99D1-3DD0-FD29B60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A60F1-D38B-013D-90B5-7B397318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229E97-FB5A-AFAA-9312-AFB74924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97EC3A-2587-AE5E-7170-3ABF0C95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FCA279-D0B8-8EAF-D026-5E84426C0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78376A-A608-F2EA-C1F8-35097A022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43AFBD-C516-33B6-0DD3-36DDEEB2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F5255F-9C03-41EA-C362-D62B37F7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A01F95-679C-5AE2-9437-D702DFF8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1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1BB77-ED9F-34DD-9DAF-79047EE7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DA8E47-F8B8-C577-9871-6DDC36C4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DCB078-29B7-5A51-5291-60E73A40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6F7EAF-60D3-7AB4-2E5C-2C74B3CF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99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2FED05-F272-35CE-EAD0-5B098FC3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FAFAA8-8C8B-F202-1B3E-89A39E19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9CE4C0-F555-51D4-2B60-522BAD6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1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26EB2-F2F9-B660-B5BE-337E3D7A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DBB9-3DF1-4F68-4357-778F67FC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0AF08D-5788-7974-F34C-CA9D7F5D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FB14E-45F3-DF26-28B2-72555D0B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FF0BB-E7D5-09BB-EF7B-D02A1C60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66D84-F93D-A545-1238-2F70674E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9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C11C4-2A29-B629-6C3C-7F0415E4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9CF7A2-A56D-5C40-3680-67FAF5F8C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780655-33B8-B624-6C3C-4A10D66DD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EAEBDB-4264-5E9F-A4FE-38EB66E8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9760E2-87B4-E6C0-BBAF-B5B94471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C54358-15EE-A05F-B904-4827FE00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5C3836-3656-D258-4396-89FBB0D5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667E28-1BBC-2000-1D53-BDA00ACA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42C4C0-00D0-6BF5-C9AF-F5291B3A6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48B1A-79EF-4FD5-A8E5-C1C926CBC06F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97934-EF9F-A0B6-0333-A7BCD5FB0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197AB-D97C-3A39-0747-82A4DBD6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9D1CF-E66E-4916-95F3-0914F82DC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28716-CBDE-1FBF-E4D7-F4CF4CB1C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909" y="1664791"/>
            <a:ext cx="10668000" cy="146961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 Encontro Pedagógico – 1º trimestre/2025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E81BE-B046-0463-9A61-EB08B213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09" y="3413117"/>
            <a:ext cx="11752242" cy="1825665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Tema:  </a:t>
            </a:r>
            <a:r>
              <a:rPr lang="pt-B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Instrução Normativa 02/2025 e Organizador curricular 2025.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EREFEM Monsenhor José </a:t>
            </a:r>
            <a:r>
              <a:rPr lang="pt-B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Kehrle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Ensino Médio / EJA</a:t>
            </a: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998828F-3E7A-EDFB-254A-ED8867C2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35" y="352881"/>
            <a:ext cx="4792636" cy="127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2CACA86-14D8-3A61-8A03-EFEF9B4B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8" y="328767"/>
            <a:ext cx="2477740" cy="13206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C347C4-E9D9-5588-7CB5-3CD77C59F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192" y="4806810"/>
            <a:ext cx="1644959" cy="169830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82EC82C-171A-C016-B0B1-DA16BFC0B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3578"/>
            <a:ext cx="12192000" cy="16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9FF280-E75C-E10F-3691-A2766F960C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0" t="33711" r="61785" b="47175"/>
          <a:stretch/>
        </p:blipFill>
        <p:spPr bwMode="auto">
          <a:xfrm>
            <a:off x="3578839" y="352880"/>
            <a:ext cx="2267325" cy="13267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211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C415AD-D70B-06FB-C11B-7A1047A9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210" y="681037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 05/2 à 07/2 com os estudantes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6" descr="Relógio">
            <a:extLst>
              <a:ext uri="{FF2B5EF4-FFF2-40B4-BE49-F238E27FC236}">
                <a16:creationId xmlns:a16="http://schemas.microsoft.com/office/drawing/2014/main" id="{8CB5699C-DCB5-D3F7-C8CE-CB97A4C73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DAB67-DD20-94DD-A8EB-B72F420C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sz="2600" dirty="0"/>
              <a:t>Acolhida com Ação protagonista (14h30 às 14h50);</a:t>
            </a:r>
          </a:p>
          <a:p>
            <a:r>
              <a:rPr lang="pt-BR" sz="2600" dirty="0"/>
              <a:t>Recepção e acolhida pelos professores escalados no organograma (14h50 às 16h);</a:t>
            </a:r>
          </a:p>
          <a:p>
            <a:r>
              <a:rPr lang="pt-BR" sz="2600" dirty="0"/>
              <a:t>Lanche (16h às 16h30);</a:t>
            </a:r>
          </a:p>
          <a:p>
            <a:r>
              <a:rPr lang="pt-BR" sz="2600" dirty="0"/>
              <a:t>Continuação da recepção pelos professores escalados (16h30 às 18h)</a:t>
            </a:r>
          </a:p>
          <a:p>
            <a:r>
              <a:rPr lang="pt-BR" sz="2600" dirty="0"/>
              <a:t>Saída às 18h para todos.</a:t>
            </a:r>
          </a:p>
        </p:txBody>
      </p:sp>
    </p:spTree>
    <p:extLst>
      <p:ext uri="{BB962C8B-B14F-4D97-AF65-F5344CB8AC3E}">
        <p14:creationId xmlns:p14="http://schemas.microsoft.com/office/powerpoint/2010/main" val="403012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21089-5B9D-A02F-3D9E-21B3C130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D71CDD-746E-2994-57EB-894E1617E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270D02-439B-0A69-31DA-27B82E151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935018-DF90-7EA8-6C54-EFE3F714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210" y="681037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 05/2 à 07/2 com a Coordenação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D3D636-927F-8C15-D9BC-519088118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6" descr="Relógio">
            <a:extLst>
              <a:ext uri="{FF2B5EF4-FFF2-40B4-BE49-F238E27FC236}">
                <a16:creationId xmlns:a16="http://schemas.microsoft.com/office/drawing/2014/main" id="{EC1DE15E-D670-E91A-143B-019CC9764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B6A13-AFDA-D995-D2D8-0E567A18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sz="2600" dirty="0"/>
              <a:t>Acolhida (14h30);</a:t>
            </a:r>
          </a:p>
          <a:p>
            <a:r>
              <a:rPr lang="pt-BR" sz="2600" dirty="0"/>
              <a:t>Estudo da Instrução Normativa de 02/2025 (14h45 às 16h);</a:t>
            </a:r>
          </a:p>
          <a:p>
            <a:r>
              <a:rPr lang="pt-BR" sz="2600" dirty="0"/>
              <a:t>Lanche (16h às 16h30);</a:t>
            </a:r>
          </a:p>
          <a:p>
            <a:r>
              <a:rPr lang="pt-BR" sz="2600" dirty="0"/>
              <a:t>Repasses da Gestão (16h30 às 18h)</a:t>
            </a:r>
          </a:p>
          <a:p>
            <a:r>
              <a:rPr lang="pt-BR" sz="2600" dirty="0"/>
              <a:t>Saída às 18h para todos.</a:t>
            </a:r>
          </a:p>
        </p:txBody>
      </p:sp>
    </p:spTree>
    <p:extLst>
      <p:ext uri="{BB962C8B-B14F-4D97-AF65-F5344CB8AC3E}">
        <p14:creationId xmlns:p14="http://schemas.microsoft.com/office/powerpoint/2010/main" val="307119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FD096-64A2-5765-D106-E6DF2B048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7666DD-F1AF-06B9-D5A1-16D3A00A5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CF71A931-16E2-7D95-A701-60A9906A4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6A6AE-E5B2-2BDE-6BEB-74B729DF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210" y="681037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 05/2 à 07/2 no planejamento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B11F8B-D175-C0B1-F25A-7983E83F8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6" descr="Relógio">
            <a:extLst>
              <a:ext uri="{FF2B5EF4-FFF2-40B4-BE49-F238E27FC236}">
                <a16:creationId xmlns:a16="http://schemas.microsoft.com/office/drawing/2014/main" id="{DDF6CCC7-7CE7-2FC6-993B-2820ED35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A23F03-5A6B-75D3-3AB1-8F259C873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sz="2600" dirty="0"/>
              <a:t>Planejamento individual do professor e confecção de atividades / materiais para aulas (14h30 às 18h);</a:t>
            </a:r>
          </a:p>
          <a:p>
            <a:r>
              <a:rPr lang="pt-BR" sz="2600" dirty="0"/>
              <a:t>Lanche (16h às 16h30);</a:t>
            </a:r>
          </a:p>
          <a:p>
            <a:r>
              <a:rPr lang="pt-BR" sz="2600" dirty="0"/>
              <a:t>Saída às 18h para todos.</a:t>
            </a:r>
          </a:p>
        </p:txBody>
      </p:sp>
    </p:spTree>
    <p:extLst>
      <p:ext uri="{BB962C8B-B14F-4D97-AF65-F5344CB8AC3E}">
        <p14:creationId xmlns:p14="http://schemas.microsoft.com/office/powerpoint/2010/main" val="39619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8B3DC9-C78C-1B9F-C072-A5FFA9108A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8025" y="1395914"/>
            <a:ext cx="6795949" cy="50969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98A860-DC37-09F8-04AD-9452A84F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Encerramento:</a:t>
            </a:r>
          </a:p>
        </p:txBody>
      </p:sp>
    </p:spTree>
    <p:extLst>
      <p:ext uri="{BB962C8B-B14F-4D97-AF65-F5344CB8AC3E}">
        <p14:creationId xmlns:p14="http://schemas.microsoft.com/office/powerpoint/2010/main" val="38060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954FE-4503-C1E0-2B27-3827428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pt-BR" sz="6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D96930-A847-9209-5A1F-327EE10E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17" y="2285999"/>
            <a:ext cx="7300878" cy="4533088"/>
          </a:xfrm>
        </p:spPr>
        <p:txBody>
          <a:bodyPr anchor="ctr">
            <a:normAutofit fontScale="70000" lnSpcReduction="20000"/>
          </a:bodyPr>
          <a:lstStyle/>
          <a:p>
            <a:r>
              <a:rPr lang="pt-BR" sz="3600" dirty="0"/>
              <a:t>Acolhida (13h30);</a:t>
            </a:r>
          </a:p>
          <a:p>
            <a:r>
              <a:rPr lang="pt-BR" sz="3600" dirty="0"/>
              <a:t>Leitura deleite: “</a:t>
            </a:r>
            <a:r>
              <a:rPr lang="pt-BR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 menino, a Toupeira, a Raposa e o Cavalo</a:t>
            </a:r>
            <a:r>
              <a:rPr lang="pt-BR" sz="3600" dirty="0"/>
              <a:t>” de Charlie </a:t>
            </a:r>
            <a:r>
              <a:rPr lang="pt-BR" sz="3600" dirty="0" err="1"/>
              <a:t>Mackesy</a:t>
            </a:r>
            <a:r>
              <a:rPr lang="pt-BR" sz="3600" dirty="0"/>
              <a:t>; </a:t>
            </a:r>
          </a:p>
          <a:p>
            <a:r>
              <a:rPr lang="pt-BR" sz="3600" dirty="0"/>
              <a:t>Roda da vida;</a:t>
            </a:r>
          </a:p>
          <a:p>
            <a:r>
              <a:rPr lang="pt-BR" sz="3600" dirty="0"/>
              <a:t>Vídeo teórico: “</a:t>
            </a:r>
            <a:r>
              <a:rPr lang="pt-BR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Saúde mental dos professores</a:t>
            </a:r>
            <a:r>
              <a:rPr lang="pt-BR" sz="3600" dirty="0"/>
              <a:t>” com Eduardo </a:t>
            </a:r>
            <a:r>
              <a:rPr lang="pt-BR" sz="3600" dirty="0" err="1"/>
              <a:t>Shinyasshiki</a:t>
            </a:r>
            <a:r>
              <a:rPr lang="pt-BR" sz="3600"/>
              <a:t>;</a:t>
            </a:r>
            <a:endParaRPr lang="pt-BR" sz="3600" dirty="0"/>
          </a:p>
          <a:p>
            <a:r>
              <a:rPr lang="pt-BR" sz="3600" dirty="0"/>
              <a:t>Lanche (15h30)</a:t>
            </a:r>
          </a:p>
          <a:p>
            <a:r>
              <a:rPr lang="pt-BR" sz="3600" dirty="0"/>
              <a:t>Texto teórico (16h): “</a:t>
            </a:r>
            <a:r>
              <a:rPr lang="pt-BR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Afetividade e Emoção no Processo de Ensino e Aprendizagem</a:t>
            </a:r>
            <a:r>
              <a:rPr lang="pt-BR" sz="3600" dirty="0"/>
              <a:t>” de Mônica Panasco;</a:t>
            </a:r>
          </a:p>
          <a:p>
            <a:r>
              <a:rPr lang="pt-BR" sz="3600" dirty="0"/>
              <a:t> Avaliação do encontro e repasse da 1ª semana. (16h45) </a:t>
            </a:r>
          </a:p>
          <a:p>
            <a:r>
              <a:rPr lang="pt-BR" sz="3600" dirty="0"/>
              <a:t>Encerramento (17h).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36A7A6-8020-91EF-1F03-1981B5D8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5095" y="0"/>
            <a:ext cx="4646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818A1-F5E1-BA72-432C-0B6208D18B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33429" y="347872"/>
            <a:ext cx="6946900" cy="1325563"/>
          </a:xfrm>
        </p:spPr>
        <p:txBody>
          <a:bodyPr/>
          <a:lstStyle/>
          <a:p>
            <a:r>
              <a:rPr lang="pt-BR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Leitura deleite</a:t>
            </a:r>
            <a:endParaRPr lang="pt-B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945A5E6-C30B-B279-6C7F-7DF4B3BB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01" y="1863809"/>
            <a:ext cx="4410691" cy="437258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65E924F-99E2-75DA-1608-29B26525D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4631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6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AADE1-21DB-CEA1-38EF-947B8D7A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3126-85B5-F068-0406-8BCD36D0F6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89253" y="365125"/>
            <a:ext cx="7401464" cy="1325563"/>
          </a:xfrm>
        </p:spPr>
        <p:txBody>
          <a:bodyPr/>
          <a:lstStyle/>
          <a:p>
            <a:r>
              <a:rPr lang="pt-BR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Roda da vida: autoavaliação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64E871-6594-3823-CE0C-2D0D9CC7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4" t="3296" r="4417" b="-669"/>
          <a:stretch/>
        </p:blipFill>
        <p:spPr>
          <a:xfrm>
            <a:off x="5641675" y="1500997"/>
            <a:ext cx="4520242" cy="4678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5408E03-AFF3-6965-F9D5-2B654E33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0468" y="0"/>
            <a:ext cx="4691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9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8FD9D58-6C65-1427-FA41-87AB2378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0520" y="0"/>
            <a:ext cx="4691480" cy="68580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55038AA-0B76-4A1E-54E9-74145350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07989" cy="2792143"/>
          </a:xfrm>
        </p:spPr>
        <p:txBody>
          <a:bodyPr>
            <a:normAutofit/>
          </a:bodyPr>
          <a:lstStyle/>
          <a:p>
            <a:r>
              <a:rPr lang="pt-BR" sz="4400" dirty="0"/>
              <a:t>Vídeo teórico: “</a:t>
            </a:r>
            <a:r>
              <a:rPr lang="pt-BR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Saúde mental dos professores</a:t>
            </a:r>
            <a:r>
              <a:rPr lang="pt-BR" sz="4400" dirty="0"/>
              <a:t>” com Eduardo </a:t>
            </a:r>
            <a:r>
              <a:rPr lang="pt-BR" sz="4400" dirty="0" err="1"/>
              <a:t>Shinyasshiki</a:t>
            </a:r>
            <a:br>
              <a:rPr lang="pt-BR" sz="44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96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746EB87-0C25-53E1-68E8-D0626A1C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349" y="681037"/>
            <a:ext cx="7144109" cy="1325563"/>
          </a:xfrm>
        </p:spPr>
        <p:txBody>
          <a:bodyPr>
            <a:noAutofit/>
          </a:bodyPr>
          <a:lstStyle/>
          <a:p>
            <a:pPr marL="0" indent="0"/>
            <a:r>
              <a:rPr lang="pt-BR" sz="3200" dirty="0"/>
              <a:t>Texto teórico: “</a:t>
            </a:r>
            <a:r>
              <a:rPr lang="pt-BR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Afetividade e Emoção no Processo de Ensino e Aprendizagem</a:t>
            </a:r>
            <a:r>
              <a:rPr lang="pt-BR" sz="3200" dirty="0"/>
              <a:t>” de Mônica Panasco.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48432-CB4D-1E07-8FE8-F6DC6139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166" y="2006599"/>
            <a:ext cx="5750633" cy="41703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600" dirty="0">
                <a:latin typeface="+mj-lt"/>
              </a:rPr>
              <a:t>Quem é ela?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600" dirty="0">
                <a:latin typeface="+mj-lt"/>
              </a:rPr>
              <a:t>Psicóloga. Biomédica - Universidade Federal Fluminense - UFF. Professora de Pós-</a:t>
            </a:r>
            <a:r>
              <a:rPr lang="pt-BR" sz="2600" dirty="0" err="1">
                <a:latin typeface="+mj-lt"/>
              </a:rPr>
              <a:t>Gra</a:t>
            </a:r>
            <a:r>
              <a:rPr lang="pt-BR" sz="2600" dirty="0">
                <a:latin typeface="+mj-lt"/>
              </a:rPr>
              <a:t> </a:t>
            </a:r>
            <a:r>
              <a:rPr lang="pt-BR" sz="2600" dirty="0" err="1">
                <a:latin typeface="+mj-lt"/>
              </a:rPr>
              <a:t>duação</a:t>
            </a:r>
            <a:r>
              <a:rPr lang="pt-BR" sz="2600" dirty="0">
                <a:latin typeface="+mj-lt"/>
              </a:rPr>
              <a:t> em Neurociência Pedagógica - AVM Educacional. Mestre e doutora em Ciências Biomédicas. Especialista em Neurociência Pedagógica. Especialista em Docência do </a:t>
            </a:r>
            <a:r>
              <a:rPr lang="pt-BR" sz="2600" dirty="0" err="1">
                <a:latin typeface="+mj-lt"/>
              </a:rPr>
              <a:t>Nivel</a:t>
            </a:r>
            <a:r>
              <a:rPr lang="pt-BR" sz="2600" dirty="0">
                <a:latin typeface="+mj-lt"/>
              </a:rPr>
              <a:t> Superior. Especialista em Neurociência Aplicada à Aprendizagem Cognitiva e Emocional do Desenvolvimento do Potencial Humano. Especialista em Aprendizagem </a:t>
            </a:r>
            <a:r>
              <a:rPr lang="pt-BR" sz="2600" dirty="0" err="1">
                <a:latin typeface="+mj-lt"/>
              </a:rPr>
              <a:t>Acelerativa</a:t>
            </a:r>
            <a:r>
              <a:rPr lang="pt-BR" sz="2600" dirty="0">
                <a:latin typeface="+mj-lt"/>
              </a:rPr>
              <a:t> e </a:t>
            </a:r>
            <a:r>
              <a:rPr lang="pt-BR" sz="2600" dirty="0" err="1">
                <a:latin typeface="+mj-lt"/>
              </a:rPr>
              <a:t>Inteligencia</a:t>
            </a:r>
            <a:r>
              <a:rPr lang="pt-BR" sz="2600" dirty="0">
                <a:latin typeface="+mj-lt"/>
              </a:rPr>
              <a:t> Emocional. Especialista em Psicologia Evolucionista. Palestrante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41CB9F-CA5D-EFC3-6F7E-8B66E707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4459"/>
          <a:stretch/>
        </p:blipFill>
        <p:spPr>
          <a:xfrm>
            <a:off x="0" y="13597"/>
            <a:ext cx="4209691" cy="68444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32B272-1C04-A0EE-1886-7F72AE206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349" y="2919341"/>
            <a:ext cx="96215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5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1FE76-27E1-F648-B6E1-35F9BA52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e repasses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78573-C9CC-3613-B47C-9677334F6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585" cy="488572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Terça (4/2): </a:t>
            </a:r>
            <a:r>
              <a:rPr lang="pt-BR" dirty="0"/>
              <a:t>Formação da GRE no Cedec (das 8h às 13h com almoço)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Quarta (5/2): </a:t>
            </a:r>
            <a:r>
              <a:rPr lang="pt-BR" dirty="0"/>
              <a:t>Acolhida dos 1º; 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Quinta (6/2): </a:t>
            </a:r>
            <a:r>
              <a:rPr lang="pt-BR" dirty="0"/>
              <a:t>Acolhida dos 2º e 3º anos;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Sexta (7/2): </a:t>
            </a:r>
            <a:r>
              <a:rPr lang="pt-BR" dirty="0"/>
              <a:t>Mini interclasse com todos os estudantes? .....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Segunda (10/2): </a:t>
            </a:r>
            <a:r>
              <a:rPr lang="pt-BR" dirty="0"/>
              <a:t>Aula normal para todos. Segue o horário normalmente.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D0B915-0E06-CD2D-493E-1D04A4588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44459"/>
          <a:stretch/>
        </p:blipFill>
        <p:spPr>
          <a:xfrm>
            <a:off x="7982309" y="13597"/>
            <a:ext cx="4209691" cy="68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7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1B0DE-1062-E188-BEA0-1AAD6B58B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4AFAE-4588-16FD-9F9C-38F523CB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HORÁRIO DA SEMANA</a:t>
            </a:r>
          </a:p>
        </p:txBody>
      </p:sp>
      <p:pic>
        <p:nvPicPr>
          <p:cNvPr id="7" name="Graphic 6" descr="Relógio">
            <a:extLst>
              <a:ext uri="{FF2B5EF4-FFF2-40B4-BE49-F238E27FC236}">
                <a16:creationId xmlns:a16="http://schemas.microsoft.com/office/drawing/2014/main" id="{D29680D1-C025-CBAE-B2F6-E52EDE72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8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2C48C-A64D-DCB7-34A0-A105CC1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ORGANOGRAMA DA SEMANA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CDF830F-671F-F964-87E5-FD1AA566D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36794"/>
              </p:ext>
            </p:extLst>
          </p:nvPr>
        </p:nvGraphicFramePr>
        <p:xfrm>
          <a:off x="556532" y="1675227"/>
          <a:ext cx="10507726" cy="463450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90835">
                  <a:extLst>
                    <a:ext uri="{9D8B030D-6E8A-4147-A177-3AD203B41FA5}">
                      <a16:colId xmlns:a16="http://schemas.microsoft.com/office/drawing/2014/main" val="2316916155"/>
                    </a:ext>
                  </a:extLst>
                </a:gridCol>
                <a:gridCol w="2880425">
                  <a:extLst>
                    <a:ext uri="{9D8B030D-6E8A-4147-A177-3AD203B41FA5}">
                      <a16:colId xmlns:a16="http://schemas.microsoft.com/office/drawing/2014/main" val="1277214439"/>
                    </a:ext>
                  </a:extLst>
                </a:gridCol>
                <a:gridCol w="2692239">
                  <a:extLst>
                    <a:ext uri="{9D8B030D-6E8A-4147-A177-3AD203B41FA5}">
                      <a16:colId xmlns:a16="http://schemas.microsoft.com/office/drawing/2014/main" val="1557185469"/>
                    </a:ext>
                  </a:extLst>
                </a:gridCol>
                <a:gridCol w="2744227">
                  <a:extLst>
                    <a:ext uri="{9D8B030D-6E8A-4147-A177-3AD203B41FA5}">
                      <a16:colId xmlns:a16="http://schemas.microsoft.com/office/drawing/2014/main" val="2544100947"/>
                    </a:ext>
                  </a:extLst>
                </a:gridCol>
              </a:tblGrid>
              <a:tr h="677236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Quarta (5/2):</a:t>
                      </a:r>
                      <a:endParaRPr lang="pt-BR" sz="2800" dirty="0"/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Quinta (6/2): 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Sexta (7/2): 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88593" marR="88593" marT="44296" marB="44296"/>
                </a:tc>
                <a:extLst>
                  <a:ext uri="{0D108BD9-81ED-4DB2-BD59-A6C34878D82A}">
                    <a16:rowId xmlns:a16="http://schemas.microsoft.com/office/drawing/2014/main" val="391222603"/>
                  </a:ext>
                </a:extLst>
              </a:tr>
              <a:tr h="128735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1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ACOLHIDA AOS ESTUDANTES (PÁTIO B)</a:t>
                      </a: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Diego, Jefferson, Filipe e </a:t>
                      </a:r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Joelbson</a:t>
                      </a:r>
                      <a:endParaRPr lang="pt-BR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Jacqueline, Dione, </a:t>
                      </a:r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Mikawesley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 e Mary </a:t>
                      </a: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Gabriel, Cézar, </a:t>
                      </a:r>
                      <a:r>
                        <a:rPr lang="pt-BR" sz="2000" b="1" dirty="0" err="1">
                          <a:solidFill>
                            <a:schemeClr val="tx1"/>
                          </a:solidFill>
                        </a:rPr>
                        <a:t>Kerley</a:t>
                      </a:r>
                      <a:r>
                        <a:rPr lang="pt-BR" sz="2000" b="1" dirty="0">
                          <a:solidFill>
                            <a:schemeClr val="tx1"/>
                          </a:solidFill>
                        </a:rPr>
                        <a:t>, Inácio, Amanda</a:t>
                      </a:r>
                    </a:p>
                  </a:txBody>
                  <a:tcPr marL="88593" marR="88593" marT="44296" marB="44296"/>
                </a:tc>
                <a:extLst>
                  <a:ext uri="{0D108BD9-81ED-4DB2-BD59-A6C34878D82A}">
                    <a16:rowId xmlns:a16="http://schemas.microsoft.com/office/drawing/2014/main" val="3568103441"/>
                  </a:ext>
                </a:extLst>
              </a:tr>
              <a:tr h="138255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1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REUNIÃO COM MIRYAN NA COORDENAÇÃO</a:t>
                      </a: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Jacqueline, Dione, </a:t>
                      </a:r>
                      <a:r>
                        <a:rPr lang="pt-BR" sz="1800" b="1" dirty="0" err="1">
                          <a:solidFill>
                            <a:schemeClr val="tx1"/>
                          </a:solidFill>
                        </a:rPr>
                        <a:t>Mikawesley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 e Mary</a:t>
                      </a: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Gabriel, Filipe, Cézar, Amanda, </a:t>
                      </a:r>
                      <a:r>
                        <a:rPr lang="pt-BR" sz="1800" b="1" dirty="0" err="1">
                          <a:solidFill>
                            <a:schemeClr val="tx1"/>
                          </a:solidFill>
                        </a:rPr>
                        <a:t>Kerley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Diego, Jefferson, Inácio, </a:t>
                      </a:r>
                      <a:r>
                        <a:rPr lang="pt-BR" sz="1800" b="1" dirty="0" err="1">
                          <a:solidFill>
                            <a:schemeClr val="tx1"/>
                          </a:solidFill>
                        </a:rPr>
                        <a:t>Joelbson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8593" marR="88593" marT="44296" marB="44296"/>
                </a:tc>
                <a:extLst>
                  <a:ext uri="{0D108BD9-81ED-4DB2-BD59-A6C34878D82A}">
                    <a16:rowId xmlns:a16="http://schemas.microsoft.com/office/drawing/2014/main" val="2989366804"/>
                  </a:ext>
                </a:extLst>
              </a:tr>
              <a:tr h="128735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1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PLANEJAMENTO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21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INDIVIDUAL</a:t>
                      </a: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Gabriel, Cezar, </a:t>
                      </a:r>
                      <a:r>
                        <a:rPr lang="pt-BR" sz="1800" b="1" dirty="0" err="1">
                          <a:solidFill>
                            <a:schemeClr val="tx1"/>
                          </a:solidFill>
                        </a:rPr>
                        <a:t>Kerley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, Inácio, Amanda</a:t>
                      </a: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Diego, Jefferson, Inácio, </a:t>
                      </a:r>
                      <a:r>
                        <a:rPr lang="pt-BR" sz="1800" b="1" dirty="0" err="1">
                          <a:solidFill>
                            <a:schemeClr val="tx1"/>
                          </a:solidFill>
                        </a:rPr>
                        <a:t>Joelbson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8593" marR="88593" marT="44296" marB="4429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Filipe, Mary, Jacqueline, Dione e </a:t>
                      </a:r>
                      <a:r>
                        <a:rPr lang="pt-BR" sz="1800" b="1" dirty="0" err="1">
                          <a:solidFill>
                            <a:schemeClr val="tx1"/>
                          </a:solidFill>
                        </a:rPr>
                        <a:t>Mikawesley</a:t>
                      </a:r>
                      <a:endParaRPr lang="pt-BR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8593" marR="88593" marT="44296" marB="44296"/>
                </a:tc>
                <a:extLst>
                  <a:ext uri="{0D108BD9-81ED-4DB2-BD59-A6C34878D82A}">
                    <a16:rowId xmlns:a16="http://schemas.microsoft.com/office/drawing/2014/main" val="62735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501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523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Verdana</vt:lpstr>
      <vt:lpstr>Tema do Office</vt:lpstr>
      <vt:lpstr> II Encontro Pedagógico – 1º trimestre/2025</vt:lpstr>
      <vt:lpstr>Pauta</vt:lpstr>
      <vt:lpstr>Leitura deleite</vt:lpstr>
      <vt:lpstr>Roda da vida: autoavaliação</vt:lpstr>
      <vt:lpstr>Vídeo teórico: “Saúde mental dos professores” com Eduardo Shinyasshiki </vt:lpstr>
      <vt:lpstr>Texto teórico: “Afetividade e Emoção no Processo de Ensino e Aprendizagem” de Mônica Panasco.</vt:lpstr>
      <vt:lpstr>Avaliação e repasses</vt:lpstr>
      <vt:lpstr>HORÁRIO DA SEMANA</vt:lpstr>
      <vt:lpstr>ORGANOGRAMA DA SEMANA</vt:lpstr>
      <vt:lpstr> De 05/2 à 07/2 com os estudantes</vt:lpstr>
      <vt:lpstr> De 05/2 à 07/2 com a Coordenação</vt:lpstr>
      <vt:lpstr> De 05/2 à 07/2 no planejamento</vt:lpstr>
      <vt:lpstr>Encerramento: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Miryan Jussara Leite Lopes</dc:creator>
  <cp:lastModifiedBy>Miryan Jussara Leite Lopes</cp:lastModifiedBy>
  <cp:revision>2</cp:revision>
  <dcterms:created xsi:type="dcterms:W3CDTF">2024-10-12T14:12:12Z</dcterms:created>
  <dcterms:modified xsi:type="dcterms:W3CDTF">2025-02-03T01:17:22Z</dcterms:modified>
</cp:coreProperties>
</file>