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6858000" cy="9144000"/>
  <p:embeddedFontLst>
    <p:embeddedFont>
      <p:font typeface="Neue Montreal" charset="1" panose="00000400000000000000"/>
      <p:regular r:id="rId12"/>
    </p:embeddedFont>
    <p:embeddedFont>
      <p:font typeface="Neue Montreal Bold" charset="1" panose="0000040000000000000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5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5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5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5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8DE6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6854094">
            <a:off x="3336197" y="1129903"/>
            <a:ext cx="21282399" cy="10916097"/>
          </a:xfrm>
          <a:custGeom>
            <a:avLst/>
            <a:gdLst/>
            <a:ahLst/>
            <a:cxnLst/>
            <a:rect r="r" b="b" t="t" l="l"/>
            <a:pathLst>
              <a:path h="10916097" w="21282399">
                <a:moveTo>
                  <a:pt x="0" y="0"/>
                </a:moveTo>
                <a:lnTo>
                  <a:pt x="21282399" y="0"/>
                </a:lnTo>
                <a:lnTo>
                  <a:pt x="21282399" y="10916097"/>
                </a:lnTo>
                <a:lnTo>
                  <a:pt x="0" y="109160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2237443" y="197570"/>
            <a:ext cx="5792000" cy="1247484"/>
            <a:chOff x="0" y="0"/>
            <a:chExt cx="7722667" cy="1663312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3735901" y="188463"/>
              <a:ext cx="3986765" cy="1238972"/>
              <a:chOff x="0" y="0"/>
              <a:chExt cx="539117" cy="167542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539117" cy="167542"/>
              </a:xfrm>
              <a:custGeom>
                <a:avLst/>
                <a:gdLst/>
                <a:ahLst/>
                <a:cxnLst/>
                <a:rect r="r" b="b" t="t" l="l"/>
                <a:pathLst>
                  <a:path h="167542" w="539117">
                    <a:moveTo>
                      <a:pt x="83771" y="0"/>
                    </a:moveTo>
                    <a:lnTo>
                      <a:pt x="455346" y="0"/>
                    </a:lnTo>
                    <a:cubicBezTo>
                      <a:pt x="477563" y="0"/>
                      <a:pt x="498871" y="8826"/>
                      <a:pt x="514581" y="24536"/>
                    </a:cubicBezTo>
                    <a:cubicBezTo>
                      <a:pt x="530291" y="40246"/>
                      <a:pt x="539117" y="61554"/>
                      <a:pt x="539117" y="83771"/>
                    </a:cubicBezTo>
                    <a:lnTo>
                      <a:pt x="539117" y="83771"/>
                    </a:lnTo>
                    <a:cubicBezTo>
                      <a:pt x="539117" y="130036"/>
                      <a:pt x="501611" y="167542"/>
                      <a:pt x="455346" y="167542"/>
                    </a:cubicBezTo>
                    <a:lnTo>
                      <a:pt x="83771" y="167542"/>
                    </a:lnTo>
                    <a:cubicBezTo>
                      <a:pt x="37506" y="167542"/>
                      <a:pt x="0" y="130036"/>
                      <a:pt x="0" y="83771"/>
                    </a:cubicBezTo>
                    <a:lnTo>
                      <a:pt x="0" y="83771"/>
                    </a:lnTo>
                    <a:cubicBezTo>
                      <a:pt x="0" y="37506"/>
                      <a:pt x="37506" y="0"/>
                      <a:pt x="83771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38100"/>
                <a:ext cx="539117" cy="20564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520"/>
                  </a:lnSpc>
                </a:pPr>
              </a:p>
            </p:txBody>
          </p:sp>
        </p:grpSp>
        <p:sp>
          <p:nvSpPr>
            <p:cNvPr name="Freeform 7" id="7"/>
            <p:cNvSpPr/>
            <p:nvPr/>
          </p:nvSpPr>
          <p:spPr>
            <a:xfrm flipH="false" flipV="false" rot="0">
              <a:off x="3904968" y="134511"/>
              <a:ext cx="3648632" cy="1528801"/>
            </a:xfrm>
            <a:custGeom>
              <a:avLst/>
              <a:gdLst/>
              <a:ahLst/>
              <a:cxnLst/>
              <a:rect r="r" b="b" t="t" l="l"/>
              <a:pathLst>
                <a:path h="1528801" w="3648632">
                  <a:moveTo>
                    <a:pt x="0" y="0"/>
                  </a:moveTo>
                  <a:lnTo>
                    <a:pt x="3648632" y="0"/>
                  </a:lnTo>
                  <a:lnTo>
                    <a:pt x="3648632" y="1528801"/>
                  </a:lnTo>
                  <a:lnTo>
                    <a:pt x="0" y="152880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586515" cy="1541312"/>
            </a:xfrm>
            <a:custGeom>
              <a:avLst/>
              <a:gdLst/>
              <a:ahLst/>
              <a:cxnLst/>
              <a:rect r="r" b="b" t="t" l="l"/>
              <a:pathLst>
                <a:path h="1541312" w="3586515">
                  <a:moveTo>
                    <a:pt x="0" y="0"/>
                  </a:moveTo>
                  <a:lnTo>
                    <a:pt x="3586515" y="0"/>
                  </a:lnTo>
                  <a:lnTo>
                    <a:pt x="3586515" y="1541312"/>
                  </a:lnTo>
                  <a:lnTo>
                    <a:pt x="0" y="154131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  <p:grpSp>
          <p:nvGrpSpPr>
            <p:cNvPr name="Group 9" id="9"/>
            <p:cNvGrpSpPr/>
            <p:nvPr/>
          </p:nvGrpSpPr>
          <p:grpSpPr>
            <a:xfrm rot="0">
              <a:off x="3474231" y="714514"/>
              <a:ext cx="149386" cy="149386"/>
              <a:chOff x="0" y="0"/>
              <a:chExt cx="812800" cy="81280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D0D0D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520"/>
                  </a:lnSpc>
                </a:pPr>
              </a:p>
            </p:txBody>
          </p:sp>
        </p:grpSp>
      </p:grpSp>
      <p:sp>
        <p:nvSpPr>
          <p:cNvPr name="TextBox 12" id="12"/>
          <p:cNvSpPr txBox="true"/>
          <p:nvPr/>
        </p:nvSpPr>
        <p:spPr>
          <a:xfrm rot="0">
            <a:off x="1028700" y="5000625"/>
            <a:ext cx="7207360" cy="12320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013"/>
              </a:lnSpc>
            </a:pPr>
            <a:r>
              <a:rPr lang="en-US" sz="7152">
                <a:solidFill>
                  <a:srgbClr val="0D0D0D"/>
                </a:solidFill>
                <a:latin typeface="Neue Montreal"/>
                <a:ea typeface="Neue Montreal"/>
                <a:cs typeface="Neue Montreal"/>
                <a:sym typeface="Neue Montreal"/>
              </a:rPr>
              <a:t>THEME :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28700" y="1763908"/>
            <a:ext cx="6484455" cy="10452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539"/>
              </a:lnSpc>
              <a:spcBef>
                <a:spcPct val="0"/>
              </a:spcBef>
            </a:pPr>
            <a:r>
              <a:rPr lang="en-US" b="true" sz="6099">
                <a:solidFill>
                  <a:srgbClr val="0D0D0D"/>
                </a:solidFill>
                <a:latin typeface="Neue Montreal Bold"/>
                <a:ea typeface="Neue Montreal Bold"/>
                <a:cs typeface="Neue Montreal Bold"/>
                <a:sym typeface="Neue Montreal Bold"/>
              </a:rPr>
              <a:t>PITCH  PERFECT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28700" y="7134225"/>
            <a:ext cx="7207360" cy="12320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013"/>
              </a:lnSpc>
            </a:pPr>
            <a:r>
              <a:rPr lang="en-US" sz="7152">
                <a:solidFill>
                  <a:srgbClr val="0D0D0D"/>
                </a:solidFill>
                <a:latin typeface="Neue Montreal"/>
                <a:ea typeface="Neue Montreal"/>
                <a:cs typeface="Neue Montreal"/>
                <a:sym typeface="Neue Montreal"/>
              </a:rPr>
              <a:t>TEAM NAME :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822978" y="9567980"/>
            <a:ext cx="1156038" cy="445942"/>
            <a:chOff x="0" y="0"/>
            <a:chExt cx="1541384" cy="594589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46357" y="0"/>
              <a:ext cx="1495026" cy="594589"/>
              <a:chOff x="0" y="0"/>
              <a:chExt cx="519810" cy="206735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519810" cy="206735"/>
              </a:xfrm>
              <a:custGeom>
                <a:avLst/>
                <a:gdLst/>
                <a:ahLst/>
                <a:cxnLst/>
                <a:rect r="r" b="b" t="t" l="l"/>
                <a:pathLst>
                  <a:path h="206735" w="519810">
                    <a:moveTo>
                      <a:pt x="103367" y="0"/>
                    </a:moveTo>
                    <a:lnTo>
                      <a:pt x="416443" y="0"/>
                    </a:lnTo>
                    <a:cubicBezTo>
                      <a:pt x="443857" y="0"/>
                      <a:pt x="470149" y="10890"/>
                      <a:pt x="489534" y="30276"/>
                    </a:cubicBezTo>
                    <a:cubicBezTo>
                      <a:pt x="508919" y="49661"/>
                      <a:pt x="519810" y="75953"/>
                      <a:pt x="519810" y="103367"/>
                    </a:cubicBezTo>
                    <a:lnTo>
                      <a:pt x="519810" y="103367"/>
                    </a:lnTo>
                    <a:cubicBezTo>
                      <a:pt x="519810" y="130782"/>
                      <a:pt x="508919" y="157074"/>
                      <a:pt x="489534" y="176459"/>
                    </a:cubicBezTo>
                    <a:cubicBezTo>
                      <a:pt x="470149" y="195844"/>
                      <a:pt x="443857" y="206735"/>
                      <a:pt x="416443" y="206735"/>
                    </a:cubicBezTo>
                    <a:lnTo>
                      <a:pt x="103367" y="206735"/>
                    </a:lnTo>
                    <a:cubicBezTo>
                      <a:pt x="75953" y="206735"/>
                      <a:pt x="49661" y="195844"/>
                      <a:pt x="30276" y="176459"/>
                    </a:cubicBezTo>
                    <a:cubicBezTo>
                      <a:pt x="10890" y="157074"/>
                      <a:pt x="0" y="130782"/>
                      <a:pt x="0" y="103367"/>
                    </a:cubicBezTo>
                    <a:lnTo>
                      <a:pt x="0" y="103367"/>
                    </a:lnTo>
                    <a:cubicBezTo>
                      <a:pt x="0" y="75953"/>
                      <a:pt x="10890" y="49661"/>
                      <a:pt x="30276" y="30276"/>
                    </a:cubicBezTo>
                    <a:cubicBezTo>
                      <a:pt x="49661" y="10890"/>
                      <a:pt x="75953" y="0"/>
                      <a:pt x="103367" y="0"/>
                    </a:cubicBezTo>
                    <a:close/>
                  </a:path>
                </a:pathLst>
              </a:custGeom>
              <a:solidFill>
                <a:srgbClr val="0D0D0D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38100"/>
                <a:ext cx="519810" cy="24483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520"/>
                  </a:lnSpc>
                </a:pPr>
              </a:p>
            </p:txBody>
          </p:sp>
        </p:grpSp>
        <p:sp>
          <p:nvSpPr>
            <p:cNvPr name="TextBox 6" id="6"/>
            <p:cNvSpPr txBox="true"/>
            <p:nvPr/>
          </p:nvSpPr>
          <p:spPr>
            <a:xfrm rot="0">
              <a:off x="0" y="148228"/>
              <a:ext cx="1259994" cy="26955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 marL="0" indent="0" lvl="0">
                <a:lnSpc>
                  <a:spcPts val="1670"/>
                </a:lnSpc>
                <a:spcBef>
                  <a:spcPct val="0"/>
                </a:spcBef>
              </a:pPr>
              <a:r>
                <a:rPr lang="en-US" sz="1193">
                  <a:solidFill>
                    <a:srgbClr val="FFFFFF"/>
                  </a:solidFill>
                  <a:latin typeface="Neue Montreal"/>
                  <a:ea typeface="Neue Montreal"/>
                  <a:cs typeface="Neue Montreal"/>
                  <a:sym typeface="Neue Montreal"/>
                </a:rPr>
                <a:t>Page 1</a:t>
              </a:r>
            </a:p>
          </p:txBody>
        </p:sp>
        <p:grpSp>
          <p:nvGrpSpPr>
            <p:cNvPr name="Group 7" id="7"/>
            <p:cNvGrpSpPr/>
            <p:nvPr/>
          </p:nvGrpSpPr>
          <p:grpSpPr>
            <a:xfrm rot="0">
              <a:off x="301920" y="206070"/>
              <a:ext cx="182450" cy="182450"/>
              <a:chOff x="0" y="0"/>
              <a:chExt cx="812800" cy="812800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520"/>
                  </a:lnSpc>
                </a:pPr>
              </a:p>
            </p:txBody>
          </p:sp>
        </p:grpSp>
      </p:grpSp>
      <p:sp>
        <p:nvSpPr>
          <p:cNvPr name="TextBox 10" id="10"/>
          <p:cNvSpPr txBox="true"/>
          <p:nvPr/>
        </p:nvSpPr>
        <p:spPr>
          <a:xfrm rot="0">
            <a:off x="1028700" y="906462"/>
            <a:ext cx="3495749" cy="7620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299"/>
              </a:lnSpc>
              <a:spcBef>
                <a:spcPct val="0"/>
              </a:spcBef>
            </a:pPr>
            <a:r>
              <a:rPr lang="en-US" b="true" sz="4499">
                <a:solidFill>
                  <a:srgbClr val="0D0D0D"/>
                </a:solidFill>
                <a:latin typeface="Neue Montreal Bold"/>
                <a:ea typeface="Neue Montreal Bold"/>
                <a:cs typeface="Neue Montreal Bold"/>
                <a:sym typeface="Neue Montreal Bold"/>
              </a:rPr>
              <a:t>ABSTRACT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15937142" y="361837"/>
            <a:ext cx="2092301" cy="650227"/>
            <a:chOff x="0" y="0"/>
            <a:chExt cx="539117" cy="16754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39117" cy="167542"/>
            </a:xfrm>
            <a:custGeom>
              <a:avLst/>
              <a:gdLst/>
              <a:ahLst/>
              <a:cxnLst/>
              <a:rect r="r" b="b" t="t" l="l"/>
              <a:pathLst>
                <a:path h="167542" w="539117">
                  <a:moveTo>
                    <a:pt x="83771" y="0"/>
                  </a:moveTo>
                  <a:lnTo>
                    <a:pt x="455346" y="0"/>
                  </a:lnTo>
                  <a:cubicBezTo>
                    <a:pt x="477563" y="0"/>
                    <a:pt x="498871" y="8826"/>
                    <a:pt x="514581" y="24536"/>
                  </a:cubicBezTo>
                  <a:cubicBezTo>
                    <a:pt x="530291" y="40246"/>
                    <a:pt x="539117" y="61554"/>
                    <a:pt x="539117" y="83771"/>
                  </a:cubicBezTo>
                  <a:lnTo>
                    <a:pt x="539117" y="83771"/>
                  </a:lnTo>
                  <a:cubicBezTo>
                    <a:pt x="539117" y="130036"/>
                    <a:pt x="501611" y="167542"/>
                    <a:pt x="455346" y="167542"/>
                  </a:cubicBezTo>
                  <a:lnTo>
                    <a:pt x="83771" y="167542"/>
                  </a:lnTo>
                  <a:cubicBezTo>
                    <a:pt x="37506" y="167542"/>
                    <a:pt x="0" y="130036"/>
                    <a:pt x="0" y="83771"/>
                  </a:cubicBezTo>
                  <a:lnTo>
                    <a:pt x="0" y="83771"/>
                  </a:lnTo>
                  <a:cubicBezTo>
                    <a:pt x="0" y="37506"/>
                    <a:pt x="37506" y="0"/>
                    <a:pt x="83771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539117" cy="205642"/>
            </a:xfrm>
            <a:prstGeom prst="rect">
              <a:avLst/>
            </a:prstGeom>
          </p:spPr>
          <p:txBody>
            <a:bodyPr anchor="ctr" rtlCol="false" tIns="51925" lIns="51925" bIns="51925" rIns="51925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3976497" y="262929"/>
            <a:ext cx="3964217" cy="844815"/>
            <a:chOff x="0" y="0"/>
            <a:chExt cx="5285623" cy="112642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2732497" y="56644"/>
              <a:ext cx="2553126" cy="1069776"/>
            </a:xfrm>
            <a:custGeom>
              <a:avLst/>
              <a:gdLst/>
              <a:ahLst/>
              <a:cxnLst/>
              <a:rect r="r" b="b" t="t" l="l"/>
              <a:pathLst>
                <a:path h="1069776" w="2553126">
                  <a:moveTo>
                    <a:pt x="0" y="0"/>
                  </a:moveTo>
                  <a:lnTo>
                    <a:pt x="2553126" y="0"/>
                  </a:lnTo>
                  <a:lnTo>
                    <a:pt x="2553126" y="1069776"/>
                  </a:lnTo>
                  <a:lnTo>
                    <a:pt x="0" y="106977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2509660" cy="1078531"/>
            </a:xfrm>
            <a:custGeom>
              <a:avLst/>
              <a:gdLst/>
              <a:ahLst/>
              <a:cxnLst/>
              <a:rect r="r" b="b" t="t" l="l"/>
              <a:pathLst>
                <a:path h="1078531" w="2509660">
                  <a:moveTo>
                    <a:pt x="0" y="0"/>
                  </a:moveTo>
                  <a:lnTo>
                    <a:pt x="2509660" y="0"/>
                  </a:lnTo>
                  <a:lnTo>
                    <a:pt x="2509660" y="1078531"/>
                  </a:lnTo>
                  <a:lnTo>
                    <a:pt x="0" y="107853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  <p:grpSp>
          <p:nvGrpSpPr>
            <p:cNvPr name="Group 17" id="17"/>
            <p:cNvGrpSpPr/>
            <p:nvPr/>
          </p:nvGrpSpPr>
          <p:grpSpPr>
            <a:xfrm rot="0">
              <a:off x="2509660" y="486999"/>
              <a:ext cx="104533" cy="104533"/>
              <a:chOff x="0" y="0"/>
              <a:chExt cx="812800" cy="812800"/>
            </a:xfrm>
          </p:grpSpPr>
          <p:sp>
            <p:nvSpPr>
              <p:cNvPr name="Freeform 18" id="18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D0D0D"/>
              </a:solidFill>
            </p:spPr>
          </p:sp>
          <p:sp>
            <p:nvSpPr>
              <p:cNvPr name="TextBox 19" id="19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1925" lIns="51925" bIns="51925" rIns="51925"/>
              <a:lstStyle/>
              <a:p>
                <a:pPr algn="ctr">
                  <a:lnSpc>
                    <a:spcPts val="2520"/>
                  </a:lnSpc>
                </a:pP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857746" y="9567980"/>
            <a:ext cx="1121270" cy="445942"/>
            <a:chOff x="0" y="0"/>
            <a:chExt cx="519810" cy="20673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19810" cy="206735"/>
            </a:xfrm>
            <a:custGeom>
              <a:avLst/>
              <a:gdLst/>
              <a:ahLst/>
              <a:cxnLst/>
              <a:rect r="r" b="b" t="t" l="l"/>
              <a:pathLst>
                <a:path h="206735" w="519810">
                  <a:moveTo>
                    <a:pt x="103367" y="0"/>
                  </a:moveTo>
                  <a:lnTo>
                    <a:pt x="416443" y="0"/>
                  </a:lnTo>
                  <a:cubicBezTo>
                    <a:pt x="443857" y="0"/>
                    <a:pt x="470149" y="10890"/>
                    <a:pt x="489534" y="30276"/>
                  </a:cubicBezTo>
                  <a:cubicBezTo>
                    <a:pt x="508919" y="49661"/>
                    <a:pt x="519810" y="75953"/>
                    <a:pt x="519810" y="103367"/>
                  </a:cubicBezTo>
                  <a:lnTo>
                    <a:pt x="519810" y="103367"/>
                  </a:lnTo>
                  <a:cubicBezTo>
                    <a:pt x="519810" y="130782"/>
                    <a:pt x="508919" y="157074"/>
                    <a:pt x="489534" y="176459"/>
                  </a:cubicBezTo>
                  <a:cubicBezTo>
                    <a:pt x="470149" y="195844"/>
                    <a:pt x="443857" y="206735"/>
                    <a:pt x="416443" y="206735"/>
                  </a:cubicBezTo>
                  <a:lnTo>
                    <a:pt x="103367" y="206735"/>
                  </a:lnTo>
                  <a:cubicBezTo>
                    <a:pt x="75953" y="206735"/>
                    <a:pt x="49661" y="195844"/>
                    <a:pt x="30276" y="176459"/>
                  </a:cubicBezTo>
                  <a:cubicBezTo>
                    <a:pt x="10890" y="157074"/>
                    <a:pt x="0" y="130782"/>
                    <a:pt x="0" y="103367"/>
                  </a:cubicBezTo>
                  <a:lnTo>
                    <a:pt x="0" y="103367"/>
                  </a:lnTo>
                  <a:cubicBezTo>
                    <a:pt x="0" y="75953"/>
                    <a:pt x="10890" y="49661"/>
                    <a:pt x="30276" y="30276"/>
                  </a:cubicBezTo>
                  <a:cubicBezTo>
                    <a:pt x="49661" y="10890"/>
                    <a:pt x="75953" y="0"/>
                    <a:pt x="103367" y="0"/>
                  </a:cubicBezTo>
                  <a:close/>
                </a:path>
              </a:pathLst>
            </a:custGeom>
            <a:solidFill>
              <a:srgbClr val="0D0D0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19810" cy="244835"/>
            </a:xfrm>
            <a:prstGeom prst="rect">
              <a:avLst/>
            </a:prstGeom>
          </p:spPr>
          <p:txBody>
            <a:bodyPr anchor="ctr" rtlCol="false" tIns="28860" lIns="28860" bIns="28860" rIns="2886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6822978" y="9672007"/>
            <a:ext cx="944996" cy="2093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1670"/>
              </a:lnSpc>
              <a:spcBef>
                <a:spcPct val="0"/>
              </a:spcBef>
            </a:pPr>
            <a:r>
              <a:rPr lang="en-US" sz="1193">
                <a:solidFill>
                  <a:srgbClr val="FFFFFF"/>
                </a:solidFill>
                <a:latin typeface="Neue Montreal"/>
                <a:ea typeface="Neue Montreal"/>
                <a:cs typeface="Neue Montreal"/>
                <a:sym typeface="Neue Montreal"/>
              </a:rPr>
              <a:t>Page 2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7049417" y="9722533"/>
            <a:ext cx="136838" cy="136838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28860" lIns="28860" bIns="28860" rIns="2886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5937142" y="361837"/>
            <a:ext cx="2092301" cy="650227"/>
            <a:chOff x="0" y="0"/>
            <a:chExt cx="539117" cy="167542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539117" cy="167542"/>
            </a:xfrm>
            <a:custGeom>
              <a:avLst/>
              <a:gdLst/>
              <a:ahLst/>
              <a:cxnLst/>
              <a:rect r="r" b="b" t="t" l="l"/>
              <a:pathLst>
                <a:path h="167542" w="539117">
                  <a:moveTo>
                    <a:pt x="83771" y="0"/>
                  </a:moveTo>
                  <a:lnTo>
                    <a:pt x="455346" y="0"/>
                  </a:lnTo>
                  <a:cubicBezTo>
                    <a:pt x="477563" y="0"/>
                    <a:pt x="498871" y="8826"/>
                    <a:pt x="514581" y="24536"/>
                  </a:cubicBezTo>
                  <a:cubicBezTo>
                    <a:pt x="530291" y="40246"/>
                    <a:pt x="539117" y="61554"/>
                    <a:pt x="539117" y="83771"/>
                  </a:cubicBezTo>
                  <a:lnTo>
                    <a:pt x="539117" y="83771"/>
                  </a:lnTo>
                  <a:cubicBezTo>
                    <a:pt x="539117" y="130036"/>
                    <a:pt x="501611" y="167542"/>
                    <a:pt x="455346" y="167542"/>
                  </a:cubicBezTo>
                  <a:lnTo>
                    <a:pt x="83771" y="167542"/>
                  </a:lnTo>
                  <a:cubicBezTo>
                    <a:pt x="37506" y="167542"/>
                    <a:pt x="0" y="130036"/>
                    <a:pt x="0" y="83771"/>
                  </a:cubicBezTo>
                  <a:lnTo>
                    <a:pt x="0" y="83771"/>
                  </a:lnTo>
                  <a:cubicBezTo>
                    <a:pt x="0" y="37506"/>
                    <a:pt x="37506" y="0"/>
                    <a:pt x="83771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539117" cy="205642"/>
            </a:xfrm>
            <a:prstGeom prst="rect">
              <a:avLst/>
            </a:prstGeom>
          </p:spPr>
          <p:txBody>
            <a:bodyPr anchor="ctr" rtlCol="false" tIns="51925" lIns="51925" bIns="51925" rIns="51925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3976497" y="262929"/>
            <a:ext cx="3964217" cy="844815"/>
            <a:chOff x="0" y="0"/>
            <a:chExt cx="5285623" cy="112642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2732497" y="56644"/>
              <a:ext cx="2553126" cy="1069776"/>
            </a:xfrm>
            <a:custGeom>
              <a:avLst/>
              <a:gdLst/>
              <a:ahLst/>
              <a:cxnLst/>
              <a:rect r="r" b="b" t="t" l="l"/>
              <a:pathLst>
                <a:path h="1069776" w="2553126">
                  <a:moveTo>
                    <a:pt x="0" y="0"/>
                  </a:moveTo>
                  <a:lnTo>
                    <a:pt x="2553126" y="0"/>
                  </a:lnTo>
                  <a:lnTo>
                    <a:pt x="2553126" y="1069776"/>
                  </a:lnTo>
                  <a:lnTo>
                    <a:pt x="0" y="106977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509660" cy="1078531"/>
            </a:xfrm>
            <a:custGeom>
              <a:avLst/>
              <a:gdLst/>
              <a:ahLst/>
              <a:cxnLst/>
              <a:rect r="r" b="b" t="t" l="l"/>
              <a:pathLst>
                <a:path h="1078531" w="2509660">
                  <a:moveTo>
                    <a:pt x="0" y="0"/>
                  </a:moveTo>
                  <a:lnTo>
                    <a:pt x="2509660" y="0"/>
                  </a:lnTo>
                  <a:lnTo>
                    <a:pt x="2509660" y="1078531"/>
                  </a:lnTo>
                  <a:lnTo>
                    <a:pt x="0" y="107853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  <p:grpSp>
          <p:nvGrpSpPr>
            <p:cNvPr name="Group 15" id="15"/>
            <p:cNvGrpSpPr/>
            <p:nvPr/>
          </p:nvGrpSpPr>
          <p:grpSpPr>
            <a:xfrm rot="0">
              <a:off x="2509660" y="486999"/>
              <a:ext cx="104533" cy="104533"/>
              <a:chOff x="0" y="0"/>
              <a:chExt cx="812800" cy="812800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D0D0D"/>
              </a:solidFill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1925" lIns="51925" bIns="51925" rIns="51925"/>
              <a:lstStyle/>
              <a:p>
                <a:pPr algn="ctr">
                  <a:lnSpc>
                    <a:spcPts val="2520"/>
                  </a:lnSpc>
                </a:pPr>
              </a:p>
            </p:txBody>
          </p:sp>
        </p:grpSp>
      </p:grpSp>
      <p:grpSp>
        <p:nvGrpSpPr>
          <p:cNvPr name="Group 18" id="18"/>
          <p:cNvGrpSpPr/>
          <p:nvPr/>
        </p:nvGrpSpPr>
        <p:grpSpPr>
          <a:xfrm rot="0">
            <a:off x="422116" y="1330325"/>
            <a:ext cx="9667124" cy="8826399"/>
            <a:chOff x="0" y="0"/>
            <a:chExt cx="2546074" cy="2324648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2546074" cy="2324648"/>
            </a:xfrm>
            <a:custGeom>
              <a:avLst/>
              <a:gdLst/>
              <a:ahLst/>
              <a:cxnLst/>
              <a:rect r="r" b="b" t="t" l="l"/>
              <a:pathLst>
                <a:path h="2324648" w="2546074">
                  <a:moveTo>
                    <a:pt x="40843" y="0"/>
                  </a:moveTo>
                  <a:lnTo>
                    <a:pt x="2505230" y="0"/>
                  </a:lnTo>
                  <a:cubicBezTo>
                    <a:pt x="2527787" y="0"/>
                    <a:pt x="2546074" y="18286"/>
                    <a:pt x="2546074" y="40843"/>
                  </a:cubicBezTo>
                  <a:lnTo>
                    <a:pt x="2546074" y="2283805"/>
                  </a:lnTo>
                  <a:cubicBezTo>
                    <a:pt x="2546074" y="2306362"/>
                    <a:pt x="2527787" y="2324648"/>
                    <a:pt x="2505230" y="2324648"/>
                  </a:cubicBezTo>
                  <a:lnTo>
                    <a:pt x="40843" y="2324648"/>
                  </a:lnTo>
                  <a:cubicBezTo>
                    <a:pt x="18286" y="2324648"/>
                    <a:pt x="0" y="2306362"/>
                    <a:pt x="0" y="2283805"/>
                  </a:cubicBezTo>
                  <a:lnTo>
                    <a:pt x="0" y="40843"/>
                  </a:lnTo>
                  <a:cubicBezTo>
                    <a:pt x="0" y="18286"/>
                    <a:pt x="18286" y="0"/>
                    <a:pt x="4084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2546074" cy="23627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422116" y="345743"/>
            <a:ext cx="7454300" cy="7620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299"/>
              </a:lnSpc>
              <a:spcBef>
                <a:spcPct val="0"/>
              </a:spcBef>
            </a:pPr>
            <a:r>
              <a:rPr lang="en-US" b="true" sz="4499">
                <a:solidFill>
                  <a:srgbClr val="0D0D0D"/>
                </a:solidFill>
                <a:latin typeface="Neue Montreal Bold"/>
                <a:ea typeface="Neue Montreal Bold"/>
                <a:cs typeface="Neue Montreal Bold"/>
                <a:sym typeface="Neue Montreal Bold"/>
              </a:rPr>
              <a:t>IDEA/APPROACH DETAILS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4149266" y="1458523"/>
            <a:ext cx="1769418" cy="6210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 b="true">
                <a:solidFill>
                  <a:srgbClr val="000000"/>
                </a:solidFill>
                <a:latin typeface="Neue Montreal Bold"/>
                <a:ea typeface="Neue Montreal Bold"/>
                <a:cs typeface="Neue Montreal Bold"/>
                <a:sym typeface="Neue Montreal Bold"/>
              </a:rPr>
              <a:t>IDEA/SOLUTION</a:t>
            </a:r>
          </a:p>
          <a:p>
            <a:pPr algn="ctr">
              <a:lnSpc>
                <a:spcPts val="2520"/>
              </a:lnSpc>
              <a:spcBef>
                <a:spcPct val="0"/>
              </a:spcBef>
            </a:pPr>
          </a:p>
        </p:txBody>
      </p:sp>
      <p:grpSp>
        <p:nvGrpSpPr>
          <p:cNvPr name="Group 23" id="23"/>
          <p:cNvGrpSpPr/>
          <p:nvPr/>
        </p:nvGrpSpPr>
        <p:grpSpPr>
          <a:xfrm rot="0">
            <a:off x="10395547" y="1330325"/>
            <a:ext cx="7737181" cy="4732979"/>
            <a:chOff x="0" y="0"/>
            <a:chExt cx="2037776" cy="1246546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2037776" cy="1246546"/>
            </a:xfrm>
            <a:custGeom>
              <a:avLst/>
              <a:gdLst/>
              <a:ahLst/>
              <a:cxnLst/>
              <a:rect r="r" b="b" t="t" l="l"/>
              <a:pathLst>
                <a:path h="1246546" w="2037776">
                  <a:moveTo>
                    <a:pt x="51031" y="0"/>
                  </a:moveTo>
                  <a:lnTo>
                    <a:pt x="1986745" y="0"/>
                  </a:lnTo>
                  <a:cubicBezTo>
                    <a:pt x="2000279" y="0"/>
                    <a:pt x="2013259" y="5376"/>
                    <a:pt x="2022829" y="14947"/>
                  </a:cubicBezTo>
                  <a:cubicBezTo>
                    <a:pt x="2032400" y="24517"/>
                    <a:pt x="2037776" y="37497"/>
                    <a:pt x="2037776" y="51031"/>
                  </a:cubicBezTo>
                  <a:lnTo>
                    <a:pt x="2037776" y="1195515"/>
                  </a:lnTo>
                  <a:cubicBezTo>
                    <a:pt x="2037776" y="1209049"/>
                    <a:pt x="2032400" y="1222029"/>
                    <a:pt x="2022829" y="1231599"/>
                  </a:cubicBezTo>
                  <a:cubicBezTo>
                    <a:pt x="2013259" y="1241169"/>
                    <a:pt x="2000279" y="1246546"/>
                    <a:pt x="1986745" y="1246546"/>
                  </a:cubicBezTo>
                  <a:lnTo>
                    <a:pt x="51031" y="1246546"/>
                  </a:lnTo>
                  <a:cubicBezTo>
                    <a:pt x="37497" y="1246546"/>
                    <a:pt x="24517" y="1241169"/>
                    <a:pt x="14947" y="1231599"/>
                  </a:cubicBezTo>
                  <a:cubicBezTo>
                    <a:pt x="5376" y="1222029"/>
                    <a:pt x="0" y="1209049"/>
                    <a:pt x="0" y="1195515"/>
                  </a:cubicBezTo>
                  <a:lnTo>
                    <a:pt x="0" y="51031"/>
                  </a:lnTo>
                  <a:cubicBezTo>
                    <a:pt x="0" y="37497"/>
                    <a:pt x="5376" y="24517"/>
                    <a:pt x="14947" y="14947"/>
                  </a:cubicBezTo>
                  <a:cubicBezTo>
                    <a:pt x="24517" y="5376"/>
                    <a:pt x="37497" y="0"/>
                    <a:pt x="5103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25" id="25"/>
            <p:cNvSpPr txBox="true"/>
            <p:nvPr/>
          </p:nvSpPr>
          <p:spPr>
            <a:xfrm>
              <a:off x="0" y="-38100"/>
              <a:ext cx="2037776" cy="1284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sp>
        <p:nvSpPr>
          <p:cNvPr name="TextBox 26" id="26"/>
          <p:cNvSpPr txBox="true"/>
          <p:nvPr/>
        </p:nvSpPr>
        <p:spPr>
          <a:xfrm rot="0">
            <a:off x="12632621" y="1458523"/>
            <a:ext cx="2898279" cy="306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b="true" sz="1800">
                <a:solidFill>
                  <a:srgbClr val="000000"/>
                </a:solidFill>
                <a:latin typeface="Neue Montreal Bold"/>
                <a:ea typeface="Neue Montreal Bold"/>
                <a:cs typeface="Neue Montreal Bold"/>
                <a:sym typeface="Neue Montreal Bold"/>
              </a:rPr>
              <a:t>NOVELTY/SHOWSTOPPER</a:t>
            </a:r>
          </a:p>
        </p:txBody>
      </p:sp>
      <p:grpSp>
        <p:nvGrpSpPr>
          <p:cNvPr name="Group 27" id="27"/>
          <p:cNvGrpSpPr/>
          <p:nvPr/>
        </p:nvGrpSpPr>
        <p:grpSpPr>
          <a:xfrm rot="0">
            <a:off x="10395547" y="6282379"/>
            <a:ext cx="7737181" cy="3874345"/>
            <a:chOff x="0" y="0"/>
            <a:chExt cx="2037776" cy="1020404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2037776" cy="1020404"/>
            </a:xfrm>
            <a:custGeom>
              <a:avLst/>
              <a:gdLst/>
              <a:ahLst/>
              <a:cxnLst/>
              <a:rect r="r" b="b" t="t" l="l"/>
              <a:pathLst>
                <a:path h="1020404" w="2037776">
                  <a:moveTo>
                    <a:pt x="51031" y="0"/>
                  </a:moveTo>
                  <a:lnTo>
                    <a:pt x="1986745" y="0"/>
                  </a:lnTo>
                  <a:cubicBezTo>
                    <a:pt x="2000279" y="0"/>
                    <a:pt x="2013259" y="5376"/>
                    <a:pt x="2022829" y="14947"/>
                  </a:cubicBezTo>
                  <a:cubicBezTo>
                    <a:pt x="2032400" y="24517"/>
                    <a:pt x="2037776" y="37497"/>
                    <a:pt x="2037776" y="51031"/>
                  </a:cubicBezTo>
                  <a:lnTo>
                    <a:pt x="2037776" y="969372"/>
                  </a:lnTo>
                  <a:cubicBezTo>
                    <a:pt x="2037776" y="982907"/>
                    <a:pt x="2032400" y="995887"/>
                    <a:pt x="2022829" y="1005457"/>
                  </a:cubicBezTo>
                  <a:cubicBezTo>
                    <a:pt x="2013259" y="1015027"/>
                    <a:pt x="2000279" y="1020404"/>
                    <a:pt x="1986745" y="1020404"/>
                  </a:cubicBezTo>
                  <a:lnTo>
                    <a:pt x="51031" y="1020404"/>
                  </a:lnTo>
                  <a:cubicBezTo>
                    <a:pt x="37497" y="1020404"/>
                    <a:pt x="24517" y="1015027"/>
                    <a:pt x="14947" y="1005457"/>
                  </a:cubicBezTo>
                  <a:cubicBezTo>
                    <a:pt x="5376" y="995887"/>
                    <a:pt x="0" y="982907"/>
                    <a:pt x="0" y="969372"/>
                  </a:cubicBezTo>
                  <a:lnTo>
                    <a:pt x="0" y="51031"/>
                  </a:lnTo>
                  <a:cubicBezTo>
                    <a:pt x="0" y="37497"/>
                    <a:pt x="5376" y="24517"/>
                    <a:pt x="14947" y="14947"/>
                  </a:cubicBezTo>
                  <a:cubicBezTo>
                    <a:pt x="24517" y="5376"/>
                    <a:pt x="37497" y="0"/>
                    <a:pt x="5103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29" id="29"/>
            <p:cNvSpPr txBox="true"/>
            <p:nvPr/>
          </p:nvSpPr>
          <p:spPr>
            <a:xfrm>
              <a:off x="0" y="-38100"/>
              <a:ext cx="2037776" cy="10585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sp>
        <p:nvSpPr>
          <p:cNvPr name="TextBox 30" id="30"/>
          <p:cNvSpPr txBox="true"/>
          <p:nvPr/>
        </p:nvSpPr>
        <p:spPr>
          <a:xfrm rot="0">
            <a:off x="13900252" y="6415729"/>
            <a:ext cx="727770" cy="306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b="true" sz="1800">
                <a:solidFill>
                  <a:srgbClr val="000000"/>
                </a:solidFill>
                <a:latin typeface="Neue Montreal Bold"/>
                <a:ea typeface="Neue Montreal Bold"/>
                <a:cs typeface="Neue Montreal Bold"/>
                <a:sym typeface="Neue Montreal Bold"/>
              </a:rPr>
              <a:t>Impact</a:t>
            </a:r>
          </a:p>
        </p:txBody>
      </p:sp>
    </p:spTree>
  </p:cSld>
  <p:clrMapOvr>
    <a:masterClrMapping/>
  </p:clrMapOvr>
  <p:transition spd="fast">
    <p:wipe dir="u"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822978" y="9567980"/>
            <a:ext cx="1156038" cy="445942"/>
            <a:chOff x="0" y="0"/>
            <a:chExt cx="1541384" cy="594589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46357" y="0"/>
              <a:ext cx="1495026" cy="594589"/>
              <a:chOff x="0" y="0"/>
              <a:chExt cx="519810" cy="206735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519810" cy="206735"/>
              </a:xfrm>
              <a:custGeom>
                <a:avLst/>
                <a:gdLst/>
                <a:ahLst/>
                <a:cxnLst/>
                <a:rect r="r" b="b" t="t" l="l"/>
                <a:pathLst>
                  <a:path h="206735" w="519810">
                    <a:moveTo>
                      <a:pt x="103367" y="0"/>
                    </a:moveTo>
                    <a:lnTo>
                      <a:pt x="416443" y="0"/>
                    </a:lnTo>
                    <a:cubicBezTo>
                      <a:pt x="443857" y="0"/>
                      <a:pt x="470149" y="10890"/>
                      <a:pt x="489534" y="30276"/>
                    </a:cubicBezTo>
                    <a:cubicBezTo>
                      <a:pt x="508919" y="49661"/>
                      <a:pt x="519810" y="75953"/>
                      <a:pt x="519810" y="103367"/>
                    </a:cubicBezTo>
                    <a:lnTo>
                      <a:pt x="519810" y="103367"/>
                    </a:lnTo>
                    <a:cubicBezTo>
                      <a:pt x="519810" y="130782"/>
                      <a:pt x="508919" y="157074"/>
                      <a:pt x="489534" y="176459"/>
                    </a:cubicBezTo>
                    <a:cubicBezTo>
                      <a:pt x="470149" y="195844"/>
                      <a:pt x="443857" y="206735"/>
                      <a:pt x="416443" y="206735"/>
                    </a:cubicBezTo>
                    <a:lnTo>
                      <a:pt x="103367" y="206735"/>
                    </a:lnTo>
                    <a:cubicBezTo>
                      <a:pt x="75953" y="206735"/>
                      <a:pt x="49661" y="195844"/>
                      <a:pt x="30276" y="176459"/>
                    </a:cubicBezTo>
                    <a:cubicBezTo>
                      <a:pt x="10890" y="157074"/>
                      <a:pt x="0" y="130782"/>
                      <a:pt x="0" y="103367"/>
                    </a:cubicBezTo>
                    <a:lnTo>
                      <a:pt x="0" y="103367"/>
                    </a:lnTo>
                    <a:cubicBezTo>
                      <a:pt x="0" y="75953"/>
                      <a:pt x="10890" y="49661"/>
                      <a:pt x="30276" y="30276"/>
                    </a:cubicBezTo>
                    <a:cubicBezTo>
                      <a:pt x="49661" y="10890"/>
                      <a:pt x="75953" y="0"/>
                      <a:pt x="103367" y="0"/>
                    </a:cubicBezTo>
                    <a:close/>
                  </a:path>
                </a:pathLst>
              </a:custGeom>
              <a:solidFill>
                <a:srgbClr val="0D0D0D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38100"/>
                <a:ext cx="519810" cy="24483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520"/>
                  </a:lnSpc>
                </a:pPr>
              </a:p>
            </p:txBody>
          </p:sp>
        </p:grpSp>
        <p:sp>
          <p:nvSpPr>
            <p:cNvPr name="TextBox 6" id="6"/>
            <p:cNvSpPr txBox="true"/>
            <p:nvPr/>
          </p:nvSpPr>
          <p:spPr>
            <a:xfrm rot="0">
              <a:off x="0" y="148228"/>
              <a:ext cx="1259994" cy="26955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 marL="0" indent="0" lvl="0">
                <a:lnSpc>
                  <a:spcPts val="1670"/>
                </a:lnSpc>
                <a:spcBef>
                  <a:spcPct val="0"/>
                </a:spcBef>
              </a:pPr>
              <a:r>
                <a:rPr lang="en-US" sz="1193">
                  <a:solidFill>
                    <a:srgbClr val="FFFFFF"/>
                  </a:solidFill>
                  <a:latin typeface="Neue Montreal"/>
                  <a:ea typeface="Neue Montreal"/>
                  <a:cs typeface="Neue Montreal"/>
                  <a:sym typeface="Neue Montreal"/>
                </a:rPr>
                <a:t>Page 3</a:t>
              </a:r>
            </a:p>
          </p:txBody>
        </p:sp>
        <p:grpSp>
          <p:nvGrpSpPr>
            <p:cNvPr name="Group 7" id="7"/>
            <p:cNvGrpSpPr/>
            <p:nvPr/>
          </p:nvGrpSpPr>
          <p:grpSpPr>
            <a:xfrm rot="0">
              <a:off x="301920" y="206070"/>
              <a:ext cx="182450" cy="182450"/>
              <a:chOff x="0" y="0"/>
              <a:chExt cx="812800" cy="812800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520"/>
                  </a:lnSpc>
                </a:pPr>
              </a:p>
            </p:txBody>
          </p:sp>
        </p:grpSp>
      </p:grpSp>
      <p:sp>
        <p:nvSpPr>
          <p:cNvPr name="TextBox 10" id="10"/>
          <p:cNvSpPr txBox="true"/>
          <p:nvPr/>
        </p:nvSpPr>
        <p:spPr>
          <a:xfrm rot="0">
            <a:off x="422116" y="345743"/>
            <a:ext cx="9712487" cy="7620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299"/>
              </a:lnSpc>
              <a:spcBef>
                <a:spcPct val="0"/>
              </a:spcBef>
            </a:pPr>
            <a:r>
              <a:rPr lang="en-US" b="true" sz="4499">
                <a:solidFill>
                  <a:srgbClr val="0D0D0D"/>
                </a:solidFill>
                <a:latin typeface="Neue Montreal Bold"/>
                <a:ea typeface="Neue Montreal Bold"/>
                <a:cs typeface="Neue Montreal Bold"/>
                <a:sym typeface="Neue Montreal Bold"/>
              </a:rPr>
              <a:t> Architecture diagram / Flow Diagram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15937142" y="361837"/>
            <a:ext cx="2092301" cy="650227"/>
            <a:chOff x="0" y="0"/>
            <a:chExt cx="539117" cy="16754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39117" cy="167542"/>
            </a:xfrm>
            <a:custGeom>
              <a:avLst/>
              <a:gdLst/>
              <a:ahLst/>
              <a:cxnLst/>
              <a:rect r="r" b="b" t="t" l="l"/>
              <a:pathLst>
                <a:path h="167542" w="539117">
                  <a:moveTo>
                    <a:pt x="83771" y="0"/>
                  </a:moveTo>
                  <a:lnTo>
                    <a:pt x="455346" y="0"/>
                  </a:lnTo>
                  <a:cubicBezTo>
                    <a:pt x="477563" y="0"/>
                    <a:pt x="498871" y="8826"/>
                    <a:pt x="514581" y="24536"/>
                  </a:cubicBezTo>
                  <a:cubicBezTo>
                    <a:pt x="530291" y="40246"/>
                    <a:pt x="539117" y="61554"/>
                    <a:pt x="539117" y="83771"/>
                  </a:cubicBezTo>
                  <a:lnTo>
                    <a:pt x="539117" y="83771"/>
                  </a:lnTo>
                  <a:cubicBezTo>
                    <a:pt x="539117" y="130036"/>
                    <a:pt x="501611" y="167542"/>
                    <a:pt x="455346" y="167542"/>
                  </a:cubicBezTo>
                  <a:lnTo>
                    <a:pt x="83771" y="167542"/>
                  </a:lnTo>
                  <a:cubicBezTo>
                    <a:pt x="37506" y="167542"/>
                    <a:pt x="0" y="130036"/>
                    <a:pt x="0" y="83771"/>
                  </a:cubicBezTo>
                  <a:lnTo>
                    <a:pt x="0" y="83771"/>
                  </a:lnTo>
                  <a:cubicBezTo>
                    <a:pt x="0" y="37506"/>
                    <a:pt x="37506" y="0"/>
                    <a:pt x="83771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539117" cy="205642"/>
            </a:xfrm>
            <a:prstGeom prst="rect">
              <a:avLst/>
            </a:prstGeom>
          </p:spPr>
          <p:txBody>
            <a:bodyPr anchor="ctr" rtlCol="false" tIns="51925" lIns="51925" bIns="51925" rIns="51925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3976497" y="262929"/>
            <a:ext cx="3964217" cy="844815"/>
            <a:chOff x="0" y="0"/>
            <a:chExt cx="5285623" cy="112642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2732497" y="56644"/>
              <a:ext cx="2553126" cy="1069776"/>
            </a:xfrm>
            <a:custGeom>
              <a:avLst/>
              <a:gdLst/>
              <a:ahLst/>
              <a:cxnLst/>
              <a:rect r="r" b="b" t="t" l="l"/>
              <a:pathLst>
                <a:path h="1069776" w="2553126">
                  <a:moveTo>
                    <a:pt x="0" y="0"/>
                  </a:moveTo>
                  <a:lnTo>
                    <a:pt x="2553126" y="0"/>
                  </a:lnTo>
                  <a:lnTo>
                    <a:pt x="2553126" y="1069776"/>
                  </a:lnTo>
                  <a:lnTo>
                    <a:pt x="0" y="106977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2509660" cy="1078531"/>
            </a:xfrm>
            <a:custGeom>
              <a:avLst/>
              <a:gdLst/>
              <a:ahLst/>
              <a:cxnLst/>
              <a:rect r="r" b="b" t="t" l="l"/>
              <a:pathLst>
                <a:path h="1078531" w="2509660">
                  <a:moveTo>
                    <a:pt x="0" y="0"/>
                  </a:moveTo>
                  <a:lnTo>
                    <a:pt x="2509660" y="0"/>
                  </a:lnTo>
                  <a:lnTo>
                    <a:pt x="2509660" y="1078531"/>
                  </a:lnTo>
                  <a:lnTo>
                    <a:pt x="0" y="107853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  <p:grpSp>
          <p:nvGrpSpPr>
            <p:cNvPr name="Group 17" id="17"/>
            <p:cNvGrpSpPr/>
            <p:nvPr/>
          </p:nvGrpSpPr>
          <p:grpSpPr>
            <a:xfrm rot="0">
              <a:off x="2509660" y="486999"/>
              <a:ext cx="104533" cy="104533"/>
              <a:chOff x="0" y="0"/>
              <a:chExt cx="812800" cy="812800"/>
            </a:xfrm>
          </p:grpSpPr>
          <p:sp>
            <p:nvSpPr>
              <p:cNvPr name="Freeform 18" id="18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D0D0D"/>
              </a:solidFill>
            </p:spPr>
          </p:sp>
          <p:sp>
            <p:nvSpPr>
              <p:cNvPr name="TextBox 19" id="19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1925" lIns="51925" bIns="51925" rIns="51925"/>
              <a:lstStyle/>
              <a:p>
                <a:pPr algn="ctr">
                  <a:lnSpc>
                    <a:spcPts val="2520"/>
                  </a:lnSpc>
                </a:pPr>
              </a:p>
            </p:txBody>
          </p:sp>
        </p:grpSp>
      </p:grpSp>
      <p:grpSp>
        <p:nvGrpSpPr>
          <p:cNvPr name="Group 20" id="20"/>
          <p:cNvGrpSpPr/>
          <p:nvPr/>
        </p:nvGrpSpPr>
        <p:grpSpPr>
          <a:xfrm rot="0">
            <a:off x="279625" y="1491047"/>
            <a:ext cx="12108726" cy="8643780"/>
            <a:chOff x="0" y="0"/>
            <a:chExt cx="3189129" cy="2276551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3189129" cy="2276551"/>
            </a:xfrm>
            <a:custGeom>
              <a:avLst/>
              <a:gdLst/>
              <a:ahLst/>
              <a:cxnLst/>
              <a:rect r="r" b="b" t="t" l="l"/>
              <a:pathLst>
                <a:path h="2276551" w="3189129">
                  <a:moveTo>
                    <a:pt x="10869" y="0"/>
                  </a:moveTo>
                  <a:lnTo>
                    <a:pt x="3178260" y="0"/>
                  </a:lnTo>
                  <a:cubicBezTo>
                    <a:pt x="3184263" y="0"/>
                    <a:pt x="3189129" y="4866"/>
                    <a:pt x="3189129" y="10869"/>
                  </a:cubicBezTo>
                  <a:lnTo>
                    <a:pt x="3189129" y="2265682"/>
                  </a:lnTo>
                  <a:cubicBezTo>
                    <a:pt x="3189129" y="2271685"/>
                    <a:pt x="3184263" y="2276551"/>
                    <a:pt x="3178260" y="2276551"/>
                  </a:cubicBezTo>
                  <a:lnTo>
                    <a:pt x="10869" y="2276551"/>
                  </a:lnTo>
                  <a:cubicBezTo>
                    <a:pt x="4866" y="2276551"/>
                    <a:pt x="0" y="2271685"/>
                    <a:pt x="0" y="2265682"/>
                  </a:cubicBezTo>
                  <a:lnTo>
                    <a:pt x="0" y="10869"/>
                  </a:lnTo>
                  <a:cubicBezTo>
                    <a:pt x="0" y="4866"/>
                    <a:pt x="4866" y="0"/>
                    <a:pt x="1086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3189129" cy="23146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2546977" y="1491047"/>
            <a:ext cx="5585751" cy="8665677"/>
            <a:chOff x="0" y="0"/>
            <a:chExt cx="1471144" cy="2282318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1471144" cy="2282318"/>
            </a:xfrm>
            <a:custGeom>
              <a:avLst/>
              <a:gdLst/>
              <a:ahLst/>
              <a:cxnLst/>
              <a:rect r="r" b="b" t="t" l="l"/>
              <a:pathLst>
                <a:path h="2282318" w="1471144">
                  <a:moveTo>
                    <a:pt x="40194" y="0"/>
                  </a:moveTo>
                  <a:lnTo>
                    <a:pt x="1430950" y="0"/>
                  </a:lnTo>
                  <a:cubicBezTo>
                    <a:pt x="1441610" y="0"/>
                    <a:pt x="1451834" y="4235"/>
                    <a:pt x="1459372" y="11773"/>
                  </a:cubicBezTo>
                  <a:cubicBezTo>
                    <a:pt x="1466909" y="19311"/>
                    <a:pt x="1471144" y="29534"/>
                    <a:pt x="1471144" y="40194"/>
                  </a:cubicBezTo>
                  <a:lnTo>
                    <a:pt x="1471144" y="2242124"/>
                  </a:lnTo>
                  <a:cubicBezTo>
                    <a:pt x="1471144" y="2252784"/>
                    <a:pt x="1466909" y="2263008"/>
                    <a:pt x="1459372" y="2270546"/>
                  </a:cubicBezTo>
                  <a:cubicBezTo>
                    <a:pt x="1451834" y="2278083"/>
                    <a:pt x="1441610" y="2282318"/>
                    <a:pt x="1430950" y="2282318"/>
                  </a:cubicBezTo>
                  <a:lnTo>
                    <a:pt x="40194" y="2282318"/>
                  </a:lnTo>
                  <a:cubicBezTo>
                    <a:pt x="29534" y="2282318"/>
                    <a:pt x="19311" y="2278083"/>
                    <a:pt x="11773" y="2270546"/>
                  </a:cubicBezTo>
                  <a:cubicBezTo>
                    <a:pt x="4235" y="2263008"/>
                    <a:pt x="0" y="2252784"/>
                    <a:pt x="0" y="2242124"/>
                  </a:cubicBezTo>
                  <a:lnTo>
                    <a:pt x="0" y="40194"/>
                  </a:lnTo>
                  <a:cubicBezTo>
                    <a:pt x="0" y="29534"/>
                    <a:pt x="4235" y="19311"/>
                    <a:pt x="11773" y="11773"/>
                  </a:cubicBezTo>
                  <a:cubicBezTo>
                    <a:pt x="19311" y="4235"/>
                    <a:pt x="29534" y="0"/>
                    <a:pt x="4019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25" id="25"/>
            <p:cNvSpPr txBox="true"/>
            <p:nvPr/>
          </p:nvSpPr>
          <p:spPr>
            <a:xfrm>
              <a:off x="0" y="-38100"/>
              <a:ext cx="1471144" cy="23204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sp>
        <p:nvSpPr>
          <p:cNvPr name="TextBox 26" id="26"/>
          <p:cNvSpPr txBox="true"/>
          <p:nvPr/>
        </p:nvSpPr>
        <p:spPr>
          <a:xfrm rot="0">
            <a:off x="14612975" y="1673586"/>
            <a:ext cx="1453753" cy="306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b="true" sz="1800">
                <a:solidFill>
                  <a:srgbClr val="000000"/>
                </a:solidFill>
                <a:latin typeface="Neue Montreal Bold"/>
                <a:ea typeface="Neue Montreal Bold"/>
                <a:cs typeface="Neue Montreal Bold"/>
                <a:sym typeface="Neue Montreal Bold"/>
              </a:rPr>
              <a:t>TECH-STACK</a:t>
            </a:r>
          </a:p>
        </p:txBody>
      </p:sp>
    </p:spTree>
  </p:cSld>
  <p:clrMapOvr>
    <a:masterClrMapping/>
  </p:clrMapOvr>
  <p:transition spd="fast">
    <p:wipe dir="u"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822978" y="9567980"/>
            <a:ext cx="1156038" cy="445942"/>
            <a:chOff x="0" y="0"/>
            <a:chExt cx="1541384" cy="594589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46357" y="0"/>
              <a:ext cx="1495026" cy="594589"/>
              <a:chOff x="0" y="0"/>
              <a:chExt cx="519810" cy="206735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519810" cy="206735"/>
              </a:xfrm>
              <a:custGeom>
                <a:avLst/>
                <a:gdLst/>
                <a:ahLst/>
                <a:cxnLst/>
                <a:rect r="r" b="b" t="t" l="l"/>
                <a:pathLst>
                  <a:path h="206735" w="519810">
                    <a:moveTo>
                      <a:pt x="103367" y="0"/>
                    </a:moveTo>
                    <a:lnTo>
                      <a:pt x="416443" y="0"/>
                    </a:lnTo>
                    <a:cubicBezTo>
                      <a:pt x="443857" y="0"/>
                      <a:pt x="470149" y="10890"/>
                      <a:pt x="489534" y="30276"/>
                    </a:cubicBezTo>
                    <a:cubicBezTo>
                      <a:pt x="508919" y="49661"/>
                      <a:pt x="519810" y="75953"/>
                      <a:pt x="519810" y="103367"/>
                    </a:cubicBezTo>
                    <a:lnTo>
                      <a:pt x="519810" y="103367"/>
                    </a:lnTo>
                    <a:cubicBezTo>
                      <a:pt x="519810" y="130782"/>
                      <a:pt x="508919" y="157074"/>
                      <a:pt x="489534" y="176459"/>
                    </a:cubicBezTo>
                    <a:cubicBezTo>
                      <a:pt x="470149" y="195844"/>
                      <a:pt x="443857" y="206735"/>
                      <a:pt x="416443" y="206735"/>
                    </a:cubicBezTo>
                    <a:lnTo>
                      <a:pt x="103367" y="206735"/>
                    </a:lnTo>
                    <a:cubicBezTo>
                      <a:pt x="75953" y="206735"/>
                      <a:pt x="49661" y="195844"/>
                      <a:pt x="30276" y="176459"/>
                    </a:cubicBezTo>
                    <a:cubicBezTo>
                      <a:pt x="10890" y="157074"/>
                      <a:pt x="0" y="130782"/>
                      <a:pt x="0" y="103367"/>
                    </a:cubicBezTo>
                    <a:lnTo>
                      <a:pt x="0" y="103367"/>
                    </a:lnTo>
                    <a:cubicBezTo>
                      <a:pt x="0" y="75953"/>
                      <a:pt x="10890" y="49661"/>
                      <a:pt x="30276" y="30276"/>
                    </a:cubicBezTo>
                    <a:cubicBezTo>
                      <a:pt x="49661" y="10890"/>
                      <a:pt x="75953" y="0"/>
                      <a:pt x="103367" y="0"/>
                    </a:cubicBezTo>
                    <a:close/>
                  </a:path>
                </a:pathLst>
              </a:custGeom>
              <a:solidFill>
                <a:srgbClr val="0D0D0D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38100"/>
                <a:ext cx="519810" cy="24483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520"/>
                  </a:lnSpc>
                </a:pPr>
              </a:p>
            </p:txBody>
          </p:sp>
        </p:grpSp>
        <p:sp>
          <p:nvSpPr>
            <p:cNvPr name="TextBox 6" id="6"/>
            <p:cNvSpPr txBox="true"/>
            <p:nvPr/>
          </p:nvSpPr>
          <p:spPr>
            <a:xfrm rot="0">
              <a:off x="0" y="148228"/>
              <a:ext cx="1259994" cy="26955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 marL="0" indent="0" lvl="0">
                <a:lnSpc>
                  <a:spcPts val="1670"/>
                </a:lnSpc>
                <a:spcBef>
                  <a:spcPct val="0"/>
                </a:spcBef>
              </a:pPr>
              <a:r>
                <a:rPr lang="en-US" sz="1193">
                  <a:solidFill>
                    <a:srgbClr val="FFFFFF"/>
                  </a:solidFill>
                  <a:latin typeface="Neue Montreal"/>
                  <a:ea typeface="Neue Montreal"/>
                  <a:cs typeface="Neue Montreal"/>
                  <a:sym typeface="Neue Montreal"/>
                </a:rPr>
                <a:t>Page 4</a:t>
              </a:r>
            </a:p>
          </p:txBody>
        </p:sp>
        <p:grpSp>
          <p:nvGrpSpPr>
            <p:cNvPr name="Group 7" id="7"/>
            <p:cNvGrpSpPr/>
            <p:nvPr/>
          </p:nvGrpSpPr>
          <p:grpSpPr>
            <a:xfrm rot="0">
              <a:off x="301920" y="206070"/>
              <a:ext cx="182450" cy="182450"/>
              <a:chOff x="0" y="0"/>
              <a:chExt cx="812800" cy="812800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520"/>
                  </a:lnSpc>
                </a:pPr>
              </a:p>
            </p:txBody>
          </p:sp>
        </p:grpSp>
      </p:grpSp>
      <p:sp>
        <p:nvSpPr>
          <p:cNvPr name="TextBox 10" id="10"/>
          <p:cNvSpPr txBox="true"/>
          <p:nvPr/>
        </p:nvSpPr>
        <p:spPr>
          <a:xfrm rot="0">
            <a:off x="477138" y="345744"/>
            <a:ext cx="5160094" cy="15525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299"/>
              </a:lnSpc>
              <a:spcBef>
                <a:spcPct val="0"/>
              </a:spcBef>
            </a:pPr>
            <a:r>
              <a:rPr lang="en-US" b="true" sz="4499">
                <a:solidFill>
                  <a:srgbClr val="0D0D0D"/>
                </a:solidFill>
                <a:latin typeface="Neue Montreal Bold"/>
                <a:ea typeface="Neue Montreal Bold"/>
                <a:cs typeface="Neue Montreal Bold"/>
                <a:sym typeface="Neue Montreal Bold"/>
              </a:rPr>
              <a:t>Use case &amp; Buisness Analysis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15937142" y="361837"/>
            <a:ext cx="2092301" cy="650227"/>
            <a:chOff x="0" y="0"/>
            <a:chExt cx="539117" cy="16754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39117" cy="167542"/>
            </a:xfrm>
            <a:custGeom>
              <a:avLst/>
              <a:gdLst/>
              <a:ahLst/>
              <a:cxnLst/>
              <a:rect r="r" b="b" t="t" l="l"/>
              <a:pathLst>
                <a:path h="167542" w="539117">
                  <a:moveTo>
                    <a:pt x="83771" y="0"/>
                  </a:moveTo>
                  <a:lnTo>
                    <a:pt x="455346" y="0"/>
                  </a:lnTo>
                  <a:cubicBezTo>
                    <a:pt x="477563" y="0"/>
                    <a:pt x="498871" y="8826"/>
                    <a:pt x="514581" y="24536"/>
                  </a:cubicBezTo>
                  <a:cubicBezTo>
                    <a:pt x="530291" y="40246"/>
                    <a:pt x="539117" y="61554"/>
                    <a:pt x="539117" y="83771"/>
                  </a:cubicBezTo>
                  <a:lnTo>
                    <a:pt x="539117" y="83771"/>
                  </a:lnTo>
                  <a:cubicBezTo>
                    <a:pt x="539117" y="130036"/>
                    <a:pt x="501611" y="167542"/>
                    <a:pt x="455346" y="167542"/>
                  </a:cubicBezTo>
                  <a:lnTo>
                    <a:pt x="83771" y="167542"/>
                  </a:lnTo>
                  <a:cubicBezTo>
                    <a:pt x="37506" y="167542"/>
                    <a:pt x="0" y="130036"/>
                    <a:pt x="0" y="83771"/>
                  </a:cubicBezTo>
                  <a:lnTo>
                    <a:pt x="0" y="83771"/>
                  </a:lnTo>
                  <a:cubicBezTo>
                    <a:pt x="0" y="37506"/>
                    <a:pt x="37506" y="0"/>
                    <a:pt x="83771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539117" cy="205642"/>
            </a:xfrm>
            <a:prstGeom prst="rect">
              <a:avLst/>
            </a:prstGeom>
          </p:spPr>
          <p:txBody>
            <a:bodyPr anchor="ctr" rtlCol="false" tIns="51925" lIns="51925" bIns="51925" rIns="51925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3976497" y="262929"/>
            <a:ext cx="3964217" cy="844815"/>
            <a:chOff x="0" y="0"/>
            <a:chExt cx="5285623" cy="112642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2732497" y="56644"/>
              <a:ext cx="2553126" cy="1069776"/>
            </a:xfrm>
            <a:custGeom>
              <a:avLst/>
              <a:gdLst/>
              <a:ahLst/>
              <a:cxnLst/>
              <a:rect r="r" b="b" t="t" l="l"/>
              <a:pathLst>
                <a:path h="1069776" w="2553126">
                  <a:moveTo>
                    <a:pt x="0" y="0"/>
                  </a:moveTo>
                  <a:lnTo>
                    <a:pt x="2553126" y="0"/>
                  </a:lnTo>
                  <a:lnTo>
                    <a:pt x="2553126" y="1069776"/>
                  </a:lnTo>
                  <a:lnTo>
                    <a:pt x="0" y="106977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2509660" cy="1078531"/>
            </a:xfrm>
            <a:custGeom>
              <a:avLst/>
              <a:gdLst/>
              <a:ahLst/>
              <a:cxnLst/>
              <a:rect r="r" b="b" t="t" l="l"/>
              <a:pathLst>
                <a:path h="1078531" w="2509660">
                  <a:moveTo>
                    <a:pt x="0" y="0"/>
                  </a:moveTo>
                  <a:lnTo>
                    <a:pt x="2509660" y="0"/>
                  </a:lnTo>
                  <a:lnTo>
                    <a:pt x="2509660" y="1078531"/>
                  </a:lnTo>
                  <a:lnTo>
                    <a:pt x="0" y="107853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  <p:grpSp>
          <p:nvGrpSpPr>
            <p:cNvPr name="Group 17" id="17"/>
            <p:cNvGrpSpPr/>
            <p:nvPr/>
          </p:nvGrpSpPr>
          <p:grpSpPr>
            <a:xfrm rot="0">
              <a:off x="2509660" y="486999"/>
              <a:ext cx="104533" cy="104533"/>
              <a:chOff x="0" y="0"/>
              <a:chExt cx="812800" cy="812800"/>
            </a:xfrm>
          </p:grpSpPr>
          <p:sp>
            <p:nvSpPr>
              <p:cNvPr name="Freeform 18" id="18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D0D0D"/>
              </a:solidFill>
            </p:spPr>
          </p:sp>
          <p:sp>
            <p:nvSpPr>
              <p:cNvPr name="TextBox 19" id="19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1925" lIns="51925" bIns="51925" rIns="51925"/>
              <a:lstStyle/>
              <a:p>
                <a:pPr algn="ctr">
                  <a:lnSpc>
                    <a:spcPts val="2520"/>
                  </a:lnSpc>
                </a:pPr>
              </a:p>
            </p:txBody>
          </p:sp>
        </p:grpSp>
      </p:grpSp>
    </p:spTree>
  </p:cSld>
  <p:clrMapOvr>
    <a:masterClrMapping/>
  </p:clrMapOvr>
  <p:transition spd="fast">
    <p:wipe dir="u"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8DE6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7647213">
            <a:off x="5969301" y="-881160"/>
            <a:ext cx="20219053" cy="10370689"/>
          </a:xfrm>
          <a:custGeom>
            <a:avLst/>
            <a:gdLst/>
            <a:ahLst/>
            <a:cxnLst/>
            <a:rect r="r" b="b" t="t" l="l"/>
            <a:pathLst>
              <a:path h="10370689" w="20219053">
                <a:moveTo>
                  <a:pt x="0" y="0"/>
                </a:moveTo>
                <a:lnTo>
                  <a:pt x="20219053" y="0"/>
                </a:lnTo>
                <a:lnTo>
                  <a:pt x="20219053" y="10370689"/>
                </a:lnTo>
                <a:lnTo>
                  <a:pt x="0" y="103706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2237443" y="197570"/>
            <a:ext cx="5792000" cy="1247484"/>
            <a:chOff x="0" y="0"/>
            <a:chExt cx="7722667" cy="1663312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3735901" y="188463"/>
              <a:ext cx="3986765" cy="1238972"/>
              <a:chOff x="0" y="0"/>
              <a:chExt cx="539117" cy="167542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539117" cy="167542"/>
              </a:xfrm>
              <a:custGeom>
                <a:avLst/>
                <a:gdLst/>
                <a:ahLst/>
                <a:cxnLst/>
                <a:rect r="r" b="b" t="t" l="l"/>
                <a:pathLst>
                  <a:path h="167542" w="539117">
                    <a:moveTo>
                      <a:pt x="83771" y="0"/>
                    </a:moveTo>
                    <a:lnTo>
                      <a:pt x="455346" y="0"/>
                    </a:lnTo>
                    <a:cubicBezTo>
                      <a:pt x="477563" y="0"/>
                      <a:pt x="498871" y="8826"/>
                      <a:pt x="514581" y="24536"/>
                    </a:cubicBezTo>
                    <a:cubicBezTo>
                      <a:pt x="530291" y="40246"/>
                      <a:pt x="539117" y="61554"/>
                      <a:pt x="539117" y="83771"/>
                    </a:cubicBezTo>
                    <a:lnTo>
                      <a:pt x="539117" y="83771"/>
                    </a:lnTo>
                    <a:cubicBezTo>
                      <a:pt x="539117" y="130036"/>
                      <a:pt x="501611" y="167542"/>
                      <a:pt x="455346" y="167542"/>
                    </a:cubicBezTo>
                    <a:lnTo>
                      <a:pt x="83771" y="167542"/>
                    </a:lnTo>
                    <a:cubicBezTo>
                      <a:pt x="37506" y="167542"/>
                      <a:pt x="0" y="130036"/>
                      <a:pt x="0" y="83771"/>
                    </a:cubicBezTo>
                    <a:lnTo>
                      <a:pt x="0" y="83771"/>
                    </a:lnTo>
                    <a:cubicBezTo>
                      <a:pt x="0" y="37506"/>
                      <a:pt x="37506" y="0"/>
                      <a:pt x="83771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38100"/>
                <a:ext cx="539117" cy="20564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520"/>
                  </a:lnSpc>
                </a:pPr>
              </a:p>
            </p:txBody>
          </p:sp>
        </p:grpSp>
        <p:sp>
          <p:nvSpPr>
            <p:cNvPr name="Freeform 7" id="7"/>
            <p:cNvSpPr/>
            <p:nvPr/>
          </p:nvSpPr>
          <p:spPr>
            <a:xfrm flipH="false" flipV="false" rot="0">
              <a:off x="3904968" y="134511"/>
              <a:ext cx="3648632" cy="1528801"/>
            </a:xfrm>
            <a:custGeom>
              <a:avLst/>
              <a:gdLst/>
              <a:ahLst/>
              <a:cxnLst/>
              <a:rect r="r" b="b" t="t" l="l"/>
              <a:pathLst>
                <a:path h="1528801" w="3648632">
                  <a:moveTo>
                    <a:pt x="0" y="0"/>
                  </a:moveTo>
                  <a:lnTo>
                    <a:pt x="3648632" y="0"/>
                  </a:lnTo>
                  <a:lnTo>
                    <a:pt x="3648632" y="1528801"/>
                  </a:lnTo>
                  <a:lnTo>
                    <a:pt x="0" y="152880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586515" cy="1541312"/>
            </a:xfrm>
            <a:custGeom>
              <a:avLst/>
              <a:gdLst/>
              <a:ahLst/>
              <a:cxnLst/>
              <a:rect r="r" b="b" t="t" l="l"/>
              <a:pathLst>
                <a:path h="1541312" w="3586515">
                  <a:moveTo>
                    <a:pt x="0" y="0"/>
                  </a:moveTo>
                  <a:lnTo>
                    <a:pt x="3586515" y="0"/>
                  </a:lnTo>
                  <a:lnTo>
                    <a:pt x="3586515" y="1541312"/>
                  </a:lnTo>
                  <a:lnTo>
                    <a:pt x="0" y="154131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  <p:grpSp>
          <p:nvGrpSpPr>
            <p:cNvPr name="Group 9" id="9"/>
            <p:cNvGrpSpPr/>
            <p:nvPr/>
          </p:nvGrpSpPr>
          <p:grpSpPr>
            <a:xfrm rot="0">
              <a:off x="3474231" y="714514"/>
              <a:ext cx="149386" cy="149386"/>
              <a:chOff x="0" y="0"/>
              <a:chExt cx="812800" cy="81280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D0D0D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520"/>
                  </a:lnSpc>
                </a:pPr>
              </a:p>
            </p:txBody>
          </p:sp>
        </p:grpSp>
      </p:grpSp>
      <p:sp>
        <p:nvSpPr>
          <p:cNvPr name="TextBox 12" id="12"/>
          <p:cNvSpPr txBox="true"/>
          <p:nvPr/>
        </p:nvSpPr>
        <p:spPr>
          <a:xfrm rot="0">
            <a:off x="555955" y="322373"/>
            <a:ext cx="6484455" cy="21215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539"/>
              </a:lnSpc>
              <a:spcBef>
                <a:spcPct val="0"/>
              </a:spcBef>
            </a:pPr>
            <a:r>
              <a:rPr lang="en-US" b="true" sz="6099">
                <a:solidFill>
                  <a:srgbClr val="0D0D0D"/>
                </a:solidFill>
                <a:latin typeface="Neue Montreal Bold"/>
                <a:ea typeface="Neue Montreal Bold"/>
                <a:cs typeface="Neue Montreal Bold"/>
                <a:sym typeface="Neue Montreal Bold"/>
              </a:rPr>
              <a:t>TEAM MEMBERS DETAILS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53806" y="3220839"/>
            <a:ext cx="6484455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b="true" sz="3000">
                <a:solidFill>
                  <a:srgbClr val="0D0D0D"/>
                </a:solidFill>
                <a:latin typeface="Neue Montreal Bold"/>
                <a:ea typeface="Neue Montreal Bold"/>
                <a:cs typeface="Neue Montreal Bold"/>
                <a:sym typeface="Neue Montreal Bold"/>
              </a:rPr>
              <a:t>Team Leader - Name / Dept / Year :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498805" y="4563864"/>
            <a:ext cx="6484455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b="true" sz="3000">
                <a:solidFill>
                  <a:srgbClr val="0D0D0D"/>
                </a:solidFill>
                <a:latin typeface="Neue Montreal Bold"/>
                <a:ea typeface="Neue Montreal Bold"/>
                <a:cs typeface="Neue Montreal Bold"/>
                <a:sym typeface="Neue Montreal Bold"/>
              </a:rPr>
              <a:t>Team Member 1 - Name / Dept / Year :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555955" y="5906889"/>
            <a:ext cx="6484455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b="true" sz="3000">
                <a:solidFill>
                  <a:srgbClr val="0D0D0D"/>
                </a:solidFill>
                <a:latin typeface="Neue Montreal Bold"/>
                <a:ea typeface="Neue Montreal Bold"/>
                <a:cs typeface="Neue Montreal Bold"/>
                <a:sym typeface="Neue Montreal Bold"/>
              </a:rPr>
              <a:t>Team Member 2 - Name / Dept / Year :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555955" y="7248838"/>
            <a:ext cx="6484455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b="true" sz="3000">
                <a:solidFill>
                  <a:srgbClr val="0D0D0D"/>
                </a:solidFill>
                <a:latin typeface="Neue Montreal Bold"/>
                <a:ea typeface="Neue Montreal Bold"/>
                <a:cs typeface="Neue Montreal Bold"/>
                <a:sym typeface="Neue Montreal Bold"/>
              </a:rPr>
              <a:t>Team Member 3 - Name / Dept / Year :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498805" y="8591863"/>
            <a:ext cx="6541605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b="true" sz="3000">
                <a:solidFill>
                  <a:srgbClr val="0D0D0D"/>
                </a:solidFill>
                <a:latin typeface="Neue Montreal Bold"/>
                <a:ea typeface="Neue Montreal Bold"/>
                <a:cs typeface="Neue Montreal Bold"/>
                <a:sym typeface="Neue Montreal Bold"/>
              </a:rPr>
              <a:t>Team Member 4 - Name / Dept / Year :</a:t>
            </a:r>
          </a:p>
        </p:txBody>
      </p:sp>
    </p:spTree>
  </p:cSld>
  <p:clrMapOvr>
    <a:masterClrMapping/>
  </p:clrMapOvr>
  <p:transition spd="fast">
    <p:wipe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DAGdsm76J0I</dc:identifier>
  <dcterms:modified xsi:type="dcterms:W3CDTF">2011-08-01T06:04:30Z</dcterms:modified>
  <cp:revision>1</cp:revision>
  <dc:title>Place</dc:title>
</cp:coreProperties>
</file>