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5326D-F03D-4293-9028-997E845DA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In&amp;Output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97D6D6-AE28-474D-9C78-379392DDA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 Ruben, Boyd en </a:t>
            </a:r>
            <a:r>
              <a:rPr lang="nl-NL" dirty="0" err="1"/>
              <a:t>Jeffrin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7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C3A2B-E391-407E-A2DC-27DC3BC2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Ons 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FFE5B3-A870-4989-9FDE-673BDCE9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Vr</a:t>
            </a:r>
          </a:p>
          <a:p>
            <a:r>
              <a:rPr lang="nl-NL" dirty="0" err="1"/>
              <a:t>Schooter</a:t>
            </a:r>
            <a:endParaRPr lang="nl-NL" dirty="0"/>
          </a:p>
          <a:p>
            <a:r>
              <a:rPr lang="nl-NL" dirty="0"/>
              <a:t>Muziek</a:t>
            </a:r>
          </a:p>
        </p:txBody>
      </p:sp>
    </p:spTree>
    <p:extLst>
      <p:ext uri="{BB962C8B-B14F-4D97-AF65-F5344CB8AC3E}">
        <p14:creationId xmlns:p14="http://schemas.microsoft.com/office/powerpoint/2010/main" val="5728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63BBAB-D99F-4387-92E0-31CEE4A77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8347C9-1BAC-4DB4-979F-9961974D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ACDB5F81-17F6-41FB-98F9-D59B8E451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136D06-4F8F-469F-85C4-46D61735C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47D621C-7FFE-42AA-8B9E-7490E7109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811DB7-2CED-4B9C-B62F-B0A8C60E4C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1506B71-CCAE-4982-9C0E-DAA3EB211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B7CC64B-CE8B-4090-AF00-7723FE387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11F6E6-91B8-40B6-9C25-EF9C2D0EA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9A0F0232-870E-419B-97D5-DE28265F8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4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AD95393-8BA1-474E-87FE-4C9F79DB0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62" r="6" b="16454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8AB036-7495-4FFA-9EA1-0054DC98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nl-NL"/>
              <a:t>Inspiratie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930721-5157-402B-BD97-48079AE9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r>
              <a:rPr lang="nl-NL"/>
              <a:t>OSU</a:t>
            </a:r>
          </a:p>
          <a:p>
            <a:r>
              <a:rPr lang="nl-NL"/>
              <a:t>Beat saber</a:t>
            </a:r>
          </a:p>
        </p:txBody>
      </p:sp>
    </p:spTree>
    <p:extLst>
      <p:ext uri="{BB962C8B-B14F-4D97-AF65-F5344CB8AC3E}">
        <p14:creationId xmlns:p14="http://schemas.microsoft.com/office/powerpoint/2010/main" val="29482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144DD-51A2-4F57-9612-272DC51F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33B21B-CA89-4AEF-BCA7-17ABECED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Vive</a:t>
            </a:r>
            <a:endParaRPr lang="nl-NL" dirty="0"/>
          </a:p>
          <a:p>
            <a:r>
              <a:rPr lang="nl-NL" dirty="0" err="1"/>
              <a:t>Unreal</a:t>
            </a:r>
            <a:r>
              <a:rPr lang="nl-NL" dirty="0"/>
              <a:t> 4.19.2</a:t>
            </a:r>
          </a:p>
          <a:p>
            <a:r>
              <a:rPr lang="nl-NL" dirty="0" err="1"/>
              <a:t>Vive</a:t>
            </a:r>
            <a:r>
              <a:rPr lang="nl-NL" dirty="0"/>
              <a:t> Gun Controller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799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2CA4A-1FCD-4266-BCEC-C75683E1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ED3AFD-E19B-4F03-8E38-DD252E4F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Unreal</a:t>
            </a:r>
            <a:r>
              <a:rPr lang="nl-NL" dirty="0"/>
              <a:t> Engine</a:t>
            </a:r>
          </a:p>
          <a:p>
            <a:r>
              <a:rPr lang="nl-NL" dirty="0"/>
              <a:t>C++</a:t>
            </a:r>
          </a:p>
          <a:p>
            <a:r>
              <a:rPr lang="nl-NL" dirty="0" err="1"/>
              <a:t>fttp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78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04C56-F58D-4F01-AE8C-0969C51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Uitvoering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0AF46-6348-43E5-99B9-52F33DA8F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Present</a:t>
            </a:r>
          </a:p>
          <a:p>
            <a:r>
              <a:rPr lang="nl-NL" dirty="0"/>
              <a:t>Engine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77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070A7-230C-4BE8-A731-9391CDAB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er nog 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D7321-D6CE-46CE-A86E-9F3615EB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988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40</Words>
  <Application>Microsoft Office PowerPoint</Application>
  <PresentationFormat>Breedbeeld</PresentationFormat>
  <Paragraphs>21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In&amp;Output</vt:lpstr>
      <vt:lpstr>Ons idee</vt:lpstr>
      <vt:lpstr>Inspiratie</vt:lpstr>
      <vt:lpstr>Technologie</vt:lpstr>
      <vt:lpstr>Research</vt:lpstr>
      <vt:lpstr>Uitvoering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In&amp;OutPut</dc:title>
  <dc:creator>ruben steenbrink</dc:creator>
  <cp:lastModifiedBy>ruben steenbrink</cp:lastModifiedBy>
  <cp:revision>9</cp:revision>
  <dcterms:created xsi:type="dcterms:W3CDTF">2018-06-15T05:51:51Z</dcterms:created>
  <dcterms:modified xsi:type="dcterms:W3CDTF">2018-07-09T12:47:34Z</dcterms:modified>
</cp:coreProperties>
</file>