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3" r:id="rId8"/>
    <p:sldId id="267" r:id="rId9"/>
    <p:sldId id="264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2" y="3185771"/>
            <a:ext cx="1856745" cy="18567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679905" y="1788453"/>
            <a:ext cx="5531033" cy="2578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1500" b="1" dirty="0" smtClean="0"/>
              <a:t>TURING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21770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47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AGRADECIMENTOS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Gama </a:t>
            </a:r>
            <a:r>
              <a:rPr lang="pt-BR" dirty="0" err="1" smtClean="0"/>
              <a:t>Academy</a:t>
            </a:r>
            <a:endParaRPr lang="pt-BR" dirty="0" smtClean="0"/>
          </a:p>
          <a:p>
            <a:r>
              <a:rPr lang="pt-BR" dirty="0" smtClean="0"/>
              <a:t>Accenture</a:t>
            </a:r>
          </a:p>
          <a:p>
            <a:r>
              <a:rPr lang="pt-BR" dirty="0" smtClean="0"/>
              <a:t>Professor Marcus (Java)</a:t>
            </a:r>
          </a:p>
          <a:p>
            <a:r>
              <a:rPr lang="pt-BR" dirty="0" smtClean="0"/>
              <a:t>Professor Gustavo (Node)</a:t>
            </a:r>
          </a:p>
          <a:p>
            <a:r>
              <a:rPr lang="pt-BR" dirty="0" smtClean="0"/>
              <a:t>Bruce</a:t>
            </a:r>
          </a:p>
          <a:p>
            <a:r>
              <a:rPr lang="pt-BR" dirty="0" smtClean="0"/>
              <a:t>Camila</a:t>
            </a:r>
          </a:p>
          <a:p>
            <a:r>
              <a:rPr lang="pt-BR" dirty="0" smtClean="0"/>
              <a:t>Café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21" y="1670957"/>
            <a:ext cx="2816679" cy="15773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719736"/>
            <a:ext cx="3324225" cy="1381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78" y="2286000"/>
            <a:ext cx="2560243" cy="14337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78" y="4833257"/>
            <a:ext cx="2742728" cy="1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EQUIPE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ixaDeTexto 15"/>
          <p:cNvSpPr txBox="1"/>
          <p:nvPr/>
        </p:nvSpPr>
        <p:spPr>
          <a:xfrm>
            <a:off x="1578875" y="2550160"/>
            <a:ext cx="19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Guilherme </a:t>
            </a:r>
            <a:r>
              <a:rPr lang="pt-BR" b="1" dirty="0" err="1" smtClean="0"/>
              <a:t>Renoldi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63110" y="2551648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Jefferson Rodrigues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847252" y="2550160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Luciano </a:t>
            </a:r>
            <a:r>
              <a:rPr lang="pt-BR" b="1" dirty="0" err="1" smtClean="0"/>
              <a:t>Scalfone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3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DESAFIOS</a:t>
            </a:r>
            <a:endParaRPr lang="pt-BR" b="1" dirty="0"/>
          </a:p>
        </p:txBody>
      </p:sp>
      <p:pic>
        <p:nvPicPr>
          <p:cNvPr id="1038" name="Picture 14" descr="https://www.bombeiros.go.gov.br/wp-content/uploads/2014/10/engrenagens-planejamento-estrategic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9" y="3530611"/>
            <a:ext cx="3786051" cy="26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xl.thumbs.canstockphoto.com.br/quebrada-vetorial-engrenagem-%C3%ADcone-cliparte-vetor_csp616073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 bwMode="auto">
          <a:xfrm>
            <a:off x="1371600" y="4446314"/>
            <a:ext cx="1714500" cy="17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SINCRONIA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TEMPO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CONHECIMENTO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COMUNICAÇÃO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EQUIPAMENTO HARDWARE/SOFTWARE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07907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APRENDIZADOS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6084"/>
            <a:ext cx="3403600" cy="17786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LEARN FAST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JUST DO 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BELIEVE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279141"/>
            <a:ext cx="2895600" cy="2895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3985371"/>
            <a:ext cx="3302000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JAVA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2694127"/>
            <a:ext cx="6215380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74065"/>
            <a:ext cx="9601200" cy="54006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99014"/>
            <a:ext cx="9601200" cy="724989"/>
          </a:xfrm>
        </p:spPr>
        <p:txBody>
          <a:bodyPr/>
          <a:lstStyle/>
          <a:p>
            <a:pPr algn="ctr"/>
            <a:r>
              <a:rPr lang="pt-BR" b="1" dirty="0" smtClean="0"/>
              <a:t>FLUXO DE DADOS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7202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NODE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06" y="2694127"/>
            <a:ext cx="9231194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1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406694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91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1358</TotalTime>
  <Words>48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Apresentação do PowerPoint</vt:lpstr>
      <vt:lpstr>EQUIPE</vt:lpstr>
      <vt:lpstr>DESAFIOS</vt:lpstr>
      <vt:lpstr>APRENDIZADOS</vt:lpstr>
      <vt:lpstr>PROJETO JAVA</vt:lpstr>
      <vt:lpstr>FLUXO DE DADOS</vt:lpstr>
      <vt:lpstr>PROJETO NODE</vt:lpstr>
      <vt:lpstr>Apresentação do PowerPoint</vt:lpstr>
      <vt:lpstr>PROJETO INTEGRADO</vt:lpstr>
      <vt:lpstr>Apresentação do PowerPoint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Jefferson Rodrigues Da Silva</dc:creator>
  <cp:lastModifiedBy>Jefferson Rodrigues Da Silva</cp:lastModifiedBy>
  <cp:revision>19</cp:revision>
  <dcterms:created xsi:type="dcterms:W3CDTF">2021-03-08T13:23:31Z</dcterms:created>
  <dcterms:modified xsi:type="dcterms:W3CDTF">2021-03-10T21:43:49Z</dcterms:modified>
</cp:coreProperties>
</file>