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TURING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06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AGRADECIMENTOS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35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EQUIPE</a:t>
            </a:r>
            <a:endParaRPr lang="pt-BR" b="1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771900"/>
            <a:ext cx="2402840" cy="2402840"/>
          </a:xfrm>
          <a:prstGeom prst="rect">
            <a:avLst/>
          </a:prstGeom>
        </p:spPr>
      </p:pic>
      <p:sp>
        <p:nvSpPr>
          <p:cNvPr id="10" name="AutoShape 18" descr="https://web.whatsapp.com/pp?e=https%3A%2F%2Fpps.whatsapp.net%2Fv%2Ft61.24694-24%2F124667010_274892987306679_1961216658549594338_n.jpg%3Foh%3Dd1025e5b560720c053424c1846241273%26oe%3D604B483E&amp;t=l&amp;u=5524992927610%40c.us&amp;i=1612384187&amp;n=8f%2FL51pdaKcyUJSLVQY4WSqbhzAz7zwwA635XsTcb30%3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780" y="3771900"/>
            <a:ext cx="2402840" cy="240284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960" y="3771900"/>
            <a:ext cx="2402840" cy="2402840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1578875" y="2550160"/>
            <a:ext cx="198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Guilherme </a:t>
            </a:r>
            <a:r>
              <a:rPr lang="pt-BR" b="1" dirty="0" err="1" smtClean="0"/>
              <a:t>Renoldi</a:t>
            </a:r>
            <a:endParaRPr lang="pt-BR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163110" y="2551648"/>
            <a:ext cx="211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Jefferson Rodrigues</a:t>
            </a:r>
            <a:endParaRPr lang="pt-BR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8847252" y="2550160"/>
            <a:ext cx="18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Luciano </a:t>
            </a:r>
            <a:r>
              <a:rPr lang="pt-BR" b="1" dirty="0" err="1" smtClean="0"/>
              <a:t>Scalfone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433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7880"/>
          </a:xfrm>
        </p:spPr>
        <p:txBody>
          <a:bodyPr/>
          <a:lstStyle/>
          <a:p>
            <a:r>
              <a:rPr lang="pt-BR" b="1" dirty="0" smtClean="0"/>
              <a:t>DESAFIOS</a:t>
            </a:r>
            <a:endParaRPr lang="pt-BR" b="1" dirty="0"/>
          </a:p>
        </p:txBody>
      </p:sp>
      <p:pic>
        <p:nvPicPr>
          <p:cNvPr id="1038" name="Picture 14" descr="https://www.bombeiros.go.gov.br/wp-content/uploads/2014/10/engrenagens-planejamento-estrategic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749" y="3530611"/>
            <a:ext cx="3786051" cy="264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cdn.xl.thumbs.canstockphoto.com.br/quebrada-vetorial-engrenagem-%C3%ADcone-cliparte-vetor_csp6160730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3"/>
          <a:stretch/>
        </p:blipFill>
        <p:spPr bwMode="auto">
          <a:xfrm>
            <a:off x="1371600" y="4446314"/>
            <a:ext cx="1714500" cy="172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13840" y="1546860"/>
            <a:ext cx="9601200" cy="1485900"/>
          </a:xfrm>
          <a:prstGeom prst="rect">
            <a:avLst/>
          </a:prstGeom>
        </p:spPr>
        <p:txBody>
          <a:bodyPr vert="horz" lIns="91440" tIns="45720" rIns="91440" bIns="45720" numCol="2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SINCRONIA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TEMPO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CONHECIMENTO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2800" b="1" dirty="0" smtClean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COMUNICAÇÃO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EQUIPAMENTO HARDWARE/SOFTWARE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07907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7880"/>
          </a:xfrm>
        </p:spPr>
        <p:txBody>
          <a:bodyPr/>
          <a:lstStyle/>
          <a:p>
            <a:r>
              <a:rPr lang="pt-BR" b="1" dirty="0" smtClean="0"/>
              <a:t>APRENDIZADOS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396084"/>
            <a:ext cx="3403600" cy="177865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13840" y="1546860"/>
            <a:ext cx="9601200" cy="1485900"/>
          </a:xfrm>
          <a:prstGeom prst="rect">
            <a:avLst/>
          </a:prstGeom>
        </p:spPr>
        <p:txBody>
          <a:bodyPr vert="horz" lIns="91440" tIns="45720" rIns="91440" bIns="45720" numCol="3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LEARN FAST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2800" b="1" dirty="0" smtClean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2800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JUST DO IT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2800" b="1" dirty="0" smtClean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2800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BELIEVE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28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3279141"/>
            <a:ext cx="2895600" cy="28956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3985371"/>
            <a:ext cx="3302000" cy="21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0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PROJETO JAVA</a:t>
            </a:r>
            <a:endParaRPr lang="pt-BR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140" y="2694127"/>
            <a:ext cx="6215380" cy="34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2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PROJETO NODE</a:t>
            </a:r>
            <a:endParaRPr lang="pt-BR" b="1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06" y="2694127"/>
            <a:ext cx="9231194" cy="34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8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PROJETO INTEGRADO</a:t>
            </a:r>
            <a:endParaRPr lang="pt-BR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700"/>
            <a:ext cx="4081780" cy="228579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0" y="2406694"/>
            <a:ext cx="4815840" cy="181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0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PROJETO INTEGRADO</a:t>
            </a:r>
            <a:endParaRPr lang="pt-BR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140" y="3888943"/>
            <a:ext cx="4081780" cy="228579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0" y="4358932"/>
            <a:ext cx="4815840" cy="181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3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MODELAGEM DO BANCO DE DADOS</a:t>
            </a:r>
            <a:endParaRPr lang="pt-BR" b="1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93340"/>
            <a:ext cx="5453495" cy="3581400"/>
          </a:xfrm>
        </p:spPr>
      </p:pic>
    </p:spTree>
    <p:extLst>
      <p:ext uri="{BB962C8B-B14F-4D97-AF65-F5344CB8AC3E}">
        <p14:creationId xmlns:p14="http://schemas.microsoft.com/office/powerpoint/2010/main" val="420411113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57</TotalTime>
  <Words>36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Franklin Gothic Book</vt:lpstr>
      <vt:lpstr>Wingdings</vt:lpstr>
      <vt:lpstr>Crop</vt:lpstr>
      <vt:lpstr>TURING</vt:lpstr>
      <vt:lpstr>EQUIPE</vt:lpstr>
      <vt:lpstr>DESAFIOS</vt:lpstr>
      <vt:lpstr>APRENDIZADOS</vt:lpstr>
      <vt:lpstr>PROJETO JAVA</vt:lpstr>
      <vt:lpstr>PROJETO NODE</vt:lpstr>
      <vt:lpstr>PROJETO INTEGRADO</vt:lpstr>
      <vt:lpstr>PROJETO INTEGRADO</vt:lpstr>
      <vt:lpstr>MODELAGEM DO BANCO DE DADOS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</dc:title>
  <dc:creator>Jefferson Rodrigues Da Silva</dc:creator>
  <cp:lastModifiedBy>Jefferson Rodrigues Da Silva</cp:lastModifiedBy>
  <cp:revision>8</cp:revision>
  <dcterms:created xsi:type="dcterms:W3CDTF">2021-03-08T13:23:31Z</dcterms:created>
  <dcterms:modified xsi:type="dcterms:W3CDTF">2021-03-08T14:20:38Z</dcterms:modified>
</cp:coreProperties>
</file>