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TURING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AGRADECIMENTOS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Gama </a:t>
            </a:r>
            <a:r>
              <a:rPr lang="pt-BR" dirty="0" err="1" smtClean="0"/>
              <a:t>Academu</a:t>
            </a:r>
            <a:endParaRPr lang="pt-BR" dirty="0" smtClean="0"/>
          </a:p>
          <a:p>
            <a:r>
              <a:rPr lang="pt-BR" dirty="0" smtClean="0"/>
              <a:t>Accenture</a:t>
            </a:r>
          </a:p>
          <a:p>
            <a:r>
              <a:rPr lang="pt-BR" dirty="0" smtClean="0"/>
              <a:t>Professor Java</a:t>
            </a:r>
          </a:p>
          <a:p>
            <a:r>
              <a:rPr lang="pt-BR" dirty="0" smtClean="0"/>
              <a:t>Professor Node</a:t>
            </a:r>
          </a:p>
          <a:p>
            <a:r>
              <a:rPr lang="pt-BR" dirty="0" smtClean="0"/>
              <a:t>Bruce</a:t>
            </a:r>
          </a:p>
          <a:p>
            <a:r>
              <a:rPr lang="pt-BR" dirty="0" smtClean="0"/>
              <a:t>Camila</a:t>
            </a:r>
          </a:p>
          <a:p>
            <a:r>
              <a:rPr lang="pt-BR" dirty="0" smtClean="0"/>
              <a:t>Café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35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EQUIPE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71900"/>
            <a:ext cx="2402840" cy="2402840"/>
          </a:xfrm>
          <a:prstGeom prst="rect">
            <a:avLst/>
          </a:prstGeom>
        </p:spPr>
      </p:pic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3771900"/>
            <a:ext cx="2402840" cy="240284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60" y="3771900"/>
            <a:ext cx="2402840" cy="240284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578875" y="2550160"/>
            <a:ext cx="19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Guilherme </a:t>
            </a:r>
            <a:r>
              <a:rPr lang="pt-BR" b="1" dirty="0" err="1" smtClean="0"/>
              <a:t>Renoldi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163110" y="2551648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Jefferson Rodrigues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847252" y="2550160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Luciano </a:t>
            </a:r>
            <a:r>
              <a:rPr lang="pt-BR" b="1" dirty="0" err="1" smtClean="0"/>
              <a:t>Scalfone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33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DESAFIOS</a:t>
            </a:r>
            <a:endParaRPr lang="pt-BR" b="1" dirty="0"/>
          </a:p>
        </p:txBody>
      </p:sp>
      <p:pic>
        <p:nvPicPr>
          <p:cNvPr id="1038" name="Picture 14" descr="https://www.bombeiros.go.gov.br/wp-content/uploads/2014/10/engrenagens-planejamento-estrategic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49" y="3530611"/>
            <a:ext cx="3786051" cy="26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xl.thumbs.canstockphoto.com.br/quebrada-vetorial-engrenagem-%C3%ADcone-cliparte-vetor_csp616073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 bwMode="auto">
          <a:xfrm>
            <a:off x="1371600" y="4446314"/>
            <a:ext cx="1714500" cy="17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SINCRONIA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TEMPO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CONHECIMENTO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COMUNICAÇÃO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EQUIPAMENTO HARDWARE/SOFTWARE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07907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APRENDIZADOS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96084"/>
            <a:ext cx="3403600" cy="17786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LEARN FAST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JUST DO 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BELIEVE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279141"/>
            <a:ext cx="2895600" cy="2895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3985371"/>
            <a:ext cx="3302000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JAVA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2694127"/>
            <a:ext cx="6215380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NODE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06" y="2694127"/>
            <a:ext cx="9231194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INTEGRADO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081780" cy="22857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2406694"/>
            <a:ext cx="4815840" cy="1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INTEGRADO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3888943"/>
            <a:ext cx="4081780" cy="22857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358932"/>
            <a:ext cx="4815840" cy="1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MODELAGEM DO BANCO DE DADOS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3340"/>
            <a:ext cx="5453495" cy="3581400"/>
          </a:xfrm>
        </p:spPr>
      </p:pic>
    </p:spTree>
    <p:extLst>
      <p:ext uri="{BB962C8B-B14F-4D97-AF65-F5344CB8AC3E}">
        <p14:creationId xmlns:p14="http://schemas.microsoft.com/office/powerpoint/2010/main" val="4204111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75</TotalTime>
  <Words>46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TURING</vt:lpstr>
      <vt:lpstr>EQUIPE</vt:lpstr>
      <vt:lpstr>DESAFIOS</vt:lpstr>
      <vt:lpstr>APRENDIZADOS</vt:lpstr>
      <vt:lpstr>PROJETO JAVA</vt:lpstr>
      <vt:lpstr>PROJETO NODE</vt:lpstr>
      <vt:lpstr>PROJETO INTEGRADO</vt:lpstr>
      <vt:lpstr>PROJETO INTEGRADO</vt:lpstr>
      <vt:lpstr>MODELAGEM DO BANCO DE DADOS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</dc:title>
  <dc:creator>Jefferson Rodrigues Da Silva</dc:creator>
  <cp:lastModifiedBy>Jefferson Rodrigues Da Silva</cp:lastModifiedBy>
  <cp:revision>9</cp:revision>
  <dcterms:created xsi:type="dcterms:W3CDTF">2021-03-08T13:23:31Z</dcterms:created>
  <dcterms:modified xsi:type="dcterms:W3CDTF">2021-03-09T16:28:30Z</dcterms:modified>
</cp:coreProperties>
</file>