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71" r:id="rId7"/>
    <p:sldId id="266" r:id="rId8"/>
    <p:sldId id="263" r:id="rId9"/>
    <p:sldId id="267" r:id="rId10"/>
    <p:sldId id="264" r:id="rId11"/>
    <p:sldId id="268" r:id="rId12"/>
    <p:sldId id="260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12" y="3185771"/>
            <a:ext cx="1856745" cy="185674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679905" y="1788453"/>
            <a:ext cx="5531033" cy="25782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1500" b="1" dirty="0" smtClean="0"/>
              <a:t>TURING</a:t>
            </a:r>
            <a:endParaRPr lang="pt-BR" sz="8800" b="1" dirty="0"/>
          </a:p>
        </p:txBody>
      </p:sp>
    </p:spTree>
    <p:extLst>
      <p:ext uri="{BB962C8B-B14F-4D97-AF65-F5344CB8AC3E}">
        <p14:creationId xmlns:p14="http://schemas.microsoft.com/office/powerpoint/2010/main" val="21770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INTEGRADO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4081780" cy="228579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2406694"/>
            <a:ext cx="4815840" cy="18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com Canto Diagonal Aparado 3"/>
          <p:cNvSpPr/>
          <p:nvPr/>
        </p:nvSpPr>
        <p:spPr>
          <a:xfrm>
            <a:off x="5329646" y="583475"/>
            <a:ext cx="1567543" cy="11408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REQUEST </a:t>
            </a:r>
          </a:p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4001589" y="2708367"/>
            <a:ext cx="914400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NODE</a:t>
            </a:r>
            <a:endParaRPr lang="pt-BR" dirty="0"/>
          </a:p>
        </p:txBody>
      </p:sp>
      <p:sp>
        <p:nvSpPr>
          <p:cNvPr id="6" name="Retângulo com Canto Diagonal Aparado 5"/>
          <p:cNvSpPr/>
          <p:nvPr/>
        </p:nvSpPr>
        <p:spPr>
          <a:xfrm>
            <a:off x="7132321" y="2708367"/>
            <a:ext cx="914400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7" name="Fluxograma: Disco Magnético 6"/>
          <p:cNvSpPr/>
          <p:nvPr/>
        </p:nvSpPr>
        <p:spPr>
          <a:xfrm>
            <a:off x="3614057" y="4606835"/>
            <a:ext cx="1715589" cy="10014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MONGODB</a:t>
            </a:r>
            <a:endParaRPr lang="pt-BR" dirty="0"/>
          </a:p>
        </p:txBody>
      </p:sp>
      <p:sp>
        <p:nvSpPr>
          <p:cNvPr id="8" name="Fluxograma: Disco Magnético 7"/>
          <p:cNvSpPr/>
          <p:nvPr/>
        </p:nvSpPr>
        <p:spPr>
          <a:xfrm>
            <a:off x="7014754" y="4606835"/>
            <a:ext cx="1715589" cy="10014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H2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4471851" y="2011680"/>
            <a:ext cx="3052355" cy="17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endCxn id="5" idx="3"/>
          </p:cNvCxnSpPr>
          <p:nvPr/>
        </p:nvCxnSpPr>
        <p:spPr>
          <a:xfrm>
            <a:off x="4458789" y="2059577"/>
            <a:ext cx="0" cy="648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7524206" y="2035629"/>
            <a:ext cx="0" cy="648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7720149" y="3622767"/>
            <a:ext cx="30480" cy="91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428309" y="3657601"/>
            <a:ext cx="30480" cy="91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6" idx="2"/>
          </p:cNvCxnSpPr>
          <p:nvPr/>
        </p:nvCxnSpPr>
        <p:spPr>
          <a:xfrm>
            <a:off x="5016137" y="3165567"/>
            <a:ext cx="2116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6074229" y="1711234"/>
            <a:ext cx="0" cy="300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7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AGRADECIMENTOS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Gama </a:t>
            </a:r>
            <a:r>
              <a:rPr lang="pt-BR" dirty="0" err="1" smtClean="0"/>
              <a:t>Academy</a:t>
            </a:r>
            <a:endParaRPr lang="pt-BR" dirty="0" smtClean="0"/>
          </a:p>
          <a:p>
            <a:r>
              <a:rPr lang="pt-BR" dirty="0" smtClean="0"/>
              <a:t>Accenture</a:t>
            </a:r>
          </a:p>
          <a:p>
            <a:r>
              <a:rPr lang="pt-BR" dirty="0" smtClean="0"/>
              <a:t>Professor Marcus (Java)</a:t>
            </a:r>
          </a:p>
          <a:p>
            <a:r>
              <a:rPr lang="pt-BR" dirty="0" smtClean="0"/>
              <a:t>Professor Gustavo (Node)</a:t>
            </a:r>
          </a:p>
          <a:p>
            <a:r>
              <a:rPr lang="pt-BR" dirty="0" smtClean="0"/>
              <a:t>Bruce</a:t>
            </a:r>
          </a:p>
          <a:p>
            <a:r>
              <a:rPr lang="pt-BR" dirty="0" smtClean="0"/>
              <a:t>Camila</a:t>
            </a:r>
          </a:p>
          <a:p>
            <a:r>
              <a:rPr lang="pt-BR" dirty="0" smtClean="0"/>
              <a:t>Café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21" y="1670957"/>
            <a:ext cx="2816679" cy="15773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3719736"/>
            <a:ext cx="3324225" cy="1381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78" y="2286000"/>
            <a:ext cx="2560243" cy="14337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78" y="4833257"/>
            <a:ext cx="2742728" cy="10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CONTATOS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785723"/>
            <a:ext cx="1389018" cy="13890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165813"/>
            <a:ext cx="1389018" cy="138901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AutoShape 18" descr="https://web.whatsapp.com/pp?e=https%3A%2F%2Fpps.whatsapp.net%2Fv%2Ft61.24694-24%2F124667010_274892987306679_1961216658549594338_n.jpg%3Foh%3Dd1025e5b560720c053424c1846241273%26oe%3D604B483E&amp;t=l&amp;u=5524992927610%40c.us&amp;i=1612384187&amp;n=8f%2FL51pdaKcyUJSLVQY4WSqbhzAz7zwwA635XsTcb3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475768"/>
            <a:ext cx="1389018" cy="138901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6" name="CaixaDeTexto 15"/>
          <p:cNvSpPr txBox="1"/>
          <p:nvPr/>
        </p:nvSpPr>
        <p:spPr>
          <a:xfrm>
            <a:off x="2718332" y="2176220"/>
            <a:ext cx="8254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Guilherme </a:t>
            </a:r>
            <a:r>
              <a:rPr lang="pt-BR" b="1" dirty="0" err="1" smtClean="0"/>
              <a:t>Renoldi</a:t>
            </a:r>
            <a:r>
              <a:rPr lang="pt-BR" b="1" dirty="0" smtClean="0"/>
              <a:t> </a:t>
            </a:r>
          </a:p>
          <a:p>
            <a:r>
              <a:rPr lang="pt-BR" sz="1400" b="1" dirty="0" smtClean="0"/>
              <a:t>+</a:t>
            </a:r>
            <a:r>
              <a:rPr lang="pt-BR" sz="1400" b="1" dirty="0"/>
              <a:t>55 12 </a:t>
            </a:r>
            <a:r>
              <a:rPr lang="pt-BR" sz="1400" b="1" dirty="0" smtClean="0"/>
              <a:t>98896-7559</a:t>
            </a:r>
          </a:p>
          <a:p>
            <a:r>
              <a:rPr lang="pt-BR" sz="1400" b="1" dirty="0"/>
              <a:t>https://</a:t>
            </a:r>
            <a:r>
              <a:rPr lang="pt-BR" sz="1400" b="1" dirty="0" smtClean="0"/>
              <a:t>github.com/grenoldi</a:t>
            </a:r>
            <a:endParaRPr lang="pt-BR" sz="1400" b="1" dirty="0"/>
          </a:p>
          <a:p>
            <a:r>
              <a:rPr lang="pt-BR" sz="1400" b="1" dirty="0"/>
              <a:t>https://www.linkedin.com/in/grenoldi/</a:t>
            </a:r>
            <a:endParaRPr lang="pt-BR" sz="14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718333" y="3482022"/>
            <a:ext cx="8254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Jefferson </a:t>
            </a:r>
            <a:r>
              <a:rPr lang="pt-BR" b="1" dirty="0" smtClean="0"/>
              <a:t>Rodrigues</a:t>
            </a:r>
          </a:p>
          <a:p>
            <a:r>
              <a:rPr lang="pt-BR" sz="1400" b="1" dirty="0" smtClean="0"/>
              <a:t>+</a:t>
            </a:r>
            <a:r>
              <a:rPr lang="pt-BR" sz="1400" b="1" dirty="0"/>
              <a:t>55 </a:t>
            </a:r>
            <a:r>
              <a:rPr lang="pt-BR" sz="1400" b="1" dirty="0" smtClean="0"/>
              <a:t>11 97973-0321</a:t>
            </a:r>
          </a:p>
          <a:p>
            <a:r>
              <a:rPr lang="pt-BR" sz="1400" b="1" dirty="0"/>
              <a:t>https://</a:t>
            </a:r>
            <a:r>
              <a:rPr lang="pt-BR" sz="1400" b="1" dirty="0" smtClean="0"/>
              <a:t>github.com/Jeffrs123</a:t>
            </a:r>
          </a:p>
          <a:p>
            <a:r>
              <a:rPr lang="pt-BR" sz="1400" b="1" dirty="0"/>
              <a:t>https://www.linkedin.com/in/jeffersonrodriguesdasilva/</a:t>
            </a:r>
            <a:endParaRPr lang="pt-BR" sz="1400" b="1" dirty="0" smtClean="0"/>
          </a:p>
        </p:txBody>
      </p:sp>
      <p:sp>
        <p:nvSpPr>
          <p:cNvPr id="22" name="CaixaDeTexto 21"/>
          <p:cNvSpPr txBox="1"/>
          <p:nvPr/>
        </p:nvSpPr>
        <p:spPr>
          <a:xfrm>
            <a:off x="2760618" y="4785723"/>
            <a:ext cx="8212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Luciano </a:t>
            </a:r>
            <a:r>
              <a:rPr lang="pt-BR" b="1" dirty="0" err="1" smtClean="0"/>
              <a:t>Scalfone</a:t>
            </a:r>
            <a:endParaRPr lang="pt-BR" b="1" dirty="0"/>
          </a:p>
          <a:p>
            <a:r>
              <a:rPr lang="pt-BR" sz="1400" b="1" dirty="0" smtClean="0"/>
              <a:t>+55 </a:t>
            </a:r>
            <a:r>
              <a:rPr lang="pt-BR" sz="1400" b="1" dirty="0"/>
              <a:t>24 </a:t>
            </a:r>
            <a:r>
              <a:rPr lang="pt-BR" sz="1400" b="1" dirty="0" smtClean="0"/>
              <a:t>99292-7610</a:t>
            </a:r>
          </a:p>
          <a:p>
            <a:r>
              <a:rPr lang="pt-BR" sz="1400" b="1" dirty="0"/>
              <a:t>https://</a:t>
            </a:r>
            <a:r>
              <a:rPr lang="pt-BR" sz="1400" b="1" dirty="0" smtClean="0"/>
              <a:t>github.com/Luciano-Scalfone</a:t>
            </a:r>
          </a:p>
          <a:p>
            <a:r>
              <a:rPr lang="pt-BR" sz="1400" b="1" dirty="0"/>
              <a:t>https://www.linkedin.com/in/luciano-scalfone/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9737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LINKS</a:t>
            </a:r>
            <a:endParaRPr lang="pt-BR" b="1" dirty="0"/>
          </a:p>
        </p:txBody>
      </p:sp>
      <p:sp>
        <p:nvSpPr>
          <p:cNvPr id="10" name="AutoShape 18" descr="https://web.whatsapp.com/pp?e=https%3A%2F%2Fpps.whatsapp.net%2Fv%2Ft61.24694-24%2F124667010_274892987306679_1961216658549594338_n.jpg%3Foh%3Dd1025e5b560720c053424c1846241273%26oe%3D604B483E&amp;t=l&amp;u=5524992927610%40c.us&amp;i=1612384187&amp;n=8f%2FL51pdaKcyUJSLVQY4WSqbhzAz7zwwA635XsTcb3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371598" y="2176220"/>
            <a:ext cx="9601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REPOSITÓRIO PROJETO JAVA</a:t>
            </a:r>
            <a:endParaRPr lang="pt-BR" sz="1400" b="1" dirty="0" smtClean="0"/>
          </a:p>
          <a:p>
            <a:r>
              <a:rPr lang="pt-BR" sz="1400" b="1" dirty="0" smtClean="0"/>
              <a:t>Interface </a:t>
            </a:r>
            <a:r>
              <a:rPr lang="pt-BR" sz="1400" b="1" dirty="0"/>
              <a:t>- https://github.com/grenoldi/turing-students</a:t>
            </a:r>
            <a:endParaRPr lang="pt-BR" sz="1400" b="1" dirty="0"/>
          </a:p>
          <a:p>
            <a:r>
              <a:rPr lang="pt-BR" sz="1400" b="1" dirty="0" smtClean="0"/>
              <a:t>Back - https</a:t>
            </a:r>
            <a:r>
              <a:rPr lang="pt-BR" sz="1400" b="1" dirty="0"/>
              <a:t>://</a:t>
            </a:r>
            <a:r>
              <a:rPr lang="pt-BR" sz="1400" b="1" dirty="0" smtClean="0"/>
              <a:t>github.com/Jeffrs123/TURING-Projeto-Java-Accenture</a:t>
            </a:r>
            <a:endParaRPr lang="pt-BR" sz="1400" b="1" dirty="0"/>
          </a:p>
          <a:p>
            <a:endParaRPr lang="pt-BR" sz="1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380307" y="3191883"/>
            <a:ext cx="96012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REPOSITÓRIO PROJETO NODE</a:t>
            </a:r>
          </a:p>
          <a:p>
            <a:r>
              <a:rPr lang="pt-BR" sz="1400" b="1" dirty="0"/>
              <a:t>https://github.com/Jeffrs123/academy.gama.node</a:t>
            </a:r>
            <a:endParaRPr lang="pt-BR" sz="1400" b="1" dirty="0"/>
          </a:p>
          <a:p>
            <a:endParaRPr lang="pt-BR" sz="1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371598" y="4207546"/>
            <a:ext cx="96012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APRESENTAÇÃO PPT</a:t>
            </a:r>
          </a:p>
          <a:p>
            <a:r>
              <a:rPr lang="pt-BR" sz="1400" b="1" dirty="0"/>
              <a:t>https://github.com/Jeffrs123/academy.gama.node/blob/main/TURING_APRESENTACAO.pptx?raw=true</a:t>
            </a:r>
            <a:endParaRPr lang="pt-BR" sz="1400" b="1" dirty="0"/>
          </a:p>
          <a:p>
            <a:endParaRPr lang="pt-BR" sz="1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80307" y="5007765"/>
            <a:ext cx="9601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TRELLO</a:t>
            </a:r>
          </a:p>
          <a:p>
            <a:r>
              <a:rPr lang="pt-BR" sz="1400" b="1" dirty="0"/>
              <a:t>https://</a:t>
            </a:r>
            <a:r>
              <a:rPr lang="pt-BR" sz="1400" b="1" dirty="0" smtClean="0"/>
              <a:t>trello.com/b/eorXF95c/projeto-java</a:t>
            </a:r>
          </a:p>
          <a:p>
            <a:r>
              <a:rPr lang="pt-BR" sz="1400" b="1" dirty="0"/>
              <a:t>https://trello.com/b/udIBr5Zq/projeto-nodejs-mongo</a:t>
            </a:r>
          </a:p>
          <a:p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0251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EQUIPE</a:t>
            </a:r>
            <a:endParaRPr lang="pt-BR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71900"/>
            <a:ext cx="2402840" cy="24028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AutoShape 18" descr="https://web.whatsapp.com/pp?e=https%3A%2F%2Fpps.whatsapp.net%2Fv%2Ft61.24694-24%2F124667010_274892987306679_1961216658549594338_n.jpg%3Foh%3Dd1025e5b560720c053424c1846241273%26oe%3D604B483E&amp;t=l&amp;u=5524992927610%40c.us&amp;i=1612384187&amp;n=8f%2FL51pdaKcyUJSLVQY4WSqbhzAz7zwwA635XsTcb3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80" y="3771900"/>
            <a:ext cx="2402840" cy="240284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60" y="3771900"/>
            <a:ext cx="2402840" cy="24028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6" name="CaixaDeTexto 15"/>
          <p:cNvSpPr txBox="1"/>
          <p:nvPr/>
        </p:nvSpPr>
        <p:spPr>
          <a:xfrm>
            <a:off x="1578875" y="2550160"/>
            <a:ext cx="19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Guilherme </a:t>
            </a:r>
            <a:r>
              <a:rPr lang="pt-BR" b="1" dirty="0" err="1" smtClean="0"/>
              <a:t>Renoldi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163110" y="2551648"/>
            <a:ext cx="21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Jefferson Rodrigues</a:t>
            </a:r>
            <a:endParaRPr lang="pt-BR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847252" y="2550160"/>
            <a:ext cx="18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Luciano </a:t>
            </a:r>
            <a:r>
              <a:rPr lang="pt-BR" b="1" dirty="0" err="1" smtClean="0"/>
              <a:t>Scalfone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43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pt-BR" b="1" dirty="0" smtClean="0"/>
              <a:t>DESAFIOS</a:t>
            </a:r>
            <a:endParaRPr lang="pt-BR" b="1" dirty="0"/>
          </a:p>
        </p:txBody>
      </p:sp>
      <p:pic>
        <p:nvPicPr>
          <p:cNvPr id="1038" name="Picture 14" descr="https://www.bombeiros.go.gov.br/wp-content/uploads/2014/10/engrenagens-planejamento-estrategic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49" y="3530611"/>
            <a:ext cx="3786051" cy="26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.xl.thumbs.canstockphoto.com.br/quebrada-vetorial-engrenagem-%C3%ADcone-cliparte-vetor_csp6160730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"/>
          <a:stretch/>
        </p:blipFill>
        <p:spPr bwMode="auto">
          <a:xfrm>
            <a:off x="1371600" y="4446314"/>
            <a:ext cx="1714500" cy="17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13840" y="1546860"/>
            <a:ext cx="9601200" cy="1485900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SINCRONIA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TEMPO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CONHECIMENTO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COMUNICAÇÃO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EQUIPAMENTO HARDWARE/SOFTWARE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10" y="3996100"/>
            <a:ext cx="2645229" cy="21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pt-BR" b="1" dirty="0" smtClean="0"/>
              <a:t>APRENDIZADOS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96084"/>
            <a:ext cx="3403600" cy="17786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13840" y="1546860"/>
            <a:ext cx="9601200" cy="1485900"/>
          </a:xfrm>
          <a:prstGeom prst="rect">
            <a:avLst/>
          </a:prstGeom>
        </p:spPr>
        <p:txBody>
          <a:bodyPr vert="horz" lIns="91440" tIns="45720" rIns="91440" bIns="45720" numCol="3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LEARN FAST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JUST DO IT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2800" b="1" dirty="0" smtClean="0"/>
              <a:t>BELIEVE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279141"/>
            <a:ext cx="2895600" cy="28956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3985371"/>
            <a:ext cx="3302000" cy="21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JAVA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40" y="2694127"/>
            <a:ext cx="6215380" cy="34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PROJETO JAVA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40592" t="27548" r="18648" b="13492"/>
          <a:stretch/>
        </p:blipFill>
        <p:spPr>
          <a:xfrm>
            <a:off x="6377650" y="2128490"/>
            <a:ext cx="4595150" cy="37389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t="23185" r="78080" b="19037"/>
          <a:stretch/>
        </p:blipFill>
        <p:spPr>
          <a:xfrm>
            <a:off x="1371601" y="1737360"/>
            <a:ext cx="2785532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74065"/>
            <a:ext cx="9601200" cy="540067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799014"/>
            <a:ext cx="9601200" cy="724989"/>
          </a:xfrm>
        </p:spPr>
        <p:txBody>
          <a:bodyPr/>
          <a:lstStyle/>
          <a:p>
            <a:pPr algn="ctr"/>
            <a:r>
              <a:rPr lang="pt-BR" b="1" dirty="0" smtClean="0"/>
              <a:t>FLUXO DE DADOS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720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 NODE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06" y="2694127"/>
            <a:ext cx="9231194" cy="34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91" t="13212" r="74631" b="13433"/>
          <a:stretch/>
        </p:blipFill>
        <p:spPr>
          <a:xfrm>
            <a:off x="7833360" y="701989"/>
            <a:ext cx="3139440" cy="51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1467</TotalTime>
  <Words>130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Franklin Gothic Book</vt:lpstr>
      <vt:lpstr>Wingdings</vt:lpstr>
      <vt:lpstr>Crop</vt:lpstr>
      <vt:lpstr>Apresentação do PowerPoint</vt:lpstr>
      <vt:lpstr>EQUIPE</vt:lpstr>
      <vt:lpstr>DESAFIOS</vt:lpstr>
      <vt:lpstr>APRENDIZADOS</vt:lpstr>
      <vt:lpstr>PROJETO JAVA</vt:lpstr>
      <vt:lpstr>ESTRUTURA PROJETO JAVA</vt:lpstr>
      <vt:lpstr>FLUXO DE DADOS</vt:lpstr>
      <vt:lpstr>PROJETO NODE</vt:lpstr>
      <vt:lpstr>ARQUITETURA</vt:lpstr>
      <vt:lpstr>PROJETO INTEGRADO</vt:lpstr>
      <vt:lpstr>Apresentação do PowerPoint</vt:lpstr>
      <vt:lpstr>AGRADECIMENTOS</vt:lpstr>
      <vt:lpstr>CONTATOS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</dc:title>
  <dc:creator>Jefferson Rodrigues Da Silva</dc:creator>
  <cp:lastModifiedBy>Jefferson Rodrigues Da Silva</cp:lastModifiedBy>
  <cp:revision>31</cp:revision>
  <dcterms:created xsi:type="dcterms:W3CDTF">2021-03-08T13:23:31Z</dcterms:created>
  <dcterms:modified xsi:type="dcterms:W3CDTF">2021-03-11T21:06:17Z</dcterms:modified>
</cp:coreProperties>
</file>