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6" r:id="rId7"/>
    <p:sldId id="263" r:id="rId8"/>
    <p:sldId id="267" r:id="rId9"/>
    <p:sldId id="264" r:id="rId10"/>
    <p:sldId id="268" r:id="rId11"/>
    <p:sldId id="260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9612" y="3185771"/>
            <a:ext cx="1856745" cy="1856745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7" name="Título 1"/>
          <p:cNvSpPr txBox="1">
            <a:spLocks/>
          </p:cNvSpPr>
          <p:nvPr/>
        </p:nvSpPr>
        <p:spPr>
          <a:xfrm>
            <a:off x="2679905" y="1788453"/>
            <a:ext cx="5531033" cy="257827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72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11500" b="1" dirty="0" smtClean="0"/>
              <a:t>TURING</a:t>
            </a:r>
            <a:endParaRPr lang="pt-BR" sz="8800" b="1" dirty="0"/>
          </a:p>
        </p:txBody>
      </p:sp>
    </p:spTree>
    <p:extLst>
      <p:ext uri="{BB962C8B-B14F-4D97-AF65-F5344CB8AC3E}">
        <p14:creationId xmlns:p14="http://schemas.microsoft.com/office/powerpoint/2010/main" val="2177062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com Canto Diagonal Aparado 3"/>
          <p:cNvSpPr/>
          <p:nvPr/>
        </p:nvSpPr>
        <p:spPr>
          <a:xfrm>
            <a:off x="5329646" y="583475"/>
            <a:ext cx="1567543" cy="1140822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REQUEST </a:t>
            </a:r>
          </a:p>
          <a:p>
            <a:pPr algn="ctr"/>
            <a:r>
              <a:rPr lang="pt-BR" dirty="0" smtClean="0"/>
              <a:t>CLIENTE</a:t>
            </a:r>
            <a:endParaRPr lang="pt-BR" dirty="0"/>
          </a:p>
        </p:txBody>
      </p:sp>
      <p:sp>
        <p:nvSpPr>
          <p:cNvPr id="5" name="Retângulo com Canto Diagonal Aparado 4"/>
          <p:cNvSpPr/>
          <p:nvPr/>
        </p:nvSpPr>
        <p:spPr>
          <a:xfrm>
            <a:off x="4001589" y="2708367"/>
            <a:ext cx="914400" cy="914400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NODE</a:t>
            </a:r>
            <a:endParaRPr lang="pt-BR" dirty="0"/>
          </a:p>
        </p:txBody>
      </p:sp>
      <p:sp>
        <p:nvSpPr>
          <p:cNvPr id="6" name="Retângulo com Canto Diagonal Aparado 5"/>
          <p:cNvSpPr/>
          <p:nvPr/>
        </p:nvSpPr>
        <p:spPr>
          <a:xfrm>
            <a:off x="7132321" y="2708367"/>
            <a:ext cx="914400" cy="914400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JAVA</a:t>
            </a:r>
            <a:endParaRPr lang="pt-BR" dirty="0"/>
          </a:p>
        </p:txBody>
      </p:sp>
      <p:sp>
        <p:nvSpPr>
          <p:cNvPr id="7" name="Fluxograma: Disco Magnético 6"/>
          <p:cNvSpPr/>
          <p:nvPr/>
        </p:nvSpPr>
        <p:spPr>
          <a:xfrm>
            <a:off x="3614057" y="4606835"/>
            <a:ext cx="1715589" cy="100148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MONGODB</a:t>
            </a:r>
            <a:endParaRPr lang="pt-BR" dirty="0"/>
          </a:p>
        </p:txBody>
      </p:sp>
      <p:sp>
        <p:nvSpPr>
          <p:cNvPr id="8" name="Fluxograma: Disco Magnético 7"/>
          <p:cNvSpPr/>
          <p:nvPr/>
        </p:nvSpPr>
        <p:spPr>
          <a:xfrm>
            <a:off x="7014754" y="4606835"/>
            <a:ext cx="1715589" cy="100148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H2</a:t>
            </a:r>
            <a:endParaRPr lang="pt-BR" dirty="0"/>
          </a:p>
        </p:txBody>
      </p:sp>
      <p:cxnSp>
        <p:nvCxnSpPr>
          <p:cNvPr id="10" name="Conector reto 9"/>
          <p:cNvCxnSpPr/>
          <p:nvPr/>
        </p:nvCxnSpPr>
        <p:spPr>
          <a:xfrm flipV="1">
            <a:off x="4471851" y="2011680"/>
            <a:ext cx="3052355" cy="1741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>
            <a:endCxn id="5" idx="3"/>
          </p:cNvCxnSpPr>
          <p:nvPr/>
        </p:nvCxnSpPr>
        <p:spPr>
          <a:xfrm>
            <a:off x="4458789" y="2059577"/>
            <a:ext cx="0" cy="6487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/>
          <p:nvPr/>
        </p:nvCxnSpPr>
        <p:spPr>
          <a:xfrm>
            <a:off x="7524206" y="2035629"/>
            <a:ext cx="0" cy="6487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/>
          <p:nvPr/>
        </p:nvCxnSpPr>
        <p:spPr>
          <a:xfrm>
            <a:off x="7720149" y="3622767"/>
            <a:ext cx="30480" cy="9143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/>
          <p:nvPr/>
        </p:nvCxnSpPr>
        <p:spPr>
          <a:xfrm>
            <a:off x="4428309" y="3657601"/>
            <a:ext cx="30480" cy="9143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>
            <a:endCxn id="6" idx="2"/>
          </p:cNvCxnSpPr>
          <p:nvPr/>
        </p:nvCxnSpPr>
        <p:spPr>
          <a:xfrm>
            <a:off x="5016137" y="3165567"/>
            <a:ext cx="211618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/>
          <p:nvPr/>
        </p:nvCxnSpPr>
        <p:spPr>
          <a:xfrm>
            <a:off x="6074229" y="1711234"/>
            <a:ext cx="0" cy="3004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8473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AGRADECIMENTOS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Gama </a:t>
            </a:r>
            <a:r>
              <a:rPr lang="pt-BR" dirty="0" err="1" smtClean="0"/>
              <a:t>Academy</a:t>
            </a:r>
            <a:endParaRPr lang="pt-BR" dirty="0" smtClean="0"/>
          </a:p>
          <a:p>
            <a:r>
              <a:rPr lang="pt-BR" dirty="0" smtClean="0"/>
              <a:t>Accenture</a:t>
            </a:r>
          </a:p>
          <a:p>
            <a:r>
              <a:rPr lang="pt-BR" dirty="0" smtClean="0"/>
              <a:t>Professor Marcus (Java)</a:t>
            </a:r>
          </a:p>
          <a:p>
            <a:r>
              <a:rPr lang="pt-BR" dirty="0" smtClean="0"/>
              <a:t>Professor Gustavo (Node)</a:t>
            </a:r>
          </a:p>
          <a:p>
            <a:r>
              <a:rPr lang="pt-BR" dirty="0" smtClean="0"/>
              <a:t>Bruce</a:t>
            </a:r>
          </a:p>
          <a:p>
            <a:r>
              <a:rPr lang="pt-BR" dirty="0" smtClean="0"/>
              <a:t>Camila</a:t>
            </a:r>
          </a:p>
          <a:p>
            <a:r>
              <a:rPr lang="pt-BR" dirty="0" smtClean="0"/>
              <a:t>Café</a:t>
            </a:r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6121" y="1670957"/>
            <a:ext cx="2816679" cy="157734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8575" y="3719736"/>
            <a:ext cx="3324225" cy="1381125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5878" y="2286000"/>
            <a:ext cx="2560243" cy="1433736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5878" y="4833257"/>
            <a:ext cx="2742728" cy="1034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3526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CONTATOS</a:t>
            </a:r>
            <a:endParaRPr lang="pt-BR" b="1" dirty="0"/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599" y="4785723"/>
            <a:ext cx="1389018" cy="1389018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599" y="2165813"/>
            <a:ext cx="1389018" cy="1389018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10" name="AutoShape 18" descr="https://web.whatsapp.com/pp?e=https%3A%2F%2Fpps.whatsapp.net%2Fv%2Ft61.24694-24%2F124667010_274892987306679_1961216658549594338_n.jpg%3Foh%3Dd1025e5b560720c053424c1846241273%26oe%3D604B483E&amp;t=l&amp;u=5524992927610%40c.us&amp;i=1612384187&amp;n=8f%2FL51pdaKcyUJSLVQY4WSqbhzAz7zwwA635XsTcb30%3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599" y="3475768"/>
            <a:ext cx="1389018" cy="1389018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16" name="CaixaDeTexto 15"/>
          <p:cNvSpPr txBox="1"/>
          <p:nvPr/>
        </p:nvSpPr>
        <p:spPr>
          <a:xfrm>
            <a:off x="2718332" y="2176220"/>
            <a:ext cx="8254467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Guilherme </a:t>
            </a:r>
            <a:r>
              <a:rPr lang="pt-BR" b="1" dirty="0" err="1" smtClean="0"/>
              <a:t>Renoldi</a:t>
            </a:r>
            <a:r>
              <a:rPr lang="pt-BR" b="1" dirty="0" smtClean="0"/>
              <a:t> || </a:t>
            </a:r>
            <a:r>
              <a:rPr lang="pt-BR" sz="1400" b="1" dirty="0" smtClean="0"/>
              <a:t>+</a:t>
            </a:r>
            <a:r>
              <a:rPr lang="pt-BR" sz="1400" b="1" dirty="0"/>
              <a:t>55 12 </a:t>
            </a:r>
            <a:r>
              <a:rPr lang="pt-BR" sz="1400" b="1" dirty="0" smtClean="0"/>
              <a:t>98896-7559</a:t>
            </a:r>
          </a:p>
          <a:p>
            <a:r>
              <a:rPr lang="pt-BR" sz="1400" b="1" dirty="0"/>
              <a:t>https://</a:t>
            </a:r>
            <a:r>
              <a:rPr lang="pt-BR" sz="1400" b="1" dirty="0" smtClean="0"/>
              <a:t>github.com/grenoldi</a:t>
            </a:r>
            <a:endParaRPr lang="pt-BR" sz="1400" b="1" dirty="0"/>
          </a:p>
          <a:p>
            <a:endParaRPr lang="pt-BR" sz="1400" b="1" dirty="0" smtClean="0"/>
          </a:p>
          <a:p>
            <a:endParaRPr lang="pt-BR" sz="1400" b="1" dirty="0"/>
          </a:p>
          <a:p>
            <a:r>
              <a:rPr lang="pt-BR" sz="1400" b="1" dirty="0" err="1" smtClean="0"/>
              <a:t>ds</a:t>
            </a:r>
            <a:endParaRPr lang="pt-BR" sz="1400" b="1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2718333" y="3482022"/>
            <a:ext cx="8254466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Jefferson </a:t>
            </a:r>
            <a:r>
              <a:rPr lang="pt-BR" b="1" dirty="0" smtClean="0"/>
              <a:t>Rodrigues || </a:t>
            </a:r>
            <a:r>
              <a:rPr lang="pt-BR" sz="1400" b="1" dirty="0" smtClean="0"/>
              <a:t>+</a:t>
            </a:r>
            <a:r>
              <a:rPr lang="pt-BR" sz="1400" b="1" dirty="0"/>
              <a:t>55 </a:t>
            </a:r>
            <a:r>
              <a:rPr lang="pt-BR" sz="1400" b="1" dirty="0" smtClean="0"/>
              <a:t>11 97973-0321</a:t>
            </a:r>
          </a:p>
          <a:p>
            <a:r>
              <a:rPr lang="pt-BR" sz="1400" b="1" dirty="0"/>
              <a:t>https://</a:t>
            </a:r>
            <a:r>
              <a:rPr lang="pt-BR" sz="1400" b="1" dirty="0" smtClean="0"/>
              <a:t>github.com/Jeffrs123</a:t>
            </a:r>
          </a:p>
          <a:p>
            <a:endParaRPr lang="pt-BR" sz="1400" b="1" dirty="0"/>
          </a:p>
          <a:p>
            <a:endParaRPr lang="pt-BR" sz="1400" b="1" dirty="0" smtClean="0"/>
          </a:p>
          <a:p>
            <a:r>
              <a:rPr lang="pt-BR" sz="1400" b="1" dirty="0" err="1" smtClean="0"/>
              <a:t>fsd</a:t>
            </a:r>
            <a:endParaRPr lang="pt-BR" sz="1400" b="1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2760618" y="4785723"/>
            <a:ext cx="8212182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Luciano </a:t>
            </a:r>
            <a:r>
              <a:rPr lang="pt-BR" b="1" dirty="0" err="1" smtClean="0"/>
              <a:t>Scalfone</a:t>
            </a:r>
            <a:r>
              <a:rPr lang="pt-BR" b="1" dirty="0" smtClean="0"/>
              <a:t> || </a:t>
            </a:r>
            <a:r>
              <a:rPr lang="pt-BR" sz="1400" b="1" dirty="0" smtClean="0"/>
              <a:t>+</a:t>
            </a:r>
            <a:r>
              <a:rPr lang="pt-BR" sz="1400" b="1" dirty="0"/>
              <a:t>55 24 </a:t>
            </a:r>
            <a:r>
              <a:rPr lang="pt-BR" sz="1400" b="1" dirty="0" smtClean="0"/>
              <a:t>99292-7610</a:t>
            </a:r>
          </a:p>
          <a:p>
            <a:r>
              <a:rPr lang="pt-BR" sz="1400" b="1" dirty="0"/>
              <a:t>https://</a:t>
            </a:r>
            <a:r>
              <a:rPr lang="pt-BR" sz="1400" b="1" dirty="0" smtClean="0"/>
              <a:t>github.com/Luciano-Scalfone</a:t>
            </a:r>
          </a:p>
          <a:p>
            <a:endParaRPr lang="pt-BR" sz="1400" b="1" dirty="0"/>
          </a:p>
          <a:p>
            <a:endParaRPr lang="pt-BR" sz="1400" b="1" dirty="0" smtClean="0"/>
          </a:p>
          <a:p>
            <a:r>
              <a:rPr lang="pt-BR" sz="1400" b="1" dirty="0" err="1" smtClean="0"/>
              <a:t>fs</a:t>
            </a:r>
            <a:endParaRPr lang="pt-BR" sz="1400" b="1" dirty="0"/>
          </a:p>
        </p:txBody>
      </p:sp>
    </p:spTree>
    <p:extLst>
      <p:ext uri="{BB962C8B-B14F-4D97-AF65-F5344CB8AC3E}">
        <p14:creationId xmlns:p14="http://schemas.microsoft.com/office/powerpoint/2010/main" val="3973763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EQUIPE</a:t>
            </a:r>
            <a:endParaRPr lang="pt-BR" b="1" dirty="0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3771900"/>
            <a:ext cx="2402840" cy="2402840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10" name="AutoShape 18" descr="https://web.whatsapp.com/pp?e=https%3A%2F%2Fpps.whatsapp.net%2Fv%2Ft61.24694-24%2F124667010_274892987306679_1961216658549594338_n.jpg%3Foh%3Dd1025e5b560720c053424c1846241273%26oe%3D604B483E&amp;t=l&amp;u=5524992927610%40c.us&amp;i=1612384187&amp;n=8f%2FL51pdaKcyUJSLVQY4WSqbhzAz7zwwA635XsTcb30%3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0780" y="3771900"/>
            <a:ext cx="2402840" cy="2402840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9960" y="3771900"/>
            <a:ext cx="2402840" cy="2402840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16" name="CaixaDeTexto 15"/>
          <p:cNvSpPr txBox="1"/>
          <p:nvPr/>
        </p:nvSpPr>
        <p:spPr>
          <a:xfrm>
            <a:off x="1578875" y="2550160"/>
            <a:ext cx="1985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 smtClean="0"/>
              <a:t>Guilherme </a:t>
            </a:r>
            <a:r>
              <a:rPr lang="pt-BR" b="1" dirty="0" err="1" smtClean="0"/>
              <a:t>Renoldi</a:t>
            </a:r>
            <a:endParaRPr lang="pt-BR" b="1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5163110" y="2551648"/>
            <a:ext cx="2117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 smtClean="0"/>
              <a:t>Jefferson Rodrigues</a:t>
            </a:r>
            <a:endParaRPr lang="pt-BR" b="1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8847252" y="2550160"/>
            <a:ext cx="1848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 smtClean="0"/>
              <a:t>Luciano </a:t>
            </a:r>
            <a:r>
              <a:rPr lang="pt-BR" b="1" dirty="0" err="1" smtClean="0"/>
              <a:t>Scalfone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84333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17880"/>
          </a:xfrm>
        </p:spPr>
        <p:txBody>
          <a:bodyPr/>
          <a:lstStyle/>
          <a:p>
            <a:r>
              <a:rPr lang="pt-BR" b="1" dirty="0" smtClean="0"/>
              <a:t>DESAFIOS</a:t>
            </a:r>
            <a:endParaRPr lang="pt-BR" b="1" dirty="0"/>
          </a:p>
        </p:txBody>
      </p:sp>
      <p:pic>
        <p:nvPicPr>
          <p:cNvPr id="1038" name="Picture 14" descr="https://www.bombeiros.go.gov.br/wp-content/uploads/2014/10/engrenagens-planejamento-estrategico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6749" y="3530611"/>
            <a:ext cx="3786051" cy="2644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s://cdn.xl.thumbs.canstockphoto.com.br/quebrada-vetorial-engrenagem-%C3%ADcone-cliparte-vetor_csp61607306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43"/>
          <a:stretch/>
        </p:blipFill>
        <p:spPr bwMode="auto">
          <a:xfrm>
            <a:off x="1371600" y="4446314"/>
            <a:ext cx="1714500" cy="1728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1513840" y="1546860"/>
            <a:ext cx="9601200" cy="1485900"/>
          </a:xfrm>
          <a:prstGeom prst="rect">
            <a:avLst/>
          </a:prstGeom>
        </p:spPr>
        <p:txBody>
          <a:bodyPr vert="horz" lIns="91440" tIns="45720" rIns="91440" bIns="45720" numCol="2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Wingdings" panose="05000000000000000000" pitchFamily="2" charset="2"/>
              <a:buChar char="ü"/>
            </a:pPr>
            <a:r>
              <a:rPr lang="pt-BR" sz="2800" b="1" dirty="0" smtClean="0"/>
              <a:t>SINCRONIA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pt-BR" sz="2800" b="1" dirty="0" smtClean="0"/>
              <a:t>TEMPO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pt-BR" sz="2800" b="1" dirty="0" smtClean="0"/>
              <a:t>CONHECIMENTO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endParaRPr lang="pt-BR" sz="2800" b="1" dirty="0" smtClean="0"/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pt-BR" sz="2800" b="1" dirty="0" smtClean="0"/>
              <a:t>COMUNICAÇÃO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pt-BR" sz="2800" b="1" dirty="0" smtClean="0"/>
              <a:t>EQUIPAMENTO HARDWARE/SOFTWARE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endParaRPr lang="pt-BR" sz="2800" b="1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3810" y="3996100"/>
            <a:ext cx="2645229" cy="217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071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17880"/>
          </a:xfrm>
        </p:spPr>
        <p:txBody>
          <a:bodyPr/>
          <a:lstStyle/>
          <a:p>
            <a:r>
              <a:rPr lang="pt-BR" b="1" dirty="0" smtClean="0"/>
              <a:t>APRENDIZADOS</a:t>
            </a:r>
            <a:endParaRPr lang="pt-BR" b="1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4396084"/>
            <a:ext cx="3403600" cy="1778656"/>
          </a:xfrm>
          <a:prstGeom prst="rect">
            <a:avLst/>
          </a:prstGeom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1513840" y="1546860"/>
            <a:ext cx="9601200" cy="1485900"/>
          </a:xfrm>
          <a:prstGeom prst="rect">
            <a:avLst/>
          </a:prstGeom>
        </p:spPr>
        <p:txBody>
          <a:bodyPr vert="horz" lIns="91440" tIns="45720" rIns="91440" bIns="45720" numCol="3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Wingdings" panose="05000000000000000000" pitchFamily="2" charset="2"/>
              <a:buChar char="ü"/>
            </a:pPr>
            <a:r>
              <a:rPr lang="pt-BR" sz="2800" b="1" dirty="0" smtClean="0"/>
              <a:t>LEARN FAST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endParaRPr lang="pt-BR" sz="2800" b="1" dirty="0" smtClean="0"/>
          </a:p>
          <a:p>
            <a:pPr marL="571500" indent="-571500">
              <a:buFont typeface="Wingdings" panose="05000000000000000000" pitchFamily="2" charset="2"/>
              <a:buChar char="ü"/>
            </a:pPr>
            <a:endParaRPr lang="pt-BR" sz="2800" b="1" dirty="0"/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pt-BR" sz="2800" b="1" dirty="0" smtClean="0"/>
              <a:t>JUST DO IT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endParaRPr lang="pt-BR" sz="2800" b="1" dirty="0" smtClean="0"/>
          </a:p>
          <a:p>
            <a:pPr marL="571500" indent="-571500">
              <a:buFont typeface="Wingdings" panose="05000000000000000000" pitchFamily="2" charset="2"/>
              <a:buChar char="ü"/>
            </a:pPr>
            <a:endParaRPr lang="pt-BR" sz="2800" b="1" dirty="0"/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pt-BR" sz="2800" b="1" dirty="0" smtClean="0"/>
              <a:t>BELIEVE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endParaRPr lang="pt-BR" sz="2800" b="1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5200" y="3279141"/>
            <a:ext cx="2895600" cy="2895600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0800" y="3985371"/>
            <a:ext cx="3302000" cy="218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502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PROJETO JAVA</a:t>
            </a:r>
            <a:endParaRPr lang="pt-BR" b="1" dirty="0"/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4140" y="2694127"/>
            <a:ext cx="6215380" cy="348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324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774065"/>
            <a:ext cx="9601200" cy="5400675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600" y="799014"/>
            <a:ext cx="9601200" cy="724989"/>
          </a:xfrm>
        </p:spPr>
        <p:txBody>
          <a:bodyPr/>
          <a:lstStyle/>
          <a:p>
            <a:pPr algn="ctr"/>
            <a:r>
              <a:rPr lang="pt-BR" b="1" dirty="0" smtClean="0"/>
              <a:t>FLUXO DE DADOS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372026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PROJETO NODE</a:t>
            </a:r>
            <a:endParaRPr lang="pt-BR" b="1" dirty="0"/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606" y="2694127"/>
            <a:ext cx="9231194" cy="348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18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9719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PROJETO INTEGRADO</a:t>
            </a:r>
            <a:endParaRPr lang="pt-BR" b="1" dirty="0"/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171700"/>
            <a:ext cx="4081780" cy="2285797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960" y="2406694"/>
            <a:ext cx="4815840" cy="1815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009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TM10001105[[fn=Cortar]]</Template>
  <TotalTime>1401</TotalTime>
  <Words>88</Words>
  <Application>Microsoft Office PowerPoint</Application>
  <PresentationFormat>Widescreen</PresentationFormat>
  <Paragraphs>54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5" baseType="lpstr">
      <vt:lpstr>Franklin Gothic Book</vt:lpstr>
      <vt:lpstr>Wingdings</vt:lpstr>
      <vt:lpstr>Crop</vt:lpstr>
      <vt:lpstr>Apresentação do PowerPoint</vt:lpstr>
      <vt:lpstr>EQUIPE</vt:lpstr>
      <vt:lpstr>DESAFIOS</vt:lpstr>
      <vt:lpstr>APRENDIZADOS</vt:lpstr>
      <vt:lpstr>PROJETO JAVA</vt:lpstr>
      <vt:lpstr>FLUXO DE DADOS</vt:lpstr>
      <vt:lpstr>PROJETO NODE</vt:lpstr>
      <vt:lpstr>Apresentação do PowerPoint</vt:lpstr>
      <vt:lpstr>PROJETO INTEGRADO</vt:lpstr>
      <vt:lpstr>Apresentação do PowerPoint</vt:lpstr>
      <vt:lpstr>AGRADECIMENTOS</vt:lpstr>
      <vt:lpstr>CONTATOS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TURING</dc:title>
  <dc:creator>Jefferson Rodrigues Da Silva</dc:creator>
  <cp:lastModifiedBy>Jefferson Rodrigues Da Silva</cp:lastModifiedBy>
  <cp:revision>24</cp:revision>
  <dcterms:created xsi:type="dcterms:W3CDTF">2021-03-08T13:23:31Z</dcterms:created>
  <dcterms:modified xsi:type="dcterms:W3CDTF">2021-03-11T19:58:07Z</dcterms:modified>
</cp:coreProperties>
</file>