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9D565-1542-2D07-1BD8-011B3C0D5E6D}" v="321" dt="2024-01-14T21:20:43.586"/>
    <p1510:client id="{76E9022D-D677-43EE-B5F1-A28053661E62}" v="226" dt="2024-01-14T21:27:15.727"/>
    <p1510:client id="{800F35C2-02F4-29C0-76AB-D265723A9BE0}" v="124" dt="2024-01-14T21:31:3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0ae5581f3a5979a6de6c20ba19dcec1f41cfdabc96f412b45d1e6b09d07bd9a3::" providerId="AD" clId="Web-{3119D565-1542-2D07-1BD8-011B3C0D5E6D}"/>
    <pc:docChg chg="modSld">
      <pc:chgData name="Usuario invitado" userId="S::urn:spo:anon#0ae5581f3a5979a6de6c20ba19dcec1f41cfdabc96f412b45d1e6b09d07bd9a3::" providerId="AD" clId="Web-{3119D565-1542-2D07-1BD8-011B3C0D5E6D}" dt="2024-01-14T21:20:43.586" v="321"/>
      <pc:docMkLst>
        <pc:docMk/>
      </pc:docMkLst>
      <pc:sldChg chg="addSp delSp modSp">
        <pc:chgData name="Usuario invitado" userId="S::urn:spo:anon#0ae5581f3a5979a6de6c20ba19dcec1f41cfdabc96f412b45d1e6b09d07bd9a3::" providerId="AD" clId="Web-{3119D565-1542-2D07-1BD8-011B3C0D5E6D}" dt="2024-01-14T21:01:43.780" v="92" actId="1076"/>
        <pc:sldMkLst>
          <pc:docMk/>
          <pc:sldMk cId="990684553" sldId="257"/>
        </pc:sldMkLst>
        <pc:spChg chg="mod">
          <ac:chgData name="Usuario invitado" userId="S::urn:spo:anon#0ae5581f3a5979a6de6c20ba19dcec1f41cfdabc96f412b45d1e6b09d07bd9a3::" providerId="AD" clId="Web-{3119D565-1542-2D07-1BD8-011B3C0D5E6D}" dt="2024-01-14T20:58:53.962" v="9" actId="1076"/>
          <ac:spMkLst>
            <pc:docMk/>
            <pc:sldMk cId="990684553" sldId="257"/>
            <ac:spMk id="2" creationId="{C7492CCE-C435-464E-A19A-D4C606FDBE3D}"/>
          </ac:spMkLst>
        </pc:spChg>
        <pc:spChg chg="add del mod">
          <ac:chgData name="Usuario invitado" userId="S::urn:spo:anon#0ae5581f3a5979a6de6c20ba19dcec1f41cfdabc96f412b45d1e6b09d07bd9a3::" providerId="AD" clId="Web-{3119D565-1542-2D07-1BD8-011B3C0D5E6D}" dt="2024-01-14T21:01:38.295" v="91" actId="1076"/>
          <ac:spMkLst>
            <pc:docMk/>
            <pc:sldMk cId="990684553" sldId="257"/>
            <ac:spMk id="3" creationId="{60DFF4FA-F598-4962-B6AB-31A8BE724E52}"/>
          </ac:spMkLst>
        </pc:spChg>
        <pc:spChg chg="add mod">
          <ac:chgData name="Usuario invitado" userId="S::urn:spo:anon#0ae5581f3a5979a6de6c20ba19dcec1f41cfdabc96f412b45d1e6b09d07bd9a3::" providerId="AD" clId="Web-{3119D565-1542-2D07-1BD8-011B3C0D5E6D}" dt="2024-01-14T21:01:43.780" v="92" actId="1076"/>
          <ac:spMkLst>
            <pc:docMk/>
            <pc:sldMk cId="990684553" sldId="257"/>
            <ac:spMk id="5" creationId="{75E721A5-9028-FEA2-8538-A8FFA4C1A2C0}"/>
          </ac:spMkLst>
        </pc:spChg>
      </pc:sldChg>
      <pc:sldChg chg="addSp delSp modSp">
        <pc:chgData name="Usuario invitado" userId="S::urn:spo:anon#0ae5581f3a5979a6de6c20ba19dcec1f41cfdabc96f412b45d1e6b09d07bd9a3::" providerId="AD" clId="Web-{3119D565-1542-2D07-1BD8-011B3C0D5E6D}" dt="2024-01-14T21:19:15.740" v="302" actId="1076"/>
        <pc:sldMkLst>
          <pc:docMk/>
          <pc:sldMk cId="3582762670" sldId="262"/>
        </pc:sldMkLst>
        <pc:spChg chg="mod">
          <ac:chgData name="Usuario invitado" userId="S::urn:spo:anon#0ae5581f3a5979a6de6c20ba19dcec1f41cfdabc96f412b45d1e6b09d07bd9a3::" providerId="AD" clId="Web-{3119D565-1542-2D07-1BD8-011B3C0D5E6D}" dt="2024-01-14T21:17:04.550" v="271"/>
          <ac:spMkLst>
            <pc:docMk/>
            <pc:sldMk cId="3582762670" sldId="262"/>
            <ac:spMk id="2" creationId="{893D36A4-36A7-F80A-4032-EF4CDC56E582}"/>
          </ac:spMkLst>
        </pc:spChg>
        <pc:spChg chg="add del mod">
          <ac:chgData name="Usuario invitado" userId="S::urn:spo:anon#0ae5581f3a5979a6de6c20ba19dcec1f41cfdabc96f412b45d1e6b09d07bd9a3::" providerId="AD" clId="Web-{3119D565-1542-2D07-1BD8-011B3C0D5E6D}" dt="2024-01-14T21:13:07.388" v="189"/>
          <ac:spMkLst>
            <pc:docMk/>
            <pc:sldMk cId="3582762670" sldId="262"/>
            <ac:spMk id="5" creationId="{995B85B0-7683-AD7A-61E9-441A7B757026}"/>
          </ac:spMkLst>
        </pc:spChg>
        <pc:spChg chg="add del">
          <ac:chgData name="Usuario invitado" userId="S::urn:spo:anon#0ae5581f3a5979a6de6c20ba19dcec1f41cfdabc96f412b45d1e6b09d07bd9a3::" providerId="AD" clId="Web-{3119D565-1542-2D07-1BD8-011B3C0D5E6D}" dt="2024-01-14T21:12:47.919" v="184"/>
          <ac:spMkLst>
            <pc:docMk/>
            <pc:sldMk cId="3582762670" sldId="262"/>
            <ac:spMk id="7" creationId="{4C048632-0E09-E26F-38F5-894D48BF2843}"/>
          </ac:spMkLst>
        </pc:spChg>
        <pc:spChg chg="add mod">
          <ac:chgData name="Usuario invitado" userId="S::urn:spo:anon#0ae5581f3a5979a6de6c20ba19dcec1f41cfdabc96f412b45d1e6b09d07bd9a3::" providerId="AD" clId="Web-{3119D565-1542-2D07-1BD8-011B3C0D5E6D}" dt="2024-01-14T21:19:15.740" v="302" actId="1076"/>
          <ac:spMkLst>
            <pc:docMk/>
            <pc:sldMk cId="3582762670" sldId="262"/>
            <ac:spMk id="9" creationId="{921D6A9D-140B-A4F1-524D-8D18060358A1}"/>
          </ac:spMkLst>
        </pc:spChg>
      </pc:sldChg>
      <pc:sldChg chg="addSp delSp modSp">
        <pc:chgData name="Usuario invitado" userId="S::urn:spo:anon#0ae5581f3a5979a6de6c20ba19dcec1f41cfdabc96f412b45d1e6b09d07bd9a3::" providerId="AD" clId="Web-{3119D565-1542-2D07-1BD8-011B3C0D5E6D}" dt="2024-01-14T21:20:43.586" v="321"/>
        <pc:sldMkLst>
          <pc:docMk/>
          <pc:sldMk cId="1755737927" sldId="263"/>
        </pc:sldMkLst>
        <pc:spChg chg="mod">
          <ac:chgData name="Usuario invitado" userId="S::urn:spo:anon#0ae5581f3a5979a6de6c20ba19dcec1f41cfdabc96f412b45d1e6b09d07bd9a3::" providerId="AD" clId="Web-{3119D565-1542-2D07-1BD8-011B3C0D5E6D}" dt="2024-01-14T21:19:35.038" v="304"/>
          <ac:spMkLst>
            <pc:docMk/>
            <pc:sldMk cId="1755737927" sldId="263"/>
            <ac:spMk id="2" creationId="{858B58AA-8369-D29E-DAED-D30620E5AA4A}"/>
          </ac:spMkLst>
        </pc:spChg>
        <pc:spChg chg="add del mod">
          <ac:chgData name="Usuario invitado" userId="S::urn:spo:anon#0ae5581f3a5979a6de6c20ba19dcec1f41cfdabc96f412b45d1e6b09d07bd9a3::" providerId="AD" clId="Web-{3119D565-1542-2D07-1BD8-011B3C0D5E6D}" dt="2024-01-14T21:20:35.320" v="320"/>
          <ac:spMkLst>
            <pc:docMk/>
            <pc:sldMk cId="1755737927" sldId="263"/>
            <ac:spMk id="4" creationId="{D390B23F-B973-C140-681E-E685EDD40173}"/>
          </ac:spMkLst>
        </pc:spChg>
        <pc:spChg chg="add">
          <ac:chgData name="Usuario invitado" userId="S::urn:spo:anon#0ae5581f3a5979a6de6c20ba19dcec1f41cfdabc96f412b45d1e6b09d07bd9a3::" providerId="AD" clId="Web-{3119D565-1542-2D07-1BD8-011B3C0D5E6D}" dt="2024-01-14T21:20:43.586" v="321"/>
          <ac:spMkLst>
            <pc:docMk/>
            <pc:sldMk cId="1755737927" sldId="263"/>
            <ac:spMk id="6" creationId="{2E59BDE1-F2B3-9F70-4AC3-3888B5833B95}"/>
          </ac:spMkLst>
        </pc:spChg>
      </pc:sldChg>
      <pc:sldChg chg="addSp delSp modSp">
        <pc:chgData name="Usuario invitado" userId="S::urn:spo:anon#0ae5581f3a5979a6de6c20ba19dcec1f41cfdabc96f412b45d1e6b09d07bd9a3::" providerId="AD" clId="Web-{3119D565-1542-2D07-1BD8-011B3C0D5E6D}" dt="2024-01-14T21:06:19.614" v="178"/>
        <pc:sldMkLst>
          <pc:docMk/>
          <pc:sldMk cId="1817671035" sldId="266"/>
        </pc:sldMkLst>
        <pc:spChg chg="mod">
          <ac:chgData name="Usuario invitado" userId="S::urn:spo:anon#0ae5581f3a5979a6de6c20ba19dcec1f41cfdabc96f412b45d1e6b09d07bd9a3::" providerId="AD" clId="Web-{3119D565-1542-2D07-1BD8-011B3C0D5E6D}" dt="2024-01-14T21:05:52.285" v="175" actId="1076"/>
          <ac:spMkLst>
            <pc:docMk/>
            <pc:sldMk cId="1817671035" sldId="266"/>
            <ac:spMk id="2" creationId="{5EF5CF57-B19F-EDBA-433B-AA96BFFC3CCE}"/>
          </ac:spMkLst>
        </pc:spChg>
        <pc:spChg chg="mod">
          <ac:chgData name="Usuario invitado" userId="S::urn:spo:anon#0ae5581f3a5979a6de6c20ba19dcec1f41cfdabc96f412b45d1e6b09d07bd9a3::" providerId="AD" clId="Web-{3119D565-1542-2D07-1BD8-011B3C0D5E6D}" dt="2024-01-14T21:05:35.316" v="172" actId="20577"/>
          <ac:spMkLst>
            <pc:docMk/>
            <pc:sldMk cId="1817671035" sldId="266"/>
            <ac:spMk id="3" creationId="{EE26354C-0416-6E6F-5EB4-7FAC837511E9}"/>
          </ac:spMkLst>
        </pc:spChg>
        <pc:spChg chg="add mod">
          <ac:chgData name="Usuario invitado" userId="S::urn:spo:anon#0ae5581f3a5979a6de6c20ba19dcec1f41cfdabc96f412b45d1e6b09d07bd9a3::" providerId="AD" clId="Web-{3119D565-1542-2D07-1BD8-011B3C0D5E6D}" dt="2024-01-14T21:05:45.238" v="174" actId="1076"/>
          <ac:spMkLst>
            <pc:docMk/>
            <pc:sldMk cId="1817671035" sldId="266"/>
            <ac:spMk id="5" creationId="{290D017A-3A27-313E-359C-7EDEAEBDF8D7}"/>
          </ac:spMkLst>
        </pc:spChg>
        <pc:picChg chg="add del mod">
          <ac:chgData name="Usuario invitado" userId="S::urn:spo:anon#0ae5581f3a5979a6de6c20ba19dcec1f41cfdabc96f412b45d1e6b09d07bd9a3::" providerId="AD" clId="Web-{3119D565-1542-2D07-1BD8-011B3C0D5E6D}" dt="2024-01-14T21:06:19.614" v="178"/>
          <ac:picMkLst>
            <pc:docMk/>
            <pc:sldMk cId="1817671035" sldId="266"/>
            <ac:picMk id="6" creationId="{6EE13ADF-4686-209C-750E-B1CAC3938488}"/>
          </ac:picMkLst>
        </pc:picChg>
      </pc:sldChg>
    </pc:docChg>
  </pc:docChgLst>
  <pc:docChgLst>
    <pc:chgData name="JEFFRY ALBERTO ARAYA CHAVES" userId="6204f2de-3132-4215-9d9b-32db2b4020cb" providerId="ADAL" clId="{76E9022D-D677-43EE-B5F1-A28053661E62}"/>
    <pc:docChg chg="undo redo custSel addSld delSld modSld modMainMaster">
      <pc:chgData name="JEFFRY ALBERTO ARAYA CHAVES" userId="6204f2de-3132-4215-9d9b-32db2b4020cb" providerId="ADAL" clId="{76E9022D-D677-43EE-B5F1-A28053661E62}" dt="2024-01-14T21:27:15.726" v="323"/>
      <pc:docMkLst>
        <pc:docMk/>
      </pc:docMkLst>
      <pc:sldChg chg="modSp del mod">
        <pc:chgData name="JEFFRY ALBERTO ARAYA CHAVES" userId="6204f2de-3132-4215-9d9b-32db2b4020cb" providerId="ADAL" clId="{76E9022D-D677-43EE-B5F1-A28053661E62}" dt="2024-01-14T21:03:20.503" v="316" actId="2696"/>
        <pc:sldMkLst>
          <pc:docMk/>
          <pc:sldMk cId="990684553" sldId="257"/>
        </pc:sldMkLst>
        <pc:spChg chg="mod">
          <ac:chgData name="JEFFRY ALBERTO ARAYA CHAVES" userId="6204f2de-3132-4215-9d9b-32db2b4020cb" providerId="ADAL" clId="{76E9022D-D677-43EE-B5F1-A28053661E62}" dt="2024-01-14T20:53:40.601" v="151" actId="313"/>
          <ac:spMkLst>
            <pc:docMk/>
            <pc:sldMk cId="990684553" sldId="257"/>
            <ac:spMk id="2" creationId="{C7492CCE-C435-464E-A19A-D4C606FDBE3D}"/>
          </ac:spMkLst>
        </pc:spChg>
        <pc:spChg chg="mod">
          <ac:chgData name="JEFFRY ALBERTO ARAYA CHAVES" userId="6204f2de-3132-4215-9d9b-32db2b4020cb" providerId="ADAL" clId="{76E9022D-D677-43EE-B5F1-A28053661E62}" dt="2024-01-11T02:26:55.240" v="31" actId="20577"/>
          <ac:spMkLst>
            <pc:docMk/>
            <pc:sldMk cId="990684553" sldId="257"/>
            <ac:spMk id="3" creationId="{60DFF4FA-F598-4962-B6AB-31A8BE724E52}"/>
          </ac:spMkLst>
        </pc:spChg>
      </pc:sldChg>
      <pc:sldChg chg="modSp mod modTransition">
        <pc:chgData name="JEFFRY ALBERTO ARAYA CHAVES" userId="6204f2de-3132-4215-9d9b-32db2b4020cb" providerId="ADAL" clId="{76E9022D-D677-43EE-B5F1-A28053661E62}" dt="2024-01-14T21:27:15.726" v="323"/>
        <pc:sldMkLst>
          <pc:docMk/>
          <pc:sldMk cId="3884466951" sldId="260"/>
        </pc:sldMkLst>
        <pc:spChg chg="mod">
          <ac:chgData name="JEFFRY ALBERTO ARAYA CHAVES" userId="6204f2de-3132-4215-9d9b-32db2b4020cb" providerId="ADAL" clId="{76E9022D-D677-43EE-B5F1-A28053661E62}" dt="2024-01-11T02:26:32.457" v="26" actId="20577"/>
          <ac:spMkLst>
            <pc:docMk/>
            <pc:sldMk cId="3884466951" sldId="260"/>
            <ac:spMk id="2" creationId="{652CD06E-EB43-4697-A9C1-290232C3BAD6}"/>
          </ac:spMkLst>
        </pc:spChg>
        <pc:spChg chg="mod">
          <ac:chgData name="JEFFRY ALBERTO ARAYA CHAVES" userId="6204f2de-3132-4215-9d9b-32db2b4020cb" providerId="ADAL" clId="{76E9022D-D677-43EE-B5F1-A28053661E62}" dt="2024-01-14T20:52:53.794" v="128" actId="20577"/>
          <ac:spMkLst>
            <pc:docMk/>
            <pc:sldMk cId="3884466951" sldId="260"/>
            <ac:spMk id="3" creationId="{1FBBDE4E-FFA3-44D5-BA0B-7575E2214B7C}"/>
          </ac:spMkLst>
        </pc:spChg>
      </pc:sldChg>
      <pc:sldChg chg="addSp delSp modSp new mod modTransition modClrScheme chgLayout">
        <pc:chgData name="JEFFRY ALBERTO ARAYA CHAVES" userId="6204f2de-3132-4215-9d9b-32db2b4020cb" providerId="ADAL" clId="{76E9022D-D677-43EE-B5F1-A28053661E62}" dt="2024-01-14T21:26:49.003" v="321"/>
        <pc:sldMkLst>
          <pc:docMk/>
          <pc:sldMk cId="3224130044" sldId="261"/>
        </pc:sldMkLst>
        <pc:spChg chg="mod ord">
          <ac:chgData name="JEFFRY ALBERTO ARAYA CHAVES" userId="6204f2de-3132-4215-9d9b-32db2b4020cb" providerId="ADAL" clId="{76E9022D-D677-43EE-B5F1-A28053661E62}" dt="2024-01-14T20:57:39.990" v="214" actId="700"/>
          <ac:spMkLst>
            <pc:docMk/>
            <pc:sldMk cId="3224130044" sldId="261"/>
            <ac:spMk id="2" creationId="{CF1FD5CC-5E43-2B65-BC50-D2547875F256}"/>
          </ac:spMkLst>
        </pc:spChg>
        <pc:spChg chg="mod ord">
          <ac:chgData name="JEFFRY ALBERTO ARAYA CHAVES" userId="6204f2de-3132-4215-9d9b-32db2b4020cb" providerId="ADAL" clId="{76E9022D-D677-43EE-B5F1-A28053661E62}" dt="2024-01-14T20:57:53.302" v="215" actId="12"/>
          <ac:spMkLst>
            <pc:docMk/>
            <pc:sldMk cId="3224130044" sldId="261"/>
            <ac:spMk id="3" creationId="{690F796F-DD9F-5080-39E4-78E450FEA0C8}"/>
          </ac:spMkLst>
        </pc:spChg>
        <pc:spChg chg="add del mod ord">
          <ac:chgData name="JEFFRY ALBERTO ARAYA CHAVES" userId="6204f2de-3132-4215-9d9b-32db2b4020cb" providerId="ADAL" clId="{76E9022D-D677-43EE-B5F1-A28053661E62}" dt="2024-01-14T20:57:39.990" v="214" actId="700"/>
          <ac:spMkLst>
            <pc:docMk/>
            <pc:sldMk cId="3224130044" sldId="261"/>
            <ac:spMk id="4" creationId="{2F201204-AA0C-4D21-B392-BE83E2E798E3}"/>
          </ac:spMkLst>
        </pc:spChg>
      </pc:sldChg>
      <pc:sldChg chg="delSp modSp new mod modTransition modClrScheme chgLayout">
        <pc:chgData name="JEFFRY ALBERTO ARAYA CHAVES" userId="6204f2de-3132-4215-9d9b-32db2b4020cb" providerId="ADAL" clId="{76E9022D-D677-43EE-B5F1-A28053661E62}" dt="2024-01-14T21:26:49.003" v="321"/>
        <pc:sldMkLst>
          <pc:docMk/>
          <pc:sldMk cId="3582762670" sldId="262"/>
        </pc:sldMkLst>
        <pc:spChg chg="mod ord">
          <ac:chgData name="JEFFRY ALBERTO ARAYA CHAVES" userId="6204f2de-3132-4215-9d9b-32db2b4020cb" providerId="ADAL" clId="{76E9022D-D677-43EE-B5F1-A28053661E62}" dt="2024-01-14T20:59:07.158" v="227" actId="700"/>
          <ac:spMkLst>
            <pc:docMk/>
            <pc:sldMk cId="3582762670" sldId="262"/>
            <ac:spMk id="2" creationId="{893D36A4-36A7-F80A-4032-EF4CDC56E582}"/>
          </ac:spMkLst>
        </pc:spChg>
        <pc:spChg chg="del">
          <ac:chgData name="JEFFRY ALBERTO ARAYA CHAVES" userId="6204f2de-3132-4215-9d9b-32db2b4020cb" providerId="ADAL" clId="{76E9022D-D677-43EE-B5F1-A28053661E62}" dt="2024-01-14T20:59:07.158" v="227" actId="700"/>
          <ac:spMkLst>
            <pc:docMk/>
            <pc:sldMk cId="3582762670" sldId="262"/>
            <ac:spMk id="3" creationId="{4A5A8E8A-056F-5A18-ED4D-6B5325FAE3B6}"/>
          </ac:spMkLst>
        </pc:spChg>
      </pc:sldChg>
      <pc:sldChg chg="new del">
        <pc:chgData name="JEFFRY ALBERTO ARAYA CHAVES" userId="6204f2de-3132-4215-9d9b-32db2b4020cb" providerId="ADAL" clId="{76E9022D-D677-43EE-B5F1-A28053661E62}" dt="2024-01-14T20:59:02.980" v="226" actId="2696"/>
        <pc:sldMkLst>
          <pc:docMk/>
          <pc:sldMk cId="289059427" sldId="263"/>
        </pc:sldMkLst>
      </pc:sldChg>
      <pc:sldChg chg="modSp new mod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1755737927" sldId="263"/>
        </pc:sldMkLst>
        <pc:spChg chg="mod">
          <ac:chgData name="JEFFRY ALBERTO ARAYA CHAVES" userId="6204f2de-3132-4215-9d9b-32db2b4020cb" providerId="ADAL" clId="{76E9022D-D677-43EE-B5F1-A28053661E62}" dt="2024-01-14T21:01:18.939" v="264" actId="20577"/>
          <ac:spMkLst>
            <pc:docMk/>
            <pc:sldMk cId="1755737927" sldId="263"/>
            <ac:spMk id="2" creationId="{858B58AA-8369-D29E-DAED-D30620E5AA4A}"/>
          </ac:spMkLst>
        </pc:spChg>
      </pc:sldChg>
      <pc:sldChg chg="modSp new mod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4032170155" sldId="264"/>
        </pc:sldMkLst>
        <pc:spChg chg="mod">
          <ac:chgData name="JEFFRY ALBERTO ARAYA CHAVES" userId="6204f2de-3132-4215-9d9b-32db2b4020cb" providerId="ADAL" clId="{76E9022D-D677-43EE-B5F1-A28053661E62}" dt="2024-01-14T21:01:42.616" v="274"/>
          <ac:spMkLst>
            <pc:docMk/>
            <pc:sldMk cId="4032170155" sldId="264"/>
            <ac:spMk id="2" creationId="{0D5AC413-BB23-8DDC-56A9-1BEA3C32725F}"/>
          </ac:spMkLst>
        </pc:spChg>
        <pc:spChg chg="mod">
          <ac:chgData name="JEFFRY ALBERTO ARAYA CHAVES" userId="6204f2de-3132-4215-9d9b-32db2b4020cb" providerId="ADAL" clId="{76E9022D-D677-43EE-B5F1-A28053661E62}" dt="2024-01-14T21:02:29.404" v="304"/>
          <ac:spMkLst>
            <pc:docMk/>
            <pc:sldMk cId="4032170155" sldId="264"/>
            <ac:spMk id="3" creationId="{D5C57F13-20F2-47E1-4961-A4AD5D116A38}"/>
          </ac:spMkLst>
        </pc:spChg>
      </pc:sldChg>
      <pc:sldChg chg="modSp new mod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2844237330" sldId="265"/>
        </pc:sldMkLst>
        <pc:spChg chg="mod">
          <ac:chgData name="JEFFRY ALBERTO ARAYA CHAVES" userId="6204f2de-3132-4215-9d9b-32db2b4020cb" providerId="ADAL" clId="{76E9022D-D677-43EE-B5F1-A28053661E62}" dt="2024-01-14T21:02:48.691" v="315" actId="20577"/>
          <ac:spMkLst>
            <pc:docMk/>
            <pc:sldMk cId="2844237330" sldId="265"/>
            <ac:spMk id="2" creationId="{CF54A3DD-EBC3-EB56-2473-3355848132BF}"/>
          </ac:spMkLst>
        </pc:spChg>
      </pc:sldChg>
      <pc:sldChg chg="new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1817671035" sldId="266"/>
        </pc:sldMkLst>
      </pc:sldChg>
      <pc:sldMasterChg chg="modTransition modSldLayout">
        <pc:chgData name="JEFFRY ALBERTO ARAYA CHAVES" userId="6204f2de-3132-4215-9d9b-32db2b4020cb" providerId="ADAL" clId="{76E9022D-D677-43EE-B5F1-A28053661E62}" dt="2024-01-14T21:26:49.003" v="321"/>
        <pc:sldMasterMkLst>
          <pc:docMk/>
          <pc:sldMasterMk cId="0" sldId="2147483648"/>
        </pc:sldMasterMkLst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  <pc:docChgLst>
    <pc:chgData name="Usuario invitado" userId="S::urn:spo:anon#0ae5581f3a5979a6de6c20ba19dcec1f41cfdabc96f412b45d1e6b09d07bd9a3::" providerId="AD" clId="Web-{800F35C2-02F4-29C0-76AB-D265723A9BE0}"/>
    <pc:docChg chg="modSld">
      <pc:chgData name="Usuario invitado" userId="S::urn:spo:anon#0ae5581f3a5979a6de6c20ba19dcec1f41cfdabc96f412b45d1e6b09d07bd9a3::" providerId="AD" clId="Web-{800F35C2-02F4-29C0-76AB-D265723A9BE0}" dt="2024-01-14T21:31:33.685" v="120"/>
      <pc:docMkLst>
        <pc:docMk/>
      </pc:docMkLst>
      <pc:sldChg chg="modSp">
        <pc:chgData name="Usuario invitado" userId="S::urn:spo:anon#0ae5581f3a5979a6de6c20ba19dcec1f41cfdabc96f412b45d1e6b09d07bd9a3::" providerId="AD" clId="Web-{800F35C2-02F4-29C0-76AB-D265723A9BE0}" dt="2024-01-14T21:26:01.828" v="52"/>
        <pc:sldMkLst>
          <pc:docMk/>
          <pc:sldMk cId="3224130044" sldId="261"/>
        </pc:sldMkLst>
        <pc:spChg chg="mod">
          <ac:chgData name="Usuario invitado" userId="S::urn:spo:anon#0ae5581f3a5979a6de6c20ba19dcec1f41cfdabc96f412b45d1e6b09d07bd9a3::" providerId="AD" clId="Web-{800F35C2-02F4-29C0-76AB-D265723A9BE0}" dt="2024-01-14T21:25:57.156" v="51"/>
          <ac:spMkLst>
            <pc:docMk/>
            <pc:sldMk cId="3224130044" sldId="261"/>
            <ac:spMk id="2" creationId="{CF1FD5CC-5E43-2B65-BC50-D2547875F256}"/>
          </ac:spMkLst>
        </pc:spChg>
        <pc:spChg chg="mod">
          <ac:chgData name="Usuario invitado" userId="S::urn:spo:anon#0ae5581f3a5979a6de6c20ba19dcec1f41cfdabc96f412b45d1e6b09d07bd9a3::" providerId="AD" clId="Web-{800F35C2-02F4-29C0-76AB-D265723A9BE0}" dt="2024-01-14T21:26:01.828" v="52"/>
          <ac:spMkLst>
            <pc:docMk/>
            <pc:sldMk cId="3224130044" sldId="261"/>
            <ac:spMk id="3" creationId="{690F796F-DD9F-5080-39E4-78E450FEA0C8}"/>
          </ac:spMkLst>
        </pc:spChg>
      </pc:sldChg>
      <pc:sldChg chg="modSp">
        <pc:chgData name="Usuario invitado" userId="S::urn:spo:anon#0ae5581f3a5979a6de6c20ba19dcec1f41cfdabc96f412b45d1e6b09d07bd9a3::" providerId="AD" clId="Web-{800F35C2-02F4-29C0-76AB-D265723A9BE0}" dt="2024-01-14T21:31:33.685" v="120"/>
        <pc:sldMkLst>
          <pc:docMk/>
          <pc:sldMk cId="3582762670" sldId="262"/>
        </pc:sldMkLst>
        <pc:spChg chg="mod">
          <ac:chgData name="Usuario invitado" userId="S::urn:spo:anon#0ae5581f3a5979a6de6c20ba19dcec1f41cfdabc96f412b45d1e6b09d07bd9a3::" providerId="AD" clId="Web-{800F35C2-02F4-29C0-76AB-D265723A9BE0}" dt="2024-01-14T21:25:45.312" v="49" actId="1076"/>
          <ac:spMkLst>
            <pc:docMk/>
            <pc:sldMk cId="3582762670" sldId="262"/>
            <ac:spMk id="2" creationId="{893D36A4-36A7-F80A-4032-EF4CDC56E582}"/>
          </ac:spMkLst>
        </pc:spChg>
        <pc:spChg chg="mod">
          <ac:chgData name="Usuario invitado" userId="S::urn:spo:anon#0ae5581f3a5979a6de6c20ba19dcec1f41cfdabc96f412b45d1e6b09d07bd9a3::" providerId="AD" clId="Web-{800F35C2-02F4-29C0-76AB-D265723A9BE0}" dt="2024-01-14T21:31:33.685" v="120"/>
          <ac:spMkLst>
            <pc:docMk/>
            <pc:sldMk cId="3582762670" sldId="262"/>
            <ac:spMk id="9" creationId="{921D6A9D-140B-A4F1-524D-8D18060358A1}"/>
          </ac:spMkLst>
        </pc:spChg>
      </pc:sldChg>
      <pc:sldChg chg="addSp delSp modSp">
        <pc:chgData name="Usuario invitado" userId="S::urn:spo:anon#0ae5581f3a5979a6de6c20ba19dcec1f41cfdabc96f412b45d1e6b09d07bd9a3::" providerId="AD" clId="Web-{800F35C2-02F4-29C0-76AB-D265723A9BE0}" dt="2024-01-14T21:24:26.731" v="24" actId="1076"/>
        <pc:sldMkLst>
          <pc:docMk/>
          <pc:sldMk cId="1755737927" sldId="263"/>
        </pc:sldMkLst>
        <pc:spChg chg="add mod">
          <ac:chgData name="Usuario invitado" userId="S::urn:spo:anon#0ae5581f3a5979a6de6c20ba19dcec1f41cfdabc96f412b45d1e6b09d07bd9a3::" providerId="AD" clId="Web-{800F35C2-02F4-29C0-76AB-D265723A9BE0}" dt="2024-01-14T21:23:35.663" v="21" actId="1076"/>
          <ac:spMkLst>
            <pc:docMk/>
            <pc:sldMk cId="1755737927" sldId="263"/>
            <ac:spMk id="4" creationId="{40221D21-2094-CFF7-B4AB-4401162C818A}"/>
          </ac:spMkLst>
        </pc:spChg>
        <pc:spChg chg="del mod">
          <ac:chgData name="Usuario invitado" userId="S::urn:spo:anon#0ae5581f3a5979a6de6c20ba19dcec1f41cfdabc96f412b45d1e6b09d07bd9a3::" providerId="AD" clId="Web-{800F35C2-02F4-29C0-76AB-D265723A9BE0}" dt="2024-01-14T21:22:36.661" v="3"/>
          <ac:spMkLst>
            <pc:docMk/>
            <pc:sldMk cId="1755737927" sldId="263"/>
            <ac:spMk id="6" creationId="{2E59BDE1-F2B3-9F70-4AC3-3888B5833B95}"/>
          </ac:spMkLst>
        </pc:spChg>
        <pc:spChg chg="add mod">
          <ac:chgData name="Usuario invitado" userId="S::urn:spo:anon#0ae5581f3a5979a6de6c20ba19dcec1f41cfdabc96f412b45d1e6b09d07bd9a3::" providerId="AD" clId="Web-{800F35C2-02F4-29C0-76AB-D265723A9BE0}" dt="2024-01-14T21:24:26.731" v="24" actId="1076"/>
          <ac:spMkLst>
            <pc:docMk/>
            <pc:sldMk cId="1755737927" sldId="263"/>
            <ac:spMk id="7" creationId="{F5459E38-D720-D8DF-0E65-117085073A15}"/>
          </ac:spMkLst>
        </pc:spChg>
      </pc:sldChg>
      <pc:sldChg chg="modSp">
        <pc:chgData name="Usuario invitado" userId="S::urn:spo:anon#0ae5581f3a5979a6de6c20ba19dcec1f41cfdabc96f412b45d1e6b09d07bd9a3::" providerId="AD" clId="Web-{800F35C2-02F4-29C0-76AB-D265723A9BE0}" dt="2024-01-14T21:24:59.576" v="26"/>
        <pc:sldMkLst>
          <pc:docMk/>
          <pc:sldMk cId="4032170155" sldId="264"/>
        </pc:sldMkLst>
        <pc:spChg chg="mod">
          <ac:chgData name="Usuario invitado" userId="S::urn:spo:anon#0ae5581f3a5979a6de6c20ba19dcec1f41cfdabc96f412b45d1e6b09d07bd9a3::" providerId="AD" clId="Web-{800F35C2-02F4-29C0-76AB-D265723A9BE0}" dt="2024-01-14T21:24:56.826" v="25"/>
          <ac:spMkLst>
            <pc:docMk/>
            <pc:sldMk cId="4032170155" sldId="264"/>
            <ac:spMk id="2" creationId="{0D5AC413-BB23-8DDC-56A9-1BEA3C32725F}"/>
          </ac:spMkLst>
        </pc:spChg>
        <pc:spChg chg="mod">
          <ac:chgData name="Usuario invitado" userId="S::urn:spo:anon#0ae5581f3a5979a6de6c20ba19dcec1f41cfdabc96f412b45d1e6b09d07bd9a3::" providerId="AD" clId="Web-{800F35C2-02F4-29C0-76AB-D265723A9BE0}" dt="2024-01-14T21:24:59.576" v="26"/>
          <ac:spMkLst>
            <pc:docMk/>
            <pc:sldMk cId="4032170155" sldId="264"/>
            <ac:spMk id="3" creationId="{D5C57F13-20F2-47E1-4961-A4AD5D116A38}"/>
          </ac:spMkLst>
        </pc:spChg>
      </pc:sldChg>
      <pc:sldChg chg="addSp delSp modSp">
        <pc:chgData name="Usuario invitado" userId="S::urn:spo:anon#0ae5581f3a5979a6de6c20ba19dcec1f41cfdabc96f412b45d1e6b09d07bd9a3::" providerId="AD" clId="Web-{800F35C2-02F4-29C0-76AB-D265723A9BE0}" dt="2024-01-14T21:26:50.408" v="60" actId="20577"/>
        <pc:sldMkLst>
          <pc:docMk/>
          <pc:sldMk cId="2844237330" sldId="265"/>
        </pc:sldMkLst>
        <pc:spChg chg="del">
          <ac:chgData name="Usuario invitado" userId="S::urn:spo:anon#0ae5581f3a5979a6de6c20ba19dcec1f41cfdabc96f412b45d1e6b09d07bd9a3::" providerId="AD" clId="Web-{800F35C2-02F4-29C0-76AB-D265723A9BE0}" dt="2024-01-14T21:25:16.655" v="27"/>
          <ac:spMkLst>
            <pc:docMk/>
            <pc:sldMk cId="2844237330" sldId="265"/>
            <ac:spMk id="2" creationId="{CF54A3DD-EBC3-EB56-2473-3355848132BF}"/>
          </ac:spMkLst>
        </pc:spChg>
        <pc:spChg chg="add del mod">
          <ac:chgData name="Usuario invitado" userId="S::urn:spo:anon#0ae5581f3a5979a6de6c20ba19dcec1f41cfdabc96f412b45d1e6b09d07bd9a3::" providerId="AD" clId="Web-{800F35C2-02F4-29C0-76AB-D265723A9BE0}" dt="2024-01-14T21:25:20.967" v="29"/>
          <ac:spMkLst>
            <pc:docMk/>
            <pc:sldMk cId="2844237330" sldId="265"/>
            <ac:spMk id="4" creationId="{C5FD7668-1E01-33B1-B73C-0953F0EE871C}"/>
          </ac:spMkLst>
        </pc:spChg>
        <pc:spChg chg="add mod">
          <ac:chgData name="Usuario invitado" userId="S::urn:spo:anon#0ae5581f3a5979a6de6c20ba19dcec1f41cfdabc96f412b45d1e6b09d07bd9a3::" providerId="AD" clId="Web-{800F35C2-02F4-29C0-76AB-D265723A9BE0}" dt="2024-01-14T21:26:11.266" v="54" actId="1076"/>
          <ac:spMkLst>
            <pc:docMk/>
            <pc:sldMk cId="2844237330" sldId="265"/>
            <ac:spMk id="6" creationId="{AD15A267-9B1D-1981-54EC-4A5A2ACF3F42}"/>
          </ac:spMkLst>
        </pc:spChg>
        <pc:spChg chg="add mod">
          <ac:chgData name="Usuario invitado" userId="S::urn:spo:anon#0ae5581f3a5979a6de6c20ba19dcec1f41cfdabc96f412b45d1e6b09d07bd9a3::" providerId="AD" clId="Web-{800F35C2-02F4-29C0-76AB-D265723A9BE0}" dt="2024-01-14T21:26:50.408" v="60" actId="20577"/>
          <ac:spMkLst>
            <pc:docMk/>
            <pc:sldMk cId="2844237330" sldId="265"/>
            <ac:spMk id="8" creationId="{F8C0DEE2-87B8-5A8D-49BE-B415928568CB}"/>
          </ac:spMkLst>
        </pc:spChg>
      </pc:sldChg>
      <pc:sldChg chg="modSp">
        <pc:chgData name="Usuario invitado" userId="S::urn:spo:anon#0ae5581f3a5979a6de6c20ba19dcec1f41cfdabc96f412b45d1e6b09d07bd9a3::" providerId="AD" clId="Web-{800F35C2-02F4-29C0-76AB-D265723A9BE0}" dt="2024-01-14T21:22:27.801" v="1" actId="1076"/>
        <pc:sldMkLst>
          <pc:docMk/>
          <pc:sldMk cId="1817671035" sldId="266"/>
        </pc:sldMkLst>
        <pc:spChg chg="mod">
          <ac:chgData name="Usuario invitado" userId="S::urn:spo:anon#0ae5581f3a5979a6de6c20ba19dcec1f41cfdabc96f412b45d1e6b09d07bd9a3::" providerId="AD" clId="Web-{800F35C2-02F4-29C0-76AB-D265723A9BE0}" dt="2024-01-14T21:22:27.801" v="1" actId="1076"/>
          <ac:spMkLst>
            <pc:docMk/>
            <pc:sldMk cId="1817671035" sldId="266"/>
            <ac:spMk id="3" creationId="{EE26354C-0416-6E6F-5EB4-7FAC837511E9}"/>
          </ac:spMkLst>
        </pc:spChg>
      </pc:sldChg>
    </pc:docChg>
  </pc:docChgLst>
  <pc:docChgLst>
    <pc:chgData name="SAENZ APEZTEGUIA NORMAN EDUARDO" userId="S::nesa14@estudiantec.cr::c1162bd6-b46d-4b09-9b75-b47ebde2ab44" providerId="AD" clId="Web-{D44A7F68-01E7-E62E-59CA-0515B97E09EB}"/>
    <pc:docChg chg="modSld">
      <pc:chgData name="SAENZ APEZTEGUIA NORMAN EDUARDO" userId="S::nesa14@estudiantec.cr::c1162bd6-b46d-4b09-9b75-b47ebde2ab44" providerId="AD" clId="Web-{D44A7F68-01E7-E62E-59CA-0515B97E09EB}" dt="2024-01-11T02:27:52.105" v="43" actId="20577"/>
      <pc:docMkLst>
        <pc:docMk/>
      </pc:docMkLst>
      <pc:sldChg chg="modSp">
        <pc:chgData name="SAENZ APEZTEGUIA NORMAN EDUARDO" userId="S::nesa14@estudiantec.cr::c1162bd6-b46d-4b09-9b75-b47ebde2ab44" providerId="AD" clId="Web-{D44A7F68-01E7-E62E-59CA-0515B97E09EB}" dt="2024-01-11T02:27:52.105" v="43" actId="20577"/>
        <pc:sldMkLst>
          <pc:docMk/>
          <pc:sldMk cId="3884466951" sldId="260"/>
        </pc:sldMkLst>
        <pc:spChg chg="mod">
          <ac:chgData name="SAENZ APEZTEGUIA NORMAN EDUARDO" userId="S::nesa14@estudiantec.cr::c1162bd6-b46d-4b09-9b75-b47ebde2ab44" providerId="AD" clId="Web-{D44A7F68-01E7-E62E-59CA-0515B97E09EB}" dt="2024-01-11T02:27:52.105" v="43" actId="20577"/>
          <ac:spMkLst>
            <pc:docMk/>
            <pc:sldMk cId="3884466951" sldId="260"/>
            <ac:spMk id="3" creationId="{1FBBDE4E-FFA3-44D5-BA0B-7575E2214B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14/01/2024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b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b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916062-716F-4BB4-A997-8E8BEE4C9025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46B2F-44CC-45B7-A010-EBA83946A11A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52FD-27AB-44ED-9F0F-96861A2F5FC0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0581F-BA4D-4D6C-8817-63F49DB97D30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117B6-5DD5-4008-9779-20B2335D040C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C378-A184-4DC4-836F-7BB804AB90B5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4CDDF-B480-41AC-8B62-ED5C73E838DF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A940A-6C10-45AF-87CA-D1B8D38048A9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AE49-BFB5-4636-863B-91BF70286D45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F429-668E-40BD-833F-582534829C3D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EBA0E-06BE-4B5A-80C3-062E849A7D60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FA2DA-5733-427A-A6E4-F93987852D46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9E3D-3ADE-4DF1-A1D9-7E7CC02E5192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FC9326-D335-4482-B422-8C82941CA4B0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E5112-B9D9-4E8F-BE71-92429ABF0518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F5DBD-C903-46D8-AEC6-8BE95F985FF8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BBBA-83D3-498E-95D4-92B773A35EDB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b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b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b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14/01/2024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s-ES" sz="6200"/>
              <a:t>Bridge and Composite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Autofit/>
          </a:bodyPr>
          <a:lstStyle/>
          <a:p>
            <a:pPr algn="l" rtl="0"/>
            <a:r>
              <a:rPr lang="es-ES" sz="1600">
                <a:latin typeface="Arial" panose="020B0604020202020204" pitchFamily="34" charset="0"/>
                <a:cs typeface="Arial" panose="020B0604020202020204" pitchFamily="34" charset="0"/>
              </a:rPr>
              <a:t>Jeffry Araya Chaves				2022437443</a:t>
            </a:r>
          </a:p>
          <a:p>
            <a:pPr algn="l"/>
            <a:r>
              <a:rPr lang="es-ES" sz="1600">
                <a:latin typeface="Arial" panose="020B0604020202020204" pitchFamily="34" charset="0"/>
                <a:cs typeface="Arial" panose="020B0604020202020204" pitchFamily="34" charset="0"/>
              </a:rPr>
              <a:t>Norman Sáenz </a:t>
            </a:r>
            <a:r>
              <a:rPr lang="es-ES" sz="1600" err="1">
                <a:latin typeface="Arial" panose="020B0604020202020204" pitchFamily="34" charset="0"/>
                <a:cs typeface="Arial" panose="020B0604020202020204" pitchFamily="34" charset="0"/>
              </a:rPr>
              <a:t>Apezteguía</a:t>
            </a:r>
            <a:r>
              <a:rPr lang="es-ES" sz="1600">
                <a:latin typeface="Arial" panose="020B0604020202020204" pitchFamily="34" charset="0"/>
                <a:cs typeface="Arial" panose="020B0604020202020204" pitchFamily="34" charset="0"/>
              </a:rPr>
              <a:t> 		2019003307</a:t>
            </a:r>
          </a:p>
          <a:p>
            <a:pPr algn="l"/>
            <a:r>
              <a:rPr lang="es-ES" sz="1600">
                <a:latin typeface="Arial" panose="020B0604020202020204" pitchFamily="34" charset="0"/>
                <a:cs typeface="Arial" panose="020B0604020202020204" pitchFamily="34" charset="0"/>
              </a:rPr>
              <a:t>Mélanie Wong Herrera			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CF57-B19F-EDBA-433B-AA96BFFC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0" y="457200"/>
            <a:ext cx="10018713" cy="175259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Patrón  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6354C-0416-6E6F-5EB4-7FAC8375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24" y="2841171"/>
            <a:ext cx="2083028" cy="118654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R" sz="2800"/>
              <a:t>Propósito</a:t>
            </a:r>
            <a:endParaRPr lang="es-ES" sz="280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90D017A-3A27-313E-359C-7EDEAEBDF8D7}"/>
              </a:ext>
            </a:extLst>
          </p:cNvPr>
          <p:cNvSpPr txBox="1">
            <a:spLocks/>
          </p:cNvSpPr>
          <p:nvPr/>
        </p:nvSpPr>
        <p:spPr>
          <a:xfrm>
            <a:off x="4532310" y="4463143"/>
            <a:ext cx="3128056" cy="11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800"/>
              <a:t>¿Cómo funciona?</a:t>
            </a:r>
          </a:p>
        </p:txBody>
      </p:sp>
    </p:spTree>
    <p:extLst>
      <p:ext uri="{BB962C8B-B14F-4D97-AF65-F5344CB8AC3E}">
        <p14:creationId xmlns:p14="http://schemas.microsoft.com/office/powerpoint/2010/main" val="181767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D5CC-5E43-2B65-BC50-D2547875F25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Componentes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F796F-DD9F-5080-39E4-78E450FEA0C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R"/>
              <a:t>Abstracción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/>
              <a:t>Implementación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/>
              <a:t>Abstracción Refinada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/>
              <a:t>Implementador Concreto</a:t>
            </a:r>
          </a:p>
        </p:txBody>
      </p:sp>
    </p:spTree>
    <p:extLst>
      <p:ext uri="{BB962C8B-B14F-4D97-AF65-F5344CB8AC3E}">
        <p14:creationId xmlns:p14="http://schemas.microsoft.com/office/powerpoint/2010/main" val="322413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36A4-36A7-F80A-4032-EF4CDC56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4" y="2547257"/>
            <a:ext cx="3955371" cy="175259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Ventajas Bridge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1D6A9D-140B-A4F1-524D-8D18060358A1}"/>
              </a:ext>
            </a:extLst>
          </p:cNvPr>
          <p:cNvSpPr txBox="1">
            <a:spLocks/>
          </p:cNvSpPr>
          <p:nvPr/>
        </p:nvSpPr>
        <p:spPr>
          <a:xfrm>
            <a:off x="5337854" y="957944"/>
            <a:ext cx="6404656" cy="4789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/>
              <a:buChar char="•"/>
            </a:pPr>
            <a:r>
              <a:rPr lang="es-CR" sz="2200"/>
              <a:t>Evita la proliferación de clases al permitir jerarquías paralelas.</a:t>
            </a:r>
          </a:p>
          <a:p>
            <a:pPr marL="571500" indent="-571500" algn="l">
              <a:buFont typeface="Arial"/>
              <a:buChar char="•"/>
            </a:pPr>
            <a:r>
              <a:rPr lang="en-US" sz="2200" err="1"/>
              <a:t>Simplifica</a:t>
            </a:r>
            <a:r>
              <a:rPr lang="en-US" sz="2200"/>
              <a:t> la </a:t>
            </a:r>
            <a:r>
              <a:rPr lang="en-US" sz="2200" err="1"/>
              <a:t>extensión</a:t>
            </a:r>
            <a:r>
              <a:rPr lang="en-US" sz="2200"/>
              <a:t> y </a:t>
            </a:r>
            <a:r>
              <a:rPr lang="en-US" sz="2200" err="1"/>
              <a:t>reutilización</a:t>
            </a:r>
            <a:r>
              <a:rPr lang="en-US" sz="2200"/>
              <a:t> del </a:t>
            </a:r>
            <a:r>
              <a:rPr lang="en-US" sz="2200" err="1"/>
              <a:t>código</a:t>
            </a:r>
            <a:r>
              <a:rPr lang="en-US" sz="2200"/>
              <a:t> al </a:t>
            </a:r>
            <a:r>
              <a:rPr lang="en-US" sz="2200" err="1"/>
              <a:t>permitir</a:t>
            </a:r>
            <a:r>
              <a:rPr lang="en-US" sz="2200"/>
              <a:t> la </a:t>
            </a:r>
            <a:r>
              <a:rPr lang="en-US" sz="2200" err="1"/>
              <a:t>adición</a:t>
            </a:r>
            <a:r>
              <a:rPr lang="en-US" sz="2200"/>
              <a:t> de </a:t>
            </a:r>
            <a:r>
              <a:rPr lang="en-US" sz="2200" err="1"/>
              <a:t>nuevas</a:t>
            </a:r>
            <a:r>
              <a:rPr lang="en-US" sz="2200"/>
              <a:t> </a:t>
            </a:r>
            <a:r>
              <a:rPr lang="en-US" sz="2200" err="1"/>
              <a:t>abstracciones</a:t>
            </a:r>
            <a:r>
              <a:rPr lang="en-US" sz="2200"/>
              <a:t> e </a:t>
            </a:r>
            <a:r>
              <a:rPr lang="en-US" sz="2200" err="1"/>
              <a:t>implementaciones</a:t>
            </a:r>
            <a:r>
              <a:rPr lang="en-US" sz="2200"/>
              <a:t> sin </a:t>
            </a:r>
            <a:r>
              <a:rPr lang="en-US" sz="2200" err="1"/>
              <a:t>alterar</a:t>
            </a:r>
            <a:r>
              <a:rPr lang="en-US" sz="2200"/>
              <a:t> las </a:t>
            </a:r>
            <a:r>
              <a:rPr lang="en-US" sz="2200" err="1"/>
              <a:t>existentes</a:t>
            </a:r>
            <a:r>
              <a:rPr lang="en-US" sz="22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200" err="1"/>
              <a:t>Facilita</a:t>
            </a:r>
            <a:r>
              <a:rPr lang="en-US" sz="2200"/>
              <a:t> </a:t>
            </a:r>
            <a:r>
              <a:rPr lang="en-US" sz="2200" err="1"/>
              <a:t>cambios</a:t>
            </a:r>
            <a:r>
              <a:rPr lang="en-US" sz="2200"/>
              <a:t> de </a:t>
            </a:r>
            <a:r>
              <a:rPr lang="en-US" sz="2200" err="1"/>
              <a:t>implementación</a:t>
            </a:r>
            <a:r>
              <a:rPr lang="en-US" sz="2200"/>
              <a:t> </a:t>
            </a: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tiempo</a:t>
            </a:r>
            <a:r>
              <a:rPr lang="en-US" sz="2200"/>
              <a:t> real para </a:t>
            </a:r>
            <a:r>
              <a:rPr lang="en-US" sz="2200" err="1"/>
              <a:t>adaptarse</a:t>
            </a:r>
            <a:r>
              <a:rPr lang="en-US" sz="2200"/>
              <a:t> al </a:t>
            </a:r>
            <a:r>
              <a:rPr lang="en-US" sz="2200" err="1"/>
              <a:t>contexto</a:t>
            </a:r>
            <a:r>
              <a:rPr lang="en-US" sz="22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200"/>
              <a:t>...</a:t>
            </a:r>
            <a:br>
              <a:rPr lang="en-US" sz="2200"/>
            </a:br>
            <a:endParaRPr lang="en-US" sz="2200"/>
          </a:p>
          <a:p>
            <a:pPr marL="571500" indent="-571500" algn="l">
              <a:buFont typeface="Arial"/>
              <a:buChar char="•"/>
            </a:pPr>
            <a:endParaRPr lang="es-CR" sz="2200"/>
          </a:p>
        </p:txBody>
      </p:sp>
    </p:spTree>
    <p:extLst>
      <p:ext uri="{BB962C8B-B14F-4D97-AF65-F5344CB8AC3E}">
        <p14:creationId xmlns:p14="http://schemas.microsoft.com/office/powerpoint/2010/main" val="358276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B58AA-8369-D29E-DAED-D30620E5AA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Patrón Composite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0221D21-2094-CFF7-B4AB-4401162C818A}"/>
              </a:ext>
            </a:extLst>
          </p:cNvPr>
          <p:cNvSpPr txBox="1">
            <a:spLocks/>
          </p:cNvSpPr>
          <p:nvPr/>
        </p:nvSpPr>
        <p:spPr>
          <a:xfrm>
            <a:off x="5272538" y="2982685"/>
            <a:ext cx="2453143" cy="11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0ACEC">
                  <a:lumMod val="75000"/>
                </a:srgbClr>
              </a:buClr>
              <a:buNone/>
            </a:pPr>
            <a:r>
              <a:rPr lang="es-CR" sz="2800"/>
              <a:t>Propósito</a:t>
            </a:r>
            <a:endParaRPr lang="es-ES" sz="280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5459E38-D720-D8DF-0E65-117085073A15}"/>
              </a:ext>
            </a:extLst>
          </p:cNvPr>
          <p:cNvSpPr txBox="1">
            <a:spLocks/>
          </p:cNvSpPr>
          <p:nvPr/>
        </p:nvSpPr>
        <p:spPr>
          <a:xfrm>
            <a:off x="4935081" y="4561114"/>
            <a:ext cx="3128056" cy="11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800"/>
              <a:t>¿Cómo funciona?</a:t>
            </a:r>
          </a:p>
        </p:txBody>
      </p:sp>
    </p:spTree>
    <p:extLst>
      <p:ext uri="{BB962C8B-B14F-4D97-AF65-F5344CB8AC3E}">
        <p14:creationId xmlns:p14="http://schemas.microsoft.com/office/powerpoint/2010/main" val="175573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C413-BB23-8DDC-56A9-1BEA3C32725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Componentes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57F13-20F2-47E1-4961-A4AD5D116A3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R"/>
              <a:t>Componente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err="1"/>
              <a:t>Leaf</a:t>
            </a:r>
            <a:r>
              <a:rPr lang="es-CR"/>
              <a:t> (Hoja)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403217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D15A267-9B1D-1981-54EC-4A5A2ACF3F42}"/>
              </a:ext>
            </a:extLst>
          </p:cNvPr>
          <p:cNvSpPr txBox="1">
            <a:spLocks/>
          </p:cNvSpPr>
          <p:nvPr/>
        </p:nvSpPr>
        <p:spPr>
          <a:xfrm>
            <a:off x="820283" y="2481943"/>
            <a:ext cx="3955371" cy="1752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/>
              <a:t>Ventajas Composite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C0DEE2-87B8-5A8D-49BE-B415928568CB}"/>
              </a:ext>
            </a:extLst>
          </p:cNvPr>
          <p:cNvSpPr txBox="1">
            <a:spLocks/>
          </p:cNvSpPr>
          <p:nvPr/>
        </p:nvSpPr>
        <p:spPr>
          <a:xfrm>
            <a:off x="5337854" y="957944"/>
            <a:ext cx="6404656" cy="4789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/>
              <a:buChar char="•"/>
            </a:pPr>
            <a:r>
              <a:rPr lang="es-CR" sz="2400"/>
              <a:t>Permite la creación de jerarquías complejas de objetos.</a:t>
            </a:r>
          </a:p>
          <a:p>
            <a:pPr marL="571500" indent="-571500" algn="l">
              <a:buFont typeface="Arial"/>
              <a:buChar char="•"/>
            </a:pPr>
            <a:r>
              <a:rPr lang="en-US" sz="2400" err="1"/>
              <a:t>Facilita</a:t>
            </a:r>
            <a:r>
              <a:rPr lang="en-US" sz="2400"/>
              <a:t> la </a:t>
            </a:r>
            <a:r>
              <a:rPr lang="en-US" sz="2400" err="1"/>
              <a:t>manipulación</a:t>
            </a:r>
            <a:r>
              <a:rPr lang="en-US" sz="2400"/>
              <a:t> y </a:t>
            </a:r>
            <a:r>
              <a:rPr lang="en-US" sz="2400" err="1"/>
              <a:t>navegación</a:t>
            </a:r>
            <a:r>
              <a:rPr lang="en-US" sz="2400"/>
              <a:t> de </a:t>
            </a:r>
            <a:r>
              <a:rPr lang="en-US" sz="2400" err="1"/>
              <a:t>estructuras</a:t>
            </a:r>
            <a:r>
              <a:rPr lang="en-US" sz="2400"/>
              <a:t> </a:t>
            </a:r>
            <a:r>
              <a:rPr lang="en-US" sz="2400" err="1"/>
              <a:t>compuestas</a:t>
            </a:r>
            <a:r>
              <a:rPr lang="en-US" sz="2400"/>
              <a:t> con </a:t>
            </a:r>
            <a:r>
              <a:rPr lang="en-US" sz="2400" err="1"/>
              <a:t>una</a:t>
            </a:r>
            <a:r>
              <a:rPr lang="en-US" sz="2400"/>
              <a:t> </a:t>
            </a:r>
            <a:r>
              <a:rPr lang="en-US" sz="2400" err="1"/>
              <a:t>interfaz</a:t>
            </a:r>
            <a:r>
              <a:rPr lang="en-US" sz="2400"/>
              <a:t> </a:t>
            </a:r>
            <a:r>
              <a:rPr lang="en-US" sz="2400" err="1"/>
              <a:t>común</a:t>
            </a:r>
            <a:r>
              <a:rPr lang="en-US" sz="24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400" err="1"/>
              <a:t>Promueve</a:t>
            </a:r>
            <a:r>
              <a:rPr lang="en-US" sz="2400"/>
              <a:t> la </a:t>
            </a:r>
            <a:r>
              <a:rPr lang="en-US" sz="2400" err="1"/>
              <a:t>responsabilidad</a:t>
            </a:r>
            <a:r>
              <a:rPr lang="en-US" sz="2400"/>
              <a:t> </a:t>
            </a:r>
            <a:r>
              <a:rPr lang="en-US" sz="2400" err="1"/>
              <a:t>única</a:t>
            </a:r>
            <a:r>
              <a:rPr lang="en-US" sz="2400"/>
              <a:t> al </a:t>
            </a:r>
            <a:r>
              <a:rPr lang="en-US" sz="2400" err="1"/>
              <a:t>hacer</a:t>
            </a:r>
            <a:r>
              <a:rPr lang="en-US" sz="2400"/>
              <a:t> que </a:t>
            </a:r>
            <a:r>
              <a:rPr lang="en-US" sz="2400" err="1"/>
              <a:t>cada</a:t>
            </a:r>
            <a:r>
              <a:rPr lang="en-US" sz="2400"/>
              <a:t> </a:t>
            </a:r>
            <a:r>
              <a:rPr lang="en-US" sz="2400" err="1"/>
              <a:t>componente</a:t>
            </a:r>
            <a:r>
              <a:rPr lang="en-US" sz="2400"/>
              <a:t> </a:t>
            </a:r>
            <a:r>
              <a:rPr lang="en-US" sz="2400" err="1"/>
              <a:t>maneje</a:t>
            </a:r>
            <a:r>
              <a:rPr lang="en-US" sz="2400"/>
              <a:t> </a:t>
            </a:r>
            <a:r>
              <a:rPr lang="en-US" sz="2400" err="1"/>
              <a:t>su</a:t>
            </a:r>
            <a:r>
              <a:rPr lang="en-US" sz="2400"/>
              <a:t> </a:t>
            </a:r>
            <a:r>
              <a:rPr lang="en-US" sz="2400" err="1"/>
              <a:t>función</a:t>
            </a:r>
            <a:r>
              <a:rPr lang="en-US" sz="2400"/>
              <a:t> y </a:t>
            </a:r>
            <a:r>
              <a:rPr lang="en-US" sz="2400" err="1"/>
              <a:t>delegue</a:t>
            </a:r>
            <a:r>
              <a:rPr lang="en-US" sz="2400"/>
              <a:t> las de sus </a:t>
            </a:r>
            <a:r>
              <a:rPr lang="en-US" sz="2400" err="1"/>
              <a:t>hijos</a:t>
            </a:r>
            <a:r>
              <a:rPr lang="en-US" sz="24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400"/>
              <a:t>…..</a:t>
            </a:r>
            <a:br>
              <a:rPr lang="en-US" sz="2400"/>
            </a:br>
            <a:endParaRPr lang="en-US" sz="2400"/>
          </a:p>
          <a:p>
            <a:pPr marL="571500" indent="-571500" algn="l">
              <a:buFont typeface="Arial"/>
              <a:buChar char="•"/>
            </a:pPr>
            <a:endParaRPr lang="es-CR" sz="2400"/>
          </a:p>
        </p:txBody>
      </p:sp>
    </p:spTree>
    <p:extLst>
      <p:ext uri="{BB962C8B-B14F-4D97-AF65-F5344CB8AC3E}">
        <p14:creationId xmlns:p14="http://schemas.microsoft.com/office/powerpoint/2010/main" val="284423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67_TF22644756.potx" id="{192FCEF1-D9A3-4BB2-BD09-E9A68CCAFCE8}" vid="{F827E824-24FD-40D1-B0D3-D24C023BD8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Paralaje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Paralaje</vt:lpstr>
      <vt:lpstr>Bridge and Composite</vt:lpstr>
      <vt:lpstr>Patrón  Bridge</vt:lpstr>
      <vt:lpstr>Componentes Clave</vt:lpstr>
      <vt:lpstr>Ventajas Bridge</vt:lpstr>
      <vt:lpstr>Patrón Composite</vt:lpstr>
      <vt:lpstr>Componentes Clave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ALBERTO ARAYA CHAVES</dc:creator>
  <cp:revision>1</cp:revision>
  <dcterms:created xsi:type="dcterms:W3CDTF">2024-01-09T19:31:16Z</dcterms:created>
  <dcterms:modified xsi:type="dcterms:W3CDTF">2024-01-14T21:32:05Z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