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enta Microsoft" initials="CM" lastIdx="1" clrIdx="0">
    <p:extLst>
      <p:ext uri="{19B8F6BF-5375-455C-9EA6-DF929625EA0E}">
        <p15:presenceInfo xmlns:p15="http://schemas.microsoft.com/office/powerpoint/2012/main" userId="790b96763e7b45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0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0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06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99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00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65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62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72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25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93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7E15-C50B-4305-B5B8-420F036397D5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27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CLI </a:t>
            </a:r>
            <a:r>
              <a:rPr lang="es-ES" sz="3200" dirty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- </a:t>
            </a:r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Command-Line</a:t>
            </a:r>
            <a:r>
              <a:rPr lang="es-ES" sz="3200" dirty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 </a:t>
            </a:r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Interface</a:t>
            </a:r>
            <a:endParaRPr lang="es-ES" sz="3200" dirty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32630" y="1098506"/>
            <a:ext cx="33098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Interfaz de Línea de Comandos</a:t>
            </a:r>
          </a:p>
          <a:p>
            <a:endParaRPr lang="es-ES" dirty="0"/>
          </a:p>
          <a:p>
            <a:r>
              <a:rPr lang="es-ES" dirty="0" smtClean="0"/>
              <a:t>Nos permite dar instrucciones a las computadoras a través de texto plano. Dichas instrucciones se ejecutan en una capa de bajo nivel que permite que la velocidad de ejecución sea notoriamente superior a la interfaz gráfica de usuario.</a:t>
            </a:r>
            <a:endParaRPr lang="es-ES" dirty="0"/>
          </a:p>
        </p:txBody>
      </p:sp>
      <p:pic>
        <p:nvPicPr>
          <p:cNvPr id="1026" name="Picture 2" descr="LinuxCommand.org: Learn The Linux Command Line. Write Shell Script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40" y="1118944"/>
            <a:ext cx="7070525" cy="47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3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CLI </a:t>
            </a:r>
            <a:r>
              <a:rPr lang="es-ES" sz="3200" dirty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- </a:t>
            </a:r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Command-Line</a:t>
            </a:r>
            <a:r>
              <a:rPr lang="es-ES" sz="3200" dirty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 </a:t>
            </a:r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Interface</a:t>
            </a:r>
            <a:endParaRPr lang="es-ES" sz="3200" dirty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225686" y="5349875"/>
            <a:ext cx="146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FINAL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78099" y="1486297"/>
            <a:ext cx="394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¿Qué puedo hacer con un CLI?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4980" y="2210812"/>
            <a:ext cx="10522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Navegar entre directorios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Crear, mover, copiar, remover archivos y carpetas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Ejecutar archivos o programas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Ver y detener procesos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Crear tareas programadas para automatizar procesos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Hacer Despliegues de sitios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Ejecutar comandos especializados y configurados para ciertos programas.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69564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102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Akrobat Bold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27</cp:revision>
  <dcterms:created xsi:type="dcterms:W3CDTF">2020-10-01T20:09:57Z</dcterms:created>
  <dcterms:modified xsi:type="dcterms:W3CDTF">2020-10-02T21:31:19Z</dcterms:modified>
</cp:coreProperties>
</file>