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enta Microsoft" initials="CM" lastIdx="1" clrIdx="0">
    <p:extLst>
      <p:ext uri="{19B8F6BF-5375-455C-9EA6-DF929625EA0E}">
        <p15:presenceInfo xmlns:p15="http://schemas.microsoft.com/office/powerpoint/2012/main" userId="790b96763e7b45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0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0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06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899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000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65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62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72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25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93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7E15-C50B-4305-B5B8-420F036397D5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2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77E15-C50B-4305-B5B8-420F036397D5}" type="datetimeFigureOut">
              <a:rPr lang="es-ES" smtClean="0"/>
              <a:t>01/10/2020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B0924-2CB2-4EBA-A017-4B36EE53A8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27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99" y="1794345"/>
            <a:ext cx="3810000" cy="38100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78099" y="450761"/>
            <a:ext cx="700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Curso de Linux desde cero</a:t>
            </a:r>
            <a:endParaRPr lang="es-ES" sz="3200" dirty="0">
              <a:solidFill>
                <a:schemeClr val="bg2">
                  <a:lumMod val="50000"/>
                </a:schemeClr>
              </a:solidFill>
              <a:latin typeface="Akrobat Bold" panose="00000800000000000000" pitchFamily="50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889679" y="1794345"/>
            <a:ext cx="70007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Diego Bastidas</a:t>
            </a:r>
          </a:p>
          <a:p>
            <a:endParaRPr lang="es-ES" sz="3200" dirty="0" smtClean="0">
              <a:solidFill>
                <a:schemeClr val="bg2">
                  <a:lumMod val="50000"/>
                </a:schemeClr>
              </a:solidFill>
              <a:latin typeface="Akrobat Bold" panose="00000800000000000000" pitchFamily="50" charset="0"/>
            </a:endParaRPr>
          </a:p>
          <a:p>
            <a:endParaRPr lang="es-ES" sz="3200" dirty="0">
              <a:solidFill>
                <a:schemeClr val="bg2">
                  <a:lumMod val="50000"/>
                </a:schemeClr>
              </a:solidFill>
              <a:latin typeface="Akrobat Bold" panose="00000800000000000000" pitchFamily="50" charset="0"/>
            </a:endParaRPr>
          </a:p>
          <a:p>
            <a:endParaRPr lang="es-ES" sz="3200" dirty="0" smtClean="0">
              <a:solidFill>
                <a:schemeClr val="bg2">
                  <a:lumMod val="50000"/>
                </a:schemeClr>
              </a:solidFill>
              <a:latin typeface="Akrobat Bold" panose="00000800000000000000" pitchFamily="50" charset="0"/>
            </a:endParaRPr>
          </a:p>
          <a:p>
            <a:endParaRPr lang="es-ES" sz="3200" dirty="0">
              <a:solidFill>
                <a:schemeClr val="bg2">
                  <a:lumMod val="50000"/>
                </a:schemeClr>
              </a:solidFill>
              <a:latin typeface="Akrobat Bold" panose="00000800000000000000" pitchFamily="50" charset="0"/>
            </a:endParaRPr>
          </a:p>
          <a:p>
            <a:endParaRPr lang="es-ES" sz="3200" dirty="0" smtClean="0">
              <a:solidFill>
                <a:schemeClr val="bg2">
                  <a:lumMod val="50000"/>
                </a:schemeClr>
              </a:solidFill>
              <a:latin typeface="Akrobat Bold" panose="00000800000000000000" pitchFamily="50" charset="0"/>
            </a:endParaRPr>
          </a:p>
          <a:p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@dfbastidas</a:t>
            </a:r>
            <a:endParaRPr lang="es-ES" sz="3200" dirty="0">
              <a:solidFill>
                <a:schemeClr val="bg2">
                  <a:lumMod val="50000"/>
                </a:schemeClr>
              </a:solidFill>
              <a:latin typeface="Akrobat Bol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73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78099" y="450761"/>
            <a:ext cx="700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Curso de Linux desde cero</a:t>
            </a:r>
            <a:endParaRPr lang="es-ES" sz="3200" dirty="0">
              <a:solidFill>
                <a:schemeClr val="bg2">
                  <a:lumMod val="50000"/>
                </a:schemeClr>
              </a:solidFill>
              <a:latin typeface="Akrobat Bold" panose="00000800000000000000" pitchFamily="50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78099" y="2771171"/>
            <a:ext cx="11096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Opera en millones de servidores en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Amo y señor de las </a:t>
            </a:r>
            <a:r>
              <a:rPr lang="es-ES" sz="2400" dirty="0" err="1" smtClean="0"/>
              <a:t>super</a:t>
            </a:r>
            <a:r>
              <a:rPr lang="es-ES" sz="2400" dirty="0" smtClean="0"/>
              <a:t> computadoras.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Teléfonos </a:t>
            </a:r>
            <a:r>
              <a:rPr lang="es-ES" sz="2400" dirty="0" err="1" smtClean="0"/>
              <a:t>Android</a:t>
            </a:r>
            <a:r>
              <a:rPr lang="es-ES" sz="2400" dirty="0" smtClean="0"/>
              <a:t> corren con Linux.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Posibilidad de cubrir las necesidades de cada usuario.</a:t>
            </a:r>
            <a:endParaRPr lang="es-ES" sz="2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778099" y="1269427"/>
            <a:ext cx="7000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¿Por qué es importante?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Akrobat Bol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4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78099" y="450761"/>
            <a:ext cx="700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Curso de Linux desde cero</a:t>
            </a:r>
            <a:endParaRPr lang="es-ES" sz="3200" dirty="0">
              <a:solidFill>
                <a:schemeClr val="bg2">
                  <a:lumMod val="50000"/>
                </a:schemeClr>
              </a:solidFill>
              <a:latin typeface="Akrobat Bold" panose="00000800000000000000" pitchFamily="50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78099" y="2257962"/>
            <a:ext cx="110962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400" dirty="0" smtClean="0"/>
              <a:t>Conceptos teóricos y prácticos de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400" dirty="0" smtClean="0"/>
              <a:t>Distribución y jerarquía de carpetas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400" dirty="0" smtClean="0"/>
              <a:t>Uso de la terminal y línea de comandos.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400" dirty="0" smtClean="0"/>
              <a:t>Herramientas provistas por la terminal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400" dirty="0" smtClean="0"/>
              <a:t>Manipulación del sistema operativo a través de la terminal y línea de comandos.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2400" dirty="0" smtClean="0"/>
              <a:t>Búsquedas utilizando la terminal de línea de comandos.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Automatización de procesos</a:t>
            </a:r>
            <a:endParaRPr lang="es-ES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778099" y="1269427"/>
            <a:ext cx="7000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¿Qué aprenderás en este curso?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Akrobat Bol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39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78099" y="450761"/>
            <a:ext cx="700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Curso de Linux desde cero</a:t>
            </a:r>
            <a:endParaRPr lang="es-ES" sz="3200" dirty="0">
              <a:solidFill>
                <a:schemeClr val="bg2">
                  <a:lumMod val="50000"/>
                </a:schemeClr>
              </a:solidFill>
              <a:latin typeface="Akrobat Bold" panose="00000800000000000000" pitchFamily="50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78099" y="2217173"/>
            <a:ext cx="11096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Para todo aquel que desee dar sus primeros pasos en el mundo de Linux, servidores, seguridad informática o cualquier persona que desee hacer una tarea específica con este sistema operativo.</a:t>
            </a:r>
            <a:endParaRPr lang="es-ES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778099" y="1269427"/>
            <a:ext cx="7000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¿Para quién es este curso?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Akrobat Bold" panose="00000800000000000000" pitchFamily="50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0911626" y="5403842"/>
            <a:ext cx="85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  <a:latin typeface="Akrobat Bold" panose="00000800000000000000" pitchFamily="50" charset="0"/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33943471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162</Words>
  <Application>Microsoft Office PowerPoint</Application>
  <PresentationFormat>Panorámica</PresentationFormat>
  <Paragraphs>27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Akrobat Bold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6</cp:revision>
  <dcterms:created xsi:type="dcterms:W3CDTF">2020-10-01T20:09:57Z</dcterms:created>
  <dcterms:modified xsi:type="dcterms:W3CDTF">2020-10-01T20:39:16Z</dcterms:modified>
</cp:coreProperties>
</file>