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1" clrIdx="0">
    <p:extLst>
      <p:ext uri="{19B8F6BF-5375-455C-9EA6-DF929625EA0E}">
        <p15:presenceInfo xmlns:p15="http://schemas.microsoft.com/office/powerpoint/2012/main" userId="790b96763e7b45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0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06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0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2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9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2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pic>
        <p:nvPicPr>
          <p:cNvPr id="1026" name="Picture 2" descr="Richard Stallman - Wikiqu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9" y="1280799"/>
            <a:ext cx="31718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78099" y="4849500"/>
            <a:ext cx="317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Richard </a:t>
            </a:r>
            <a:r>
              <a:rPr lang="es-ES" sz="2000" b="1" dirty="0" smtClean="0"/>
              <a:t>Stallman</a:t>
            </a:r>
            <a:r>
              <a:rPr lang="es-ES" sz="2000" dirty="0"/>
              <a:t> </a:t>
            </a:r>
            <a:endParaRPr lang="es-ES" sz="20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78469" y="1246030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GNU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78469" y="1947278"/>
            <a:ext cx="75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Gnu</a:t>
            </a:r>
            <a:r>
              <a:rPr lang="es-ES" sz="2000" dirty="0" smtClean="0"/>
              <a:t> es el sistema operativo libre creado por Richard Stallman y liberado en </a:t>
            </a:r>
            <a:r>
              <a:rPr lang="es-ES" sz="2000" dirty="0" smtClean="0"/>
              <a:t>1983. No contaba con un kernel.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278469" y="2771637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Software Libre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278469" y="3472885"/>
            <a:ext cx="7544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Proyectos que permiten a los desarrolladores leer y modificar el código fuente de los proyectos para adaptarlos a sus necesidades.</a:t>
            </a:r>
          </a:p>
        </p:txBody>
      </p:sp>
    </p:spTree>
    <p:extLst>
      <p:ext uri="{BB962C8B-B14F-4D97-AF65-F5344CB8AC3E}">
        <p14:creationId xmlns:p14="http://schemas.microsoft.com/office/powerpoint/2010/main" val="7927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78098" y="4108300"/>
            <a:ext cx="317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Linus Torvalds</a:t>
            </a:r>
            <a:endParaRPr lang="es-ES" sz="20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78469" y="1246030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Linux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78469" y="1947278"/>
            <a:ext cx="7544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proyecto GNU ya era muy popular para la época, a sus 21 años Linus Torvalds creó un </a:t>
            </a:r>
            <a:r>
              <a:rPr lang="es-ES" sz="2000" dirty="0" err="1" smtClean="0"/>
              <a:t>nucleo</a:t>
            </a:r>
            <a:r>
              <a:rPr lang="es-ES" sz="2000" dirty="0" smtClean="0"/>
              <a:t> el cual fuera capaz de arrancar utilizando el sistema operativo Linux.</a:t>
            </a:r>
          </a:p>
          <a:p>
            <a:endParaRPr lang="es-ES" sz="2000" dirty="0"/>
          </a:p>
          <a:p>
            <a:r>
              <a:rPr lang="es-ES" sz="2000" dirty="0" smtClean="0"/>
              <a:t>Linux no es un sistema operativo, es un kernel, aquel encargado de conectar el software con el hardware</a:t>
            </a:r>
          </a:p>
        </p:txBody>
      </p:sp>
      <p:pic>
        <p:nvPicPr>
          <p:cNvPr id="2050" name="Picture 2" descr="A Linus Torvalds le gusta lo que Microsoft está haciendo con Linux: &quot;no  creo que tengan malas intencione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8" y="1376123"/>
            <a:ext cx="3171825" cy="22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4278469" y="4317679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GNU/LINUX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pic>
        <p:nvPicPr>
          <p:cNvPr id="3074" name="Picture 2" descr="GNU/Linux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1" y="1122363"/>
            <a:ext cx="4232275" cy="480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5756275" y="1486297"/>
            <a:ext cx="6079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Dos proyectos independientes unieron fuerzas y crearon el primer sistema operativo libre.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756275" y="3725287"/>
            <a:ext cx="2151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GNU/LINUX</a:t>
            </a:r>
          </a:p>
        </p:txBody>
      </p:sp>
    </p:spTree>
    <p:extLst>
      <p:ext uri="{BB962C8B-B14F-4D97-AF65-F5344CB8AC3E}">
        <p14:creationId xmlns:p14="http://schemas.microsoft.com/office/powerpoint/2010/main" val="39483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78099" y="1865511"/>
            <a:ext cx="7000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ATENCIÓN</a:t>
            </a:r>
          </a:p>
          <a:p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LO QUE ESTÁS A PUNTO DE VER NO CABE EN LA PANTALLA.</a:t>
            </a:r>
          </a:p>
        </p:txBody>
      </p:sp>
    </p:spTree>
    <p:extLst>
      <p:ext uri="{BB962C8B-B14F-4D97-AF65-F5344CB8AC3E}">
        <p14:creationId xmlns:p14="http://schemas.microsoft.com/office/powerpoint/2010/main" val="319287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pic>
        <p:nvPicPr>
          <p:cNvPr id="4098" name="Picture 2" descr="https://esacademic.com/pictures/eswiki/71/Gldt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9" y="1122363"/>
            <a:ext cx="2679476" cy="44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203476" y="1122363"/>
            <a:ext cx="75443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¿Puedes ver todas esas líneas en la pantalla? </a:t>
            </a:r>
          </a:p>
          <a:p>
            <a:endParaRPr lang="es-ES" sz="2000" dirty="0"/>
          </a:p>
          <a:p>
            <a:r>
              <a:rPr lang="es-ES" sz="2000" dirty="0" smtClean="0"/>
              <a:t>Cada una de ellas representa una distribución (</a:t>
            </a:r>
            <a:r>
              <a:rPr lang="es-ES" sz="2000" dirty="0" err="1" smtClean="0"/>
              <a:t>Distro</a:t>
            </a:r>
            <a:r>
              <a:rPr lang="es-ES" sz="2000" dirty="0" smtClean="0"/>
              <a:t>) de Linux.</a:t>
            </a:r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¿Qué es una distribución?</a:t>
            </a:r>
          </a:p>
          <a:p>
            <a:endParaRPr lang="es-ES" sz="2000" dirty="0"/>
          </a:p>
          <a:p>
            <a:r>
              <a:rPr lang="es-ES" sz="2000" dirty="0" smtClean="0"/>
              <a:t>Una distribución Linux es un sistema operativo basado en Linux. Al ser software Libre los desarrollares, las empresas o entidades pueden crear sus propios sistemas operativos adaptándolo a sus necesidades.</a:t>
            </a:r>
          </a:p>
          <a:p>
            <a:endParaRPr lang="es-ES" sz="2000" dirty="0"/>
          </a:p>
          <a:p>
            <a:r>
              <a:rPr lang="es-ES" sz="2000" dirty="0" smtClean="0"/>
              <a:t>Existen sistemas operativos Linux para todos los sabores</a:t>
            </a:r>
          </a:p>
          <a:p>
            <a:r>
              <a:rPr lang="es-ES" sz="2000" dirty="0" smtClean="0"/>
              <a:t>Y necesidades. Y si no existe, tienes la posibilidad </a:t>
            </a:r>
          </a:p>
          <a:p>
            <a:r>
              <a:rPr lang="es-ES" sz="2000" dirty="0" smtClean="0"/>
              <a:t>De crearlo.</a:t>
            </a:r>
          </a:p>
        </p:txBody>
      </p:sp>
    </p:spTree>
    <p:extLst>
      <p:ext uri="{BB962C8B-B14F-4D97-AF65-F5344CB8AC3E}">
        <p14:creationId xmlns:p14="http://schemas.microsoft.com/office/powerpoint/2010/main" val="301420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pic>
        <p:nvPicPr>
          <p:cNvPr id="5122" name="Picture 2" descr="Debian 6.0.2, nueva actualización para 'Squeeze'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9" y="1756570"/>
            <a:ext cx="1846266" cy="22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ctualización del kernel para Red Hat Enterprise Linux 7 — Una al Dí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10" y="1576848"/>
            <a:ext cx="2228896" cy="245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lack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83" y="1531886"/>
            <a:ext cx="2565018" cy="25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245731" y="4236995"/>
            <a:ext cx="136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Debian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45299" y="4276443"/>
            <a:ext cx="1228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redhat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976862" y="4276443"/>
            <a:ext cx="180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slackware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045299" y="4919246"/>
            <a:ext cx="1368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EMPRESARIAL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307755" y="4919246"/>
            <a:ext cx="124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PROFESIONAL</a:t>
            </a:r>
          </a:p>
        </p:txBody>
      </p:sp>
    </p:spTree>
    <p:extLst>
      <p:ext uri="{BB962C8B-B14F-4D97-AF65-F5344CB8AC3E}">
        <p14:creationId xmlns:p14="http://schemas.microsoft.com/office/powerpoint/2010/main" val="358093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pic>
        <p:nvPicPr>
          <p:cNvPr id="5122" name="Picture 2" descr="Debian 6.0.2, nueva actualización para 'Squeeze'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9" y="1756570"/>
            <a:ext cx="1846266" cy="22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245731" y="4236995"/>
            <a:ext cx="136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Debian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07755" y="4919246"/>
            <a:ext cx="124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PROFESIONAL</a:t>
            </a:r>
          </a:p>
        </p:txBody>
      </p:sp>
      <p:pic>
        <p:nvPicPr>
          <p:cNvPr id="7170" name="Picture 2" descr="Logo de Ubuntu - Descargar PNG/SVG transpar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65" y="477295"/>
            <a:ext cx="3162675" cy="31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os nuevos logos de Linux Mint » MuyLinu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10" y="3062392"/>
            <a:ext cx="3289435" cy="23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ómo instalar Lubuntu 18.04 en nuestro ordenad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89" y="1898561"/>
            <a:ext cx="3175661" cy="15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3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 – Historia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245731" y="4236995"/>
            <a:ext cx="136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redhat</a:t>
            </a:r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07755" y="4919246"/>
            <a:ext cx="124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empresarial</a:t>
            </a:r>
          </a:p>
        </p:txBody>
      </p:sp>
      <p:pic>
        <p:nvPicPr>
          <p:cNvPr id="13" name="Picture 4" descr="Actualización del kernel para Red Hat Enterprise Linux 7 — Una al D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9" y="1670493"/>
            <a:ext cx="2228896" cy="245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Ya esta disponible la nueva versión de CentOS 8.1 que incluye las novedades  de RHEL 8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55" y="2001838"/>
            <a:ext cx="4837045" cy="17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0200144" y="5235262"/>
            <a:ext cx="136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610136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281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Akrobat Bold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20</cp:revision>
  <dcterms:created xsi:type="dcterms:W3CDTF">2020-10-01T20:09:57Z</dcterms:created>
  <dcterms:modified xsi:type="dcterms:W3CDTF">2020-10-01T21:52:54Z</dcterms:modified>
</cp:coreProperties>
</file>