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enta Microsoft" initials="CM" lastIdx="1" clrIdx="0">
    <p:extLst>
      <p:ext uri="{19B8F6BF-5375-455C-9EA6-DF929625EA0E}">
        <p15:presenceInfo xmlns:p15="http://schemas.microsoft.com/office/powerpoint/2012/main" userId="790b96763e7b45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0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0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06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0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6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72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2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93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2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Interfaz</a:t>
            </a:r>
          </a:p>
        </p:txBody>
      </p:sp>
      <p:pic>
        <p:nvPicPr>
          <p:cNvPr id="4" name="Picture 2" descr="Qué es Interfaz? » Su Definición y Significado [2020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8" y="1333499"/>
            <a:ext cx="4814650" cy="294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solución al problema de ID en el sistema operativo MacOs Catalina |  Digital Trends Españ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05" y="1333498"/>
            <a:ext cx="4707659" cy="294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Interfaz</a:t>
            </a:r>
          </a:p>
        </p:txBody>
      </p:sp>
      <p:pic>
        <p:nvPicPr>
          <p:cNvPr id="2050" name="Picture 2" descr="GW Bicicleta Todoterreno Rin 26 Arrow - Falabell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65" y="1035536"/>
            <a:ext cx="4606747" cy="460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lla de Oficina TUKASA 5528 Roja Alkosto Tienda On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606" y="1558232"/>
            <a:ext cx="3292631" cy="32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Interfaz</a:t>
            </a:r>
          </a:p>
        </p:txBody>
      </p:sp>
      <p:pic>
        <p:nvPicPr>
          <p:cNvPr id="3078" name="Picture 6" descr="Un piloto de Bilbao arrasa en Twitter por publicar todo lo que ocurre en la  cabina del avión durante sus vue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99" y="1179711"/>
            <a:ext cx="7651526" cy="427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7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Interfaz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99" y="1122363"/>
            <a:ext cx="8708801" cy="40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1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Interfaz</a:t>
            </a:r>
          </a:p>
        </p:txBody>
      </p:sp>
      <p:pic>
        <p:nvPicPr>
          <p:cNvPr id="7" name="Picture 2" descr="Qué es Interfaz? » Su Definición y Significado [2020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8" y="1333499"/>
            <a:ext cx="53149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mo ver la versión de Linux desde terminal | Proteger mi 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3499"/>
            <a:ext cx="52959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9929472" y="5225279"/>
            <a:ext cx="146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556938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Akrobat Bold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24</cp:revision>
  <dcterms:created xsi:type="dcterms:W3CDTF">2020-10-01T20:09:57Z</dcterms:created>
  <dcterms:modified xsi:type="dcterms:W3CDTF">2020-10-02T14:32:41Z</dcterms:modified>
</cp:coreProperties>
</file>