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42aa07e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42aa07e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42aa07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542aa07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542aa07e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542aa07e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542aa07e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542aa07e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542aa07e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542aa07e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42aa07e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542aa07e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542111f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542111f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Simulación JPetStore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68025"/>
            <a:ext cx="85206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Jeffry Samuel Eduarte Rojas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Aaron Lanza Vargas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Pol Soto Oses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a Usar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nuestro caso vamos a usar la página JPetStore para realizar las pruebas de Selenium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https://petstore.octoperf.com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455" y="1628025"/>
            <a:ext cx="4611076" cy="29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1 - Inicio de Sesión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 este caso vamos a iniciar sesión usando el usuario “j2ee”.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912" y="1840050"/>
            <a:ext cx="6528182" cy="27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2 - Selección de Animal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 este caso vamos a seleccionar la </a:t>
            </a:r>
            <a:r>
              <a:rPr lang="en"/>
              <a:t>categoría</a:t>
            </a:r>
            <a:r>
              <a:rPr lang="en"/>
              <a:t> Dogs desde la página principal.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900" y="2052170"/>
            <a:ext cx="6528200" cy="200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3 - </a:t>
            </a:r>
            <a:r>
              <a:rPr lang="en"/>
              <a:t>Búsqueda</a:t>
            </a:r>
            <a:r>
              <a:rPr lang="en"/>
              <a:t> de Animal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 este caso vamos a buscar “fish” y verificar que la página de resultados.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62" y="2048950"/>
            <a:ext cx="6828275" cy="17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4 - Añadir Mascota al Carrito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 este caso vamos a agregar el primer perro al carrito y lo verificaremos.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12" y="1814926"/>
            <a:ext cx="5479977" cy="275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5 - Seleccionar Mascota por ID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 este caso ocupamos el ProductID y ItemID que deseamos, con eso iremos a la página del animal y verificaremos que sea la página correcta.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787" y="2030028"/>
            <a:ext cx="6344424" cy="25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 por su Atención!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