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D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71917F-3E3D-4372-BB95-C68881409EB4}" type="datetimeFigureOut">
              <a:rPr lang="es-DO" smtClean="0"/>
              <a:t>25/8/2017</a:t>
            </a:fld>
            <a:endParaRPr lang="es-D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D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5FF205-2401-459F-888B-AC1835114F98}" type="slidenum">
              <a:rPr lang="es-DO" smtClean="0"/>
              <a:t>‹#›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DO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JMDS </a:t>
            </a:r>
            <a:r>
              <a:rPr lang="es-DO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Networking</a:t>
            </a:r>
            <a:r>
              <a:rPr lang="es-DO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s-DO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Services</a:t>
            </a:r>
            <a:endParaRPr lang="es-D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/>
              <a:t>Tenemos la Solución para lo que </a:t>
            </a:r>
            <a:r>
              <a:rPr lang="es-DO" dirty="0" smtClean="0"/>
              <a:t>necesites adaptable a cada situación.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06003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Para iniciar el negocio es requerido un capital de mínimo 2 Millones de Pesos y unas cuantas relaciones lo suficientemente fuerte como para que pueda salir a Flote.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8365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Para poder llegar a los primeros 3 meses en el mercado debo financiar un 25% adicional del monto requerido para cualquier tipo de rejuego que haya que hacer en dicho lapso de tiempo.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80076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Este financiamiento será a tipo de préstamo, pero como ya tengo los 2 Millones del capital, ese 25% se dejaran en el Banco pagando los intereses del préstamo.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98166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Para el caso de los precios de la competencia, ya como vengo del mundo de TI tengo una noción de en cuanto andan los precios y puedo ajustarme a dichos precios</a:t>
            </a:r>
            <a:r>
              <a:rPr lang="es-DO" dirty="0" smtClean="0"/>
              <a:t>.</a:t>
            </a:r>
          </a:p>
          <a:p>
            <a:endParaRPr lang="en-US" dirty="0"/>
          </a:p>
          <a:p>
            <a:r>
              <a:rPr lang="es-DO" dirty="0"/>
              <a:t>Asimismo, con buenos precios que no me generen perdida, podre vender con facilidad mis servicios.</a:t>
            </a:r>
          </a:p>
          <a:p>
            <a:endParaRPr lang="es-DO" dirty="0"/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Adaptacion</a:t>
            </a:r>
            <a:r>
              <a:rPr lang="en-US" dirty="0" smtClean="0"/>
              <a:t> en el Mercado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82445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DO" dirty="0"/>
              <a:t>Para la parte legal, hay que agotar los procedimientos del estado, tales como, registro de nombre, acuerdos de pagos anuales, entre otros.</a:t>
            </a:r>
          </a:p>
          <a:p>
            <a:endParaRPr lang="en-US" dirty="0" smtClean="0"/>
          </a:p>
          <a:p>
            <a:r>
              <a:rPr lang="es-DO" dirty="0"/>
              <a:t>Para estar por los  estatutos de la ley, debo tener mi empresa asegurada, y asegurar mis empleados. Asimismo validad que todos los días 20 de cada mes se pague el impuesto.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el </a:t>
            </a:r>
            <a:r>
              <a:rPr lang="en-US" dirty="0" err="1" smtClean="0"/>
              <a:t>ambito</a:t>
            </a:r>
            <a:r>
              <a:rPr lang="en-US" dirty="0" smtClean="0"/>
              <a:t> Legal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1324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Para mi empresa tendré una estructura jerárquica donde no estará ningún miembro de mi familia, seré el presidente y constara con algunos 20 o 25 empleados al inicio.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Empleados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2585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La tecnología en los procesos del día a día de la empresa me puede ayudar con los estados contables y financieros, también en la parte de accesos, políticas y restricciones, entre otros.</a:t>
            </a:r>
          </a:p>
          <a:p>
            <a:r>
              <a:rPr lang="es-DO" dirty="0"/>
              <a:t>Mi empresa está enfocada en el mercado tecnológico y por ende depende prácticamente al 100% de la tecnología.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Tecnologia</a:t>
            </a:r>
            <a:r>
              <a:rPr lang="en-US" dirty="0" smtClean="0"/>
              <a:t> en mi </a:t>
            </a:r>
            <a:r>
              <a:rPr lang="en-US" dirty="0" err="1" smtClean="0"/>
              <a:t>Empresa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98281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s-DO" dirty="0"/>
              <a:t>Estoy Preparado, tengo el tiempo y los recursos necesarios para iniciar mi empresa.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Estoy</a:t>
            </a:r>
            <a:r>
              <a:rPr lang="en-US" dirty="0" smtClean="0"/>
              <a:t> </a:t>
            </a:r>
            <a:r>
              <a:rPr lang="en-US" dirty="0" err="1" smtClean="0"/>
              <a:t>preparado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con mi </a:t>
            </a:r>
            <a:r>
              <a:rPr lang="en-US" dirty="0" err="1" smtClean="0"/>
              <a:t>empresa</a:t>
            </a:r>
            <a:r>
              <a:rPr lang="en-US" dirty="0" smtClean="0"/>
              <a:t>??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153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Este negocio es una empresa de </a:t>
            </a:r>
            <a:r>
              <a:rPr lang="es-DO" dirty="0" err="1"/>
              <a:t>multi</a:t>
            </a:r>
            <a:r>
              <a:rPr lang="es-DO" dirty="0"/>
              <a:t>-servicios que se basa principalmente en brindar soluciones a pequeñas y medianas empresas.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 </a:t>
            </a:r>
            <a:r>
              <a:rPr lang="en-US" dirty="0" err="1" smtClean="0"/>
              <a:t>quiero</a:t>
            </a:r>
            <a:r>
              <a:rPr lang="en-US" dirty="0" smtClean="0"/>
              <a:t>??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7010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Dentro de los principales servicios que se brindaran en la empresa tendremos:</a:t>
            </a:r>
          </a:p>
          <a:p>
            <a:pPr lvl="1">
              <a:buFont typeface="Wingdings" pitchFamily="2" charset="2"/>
              <a:buChar char="Ø"/>
            </a:pPr>
            <a:r>
              <a:rPr lang="es-DO" dirty="0"/>
              <a:t>Asesorías</a:t>
            </a:r>
          </a:p>
          <a:p>
            <a:pPr lvl="1">
              <a:buFont typeface="Wingdings" pitchFamily="2" charset="2"/>
              <a:buChar char="Ø"/>
            </a:pPr>
            <a:r>
              <a:rPr lang="es-DO" dirty="0"/>
              <a:t>Diseños de red</a:t>
            </a:r>
          </a:p>
          <a:p>
            <a:pPr lvl="1">
              <a:buFont typeface="Wingdings" pitchFamily="2" charset="2"/>
              <a:buChar char="Ø"/>
            </a:pPr>
            <a:r>
              <a:rPr lang="es-DO" dirty="0"/>
              <a:t>Cableado estructurado</a:t>
            </a:r>
          </a:p>
          <a:p>
            <a:pPr lvl="1">
              <a:buFont typeface="Wingdings" pitchFamily="2" charset="2"/>
              <a:buChar char="Ø"/>
            </a:pPr>
            <a:r>
              <a:rPr lang="es-DO" dirty="0"/>
              <a:t>Implementaciones de red</a:t>
            </a:r>
          </a:p>
          <a:p>
            <a:pPr lvl="1">
              <a:buFont typeface="Wingdings" pitchFamily="2" charset="2"/>
              <a:buChar char="Ø"/>
            </a:pPr>
            <a:r>
              <a:rPr lang="es-DO" dirty="0"/>
              <a:t>Soporte a problemas del día a día en el mundo de las redes.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brindan</a:t>
            </a:r>
            <a:r>
              <a:rPr lang="en-US" dirty="0" smtClean="0"/>
              <a:t>…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0461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Esta empresa se decidió iniciar debido a que en la vida hay que ser su propio jefe y hay que trabajar por ello, de lo contrario todo el tiempo la única opción sería seguir siendo esclavo de un jefe.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con el </a:t>
            </a:r>
            <a:r>
              <a:rPr lang="en-US" dirty="0" err="1" smtClean="0"/>
              <a:t>Negocio</a:t>
            </a:r>
            <a:r>
              <a:rPr lang="en-US" dirty="0" smtClean="0"/>
              <a:t>??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323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El mercado objetivo viene siendo el mundo de las </a:t>
            </a:r>
            <a:r>
              <a:rPr lang="es-DO" dirty="0" err="1"/>
              <a:t>PyME</a:t>
            </a:r>
            <a:r>
              <a:rPr lang="es-DO" dirty="0"/>
              <a:t>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Mercado </a:t>
            </a:r>
            <a:r>
              <a:rPr lang="en-US" dirty="0" err="1" smtClean="0"/>
              <a:t>Objetivo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901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DO" dirty="0"/>
              <a:t>Dentro de la competencia se ha podido identificar un gran número de empresas con los mismos fines que la nuestra, pero los más destacados son:</a:t>
            </a:r>
          </a:p>
          <a:p>
            <a:pPr lvl="1">
              <a:buFont typeface="Wingdings" pitchFamily="2" charset="2"/>
              <a:buChar char="Ø"/>
            </a:pPr>
            <a:r>
              <a:rPr lang="es-DO" dirty="0" err="1"/>
              <a:t>RedesIP</a:t>
            </a:r>
            <a:endParaRPr lang="es-DO" dirty="0"/>
          </a:p>
          <a:p>
            <a:pPr lvl="1">
              <a:buFont typeface="Wingdings" pitchFamily="2" charset="2"/>
              <a:buChar char="Ø"/>
            </a:pPr>
            <a:r>
              <a:rPr lang="es-DO" dirty="0" err="1"/>
              <a:t>Xolusat</a:t>
            </a:r>
            <a:endParaRPr lang="es-DO" dirty="0"/>
          </a:p>
          <a:p>
            <a:pPr lvl="1">
              <a:buFont typeface="Wingdings" pitchFamily="2" charset="2"/>
              <a:buChar char="Ø"/>
            </a:pPr>
            <a:r>
              <a:rPr lang="es-DO" dirty="0" err="1"/>
              <a:t>TechPoint</a:t>
            </a:r>
            <a:endParaRPr lang="es-DO" dirty="0"/>
          </a:p>
          <a:p>
            <a:pPr lvl="1">
              <a:buFont typeface="Wingdings" pitchFamily="2" charset="2"/>
              <a:buChar char="Ø"/>
            </a:pPr>
            <a:r>
              <a:rPr lang="es-DO" dirty="0" err="1"/>
              <a:t>NewsRedes</a:t>
            </a:r>
            <a:endParaRPr lang="es-DO" dirty="0"/>
          </a:p>
          <a:p>
            <a:pPr lvl="1">
              <a:buFont typeface="Wingdings" pitchFamily="2" charset="2"/>
              <a:buChar char="Ø"/>
            </a:pPr>
            <a:r>
              <a:rPr lang="es-DO" dirty="0" err="1"/>
              <a:t>Chatwin</a:t>
            </a:r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Competencia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82903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Actualmente no tenemos nada en especial más que el trato (servicio al Cliente) y la calidad de servicio.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Unica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25702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Actualmente como profesional certificado y con tantas relaciones, para que mi producto llegue al mercado son cosas de algunos 3 meses al 100%, para hacer una gran cartera de clientes prudente para que la empresa pueda subsistir.</a:t>
            </a:r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Tiempo</a:t>
            </a:r>
            <a:r>
              <a:rPr lang="en-US" dirty="0" smtClean="0"/>
              <a:t> en </a:t>
            </a:r>
            <a:r>
              <a:rPr lang="en-US" dirty="0" err="1" smtClean="0"/>
              <a:t>llegar</a:t>
            </a:r>
            <a:r>
              <a:rPr lang="en-US" dirty="0" smtClean="0"/>
              <a:t> al Mercado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9867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586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JMDS Networking Services</vt:lpstr>
      <vt:lpstr>Estoy preparado para iniciar con mi empresa??</vt:lpstr>
      <vt:lpstr>Que tipo de negocio quiero??</vt:lpstr>
      <vt:lpstr>Servicios que se brindan…</vt:lpstr>
      <vt:lpstr>Por Que iniciar con el Negocio??</vt:lpstr>
      <vt:lpstr>Mercado Objetivo</vt:lpstr>
      <vt:lpstr>La Competencia</vt:lpstr>
      <vt:lpstr>Empresa Unica</vt:lpstr>
      <vt:lpstr>Tiempo en llegar al Mercado</vt:lpstr>
      <vt:lpstr>Capital para iniciar</vt:lpstr>
      <vt:lpstr>Recursos adicionales</vt:lpstr>
      <vt:lpstr>Recursos adicionales</vt:lpstr>
      <vt:lpstr>Adaptacion en el Mercado</vt:lpstr>
      <vt:lpstr>En el ambito Legal</vt:lpstr>
      <vt:lpstr>Mis Empleados</vt:lpstr>
      <vt:lpstr>La Tecnologia en mi Empresa</vt:lpstr>
    </vt:vector>
  </TitlesOfParts>
  <Company>BPD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JMDS Networking Services</dc:title>
  <dc:creator>Jeffry</dc:creator>
  <cp:lastModifiedBy>Jeffry</cp:lastModifiedBy>
  <cp:revision>3</cp:revision>
  <dcterms:created xsi:type="dcterms:W3CDTF">2017-08-25T20:54:21Z</dcterms:created>
  <dcterms:modified xsi:type="dcterms:W3CDTF">2017-08-25T21:06:17Z</dcterms:modified>
</cp:coreProperties>
</file>