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80" r:id="rId4"/>
  </p:sldMasterIdLst>
  <p:notesMasterIdLst>
    <p:notesMasterId r:id="rId15"/>
  </p:notesMasterIdLst>
  <p:handoutMasterIdLst>
    <p:handoutMasterId r:id="rId16"/>
  </p:handoutMasterIdLst>
  <p:sldIdLst>
    <p:sldId id="326" r:id="rId5"/>
    <p:sldId id="342" r:id="rId6"/>
    <p:sldId id="341" r:id="rId7"/>
    <p:sldId id="343" r:id="rId8"/>
    <p:sldId id="344" r:id="rId9"/>
    <p:sldId id="346" r:id="rId10"/>
    <p:sldId id="340" r:id="rId11"/>
    <p:sldId id="339" r:id="rId12"/>
    <p:sldId id="345" r:id="rId13"/>
    <p:sldId id="31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8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7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754"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339"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924" algn="l" defTabSz="609585" rtl="0" eaLnBrk="1" latinLnBrk="0" hangingPunct="1">
      <a:defRPr kern="1200">
        <a:solidFill>
          <a:schemeClr val="tx1"/>
        </a:solidFill>
        <a:latin typeface="Arial" charset="0"/>
        <a:ea typeface="ＭＳ Ｐゴシック" charset="0"/>
        <a:cs typeface="ＭＳ Ｐゴシック" charset="0"/>
      </a:defRPr>
    </a:lvl6pPr>
    <a:lvl7pPr marL="3657509" algn="l" defTabSz="609585" rtl="0" eaLnBrk="1" latinLnBrk="0" hangingPunct="1">
      <a:defRPr kern="1200">
        <a:solidFill>
          <a:schemeClr val="tx1"/>
        </a:solidFill>
        <a:latin typeface="Arial" charset="0"/>
        <a:ea typeface="ＭＳ Ｐゴシック" charset="0"/>
        <a:cs typeface="ＭＳ Ｐゴシック" charset="0"/>
      </a:defRPr>
    </a:lvl7pPr>
    <a:lvl8pPr marL="4267093" algn="l" defTabSz="609585" rtl="0" eaLnBrk="1" latinLnBrk="0" hangingPunct="1">
      <a:defRPr kern="1200">
        <a:solidFill>
          <a:schemeClr val="tx1"/>
        </a:solidFill>
        <a:latin typeface="Arial" charset="0"/>
        <a:ea typeface="ＭＳ Ｐゴシック" charset="0"/>
        <a:cs typeface="ＭＳ Ｐゴシック" charset="0"/>
      </a:defRPr>
    </a:lvl8pPr>
    <a:lvl9pPr marL="4876678" algn="l" defTabSz="609585"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624" userDrawn="1">
          <p15:clr>
            <a:srgbClr val="A4A3A4"/>
          </p15:clr>
        </p15:guide>
        <p15:guide id="2" orient="horz" pos="1008"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098DE20-A111-4DEA-1540-EE300339DFED}" name="Gene Du Preez (Group)" initials="GDP(" userId="S::gene.dupreez@dimensiondata.com::a0a063ad-23b1-4866-91a9-2c1dce0cbc4c" providerId="AD"/>
  <p188:author id="{AD734DB0-78FD-28E5-60EA-9D6D37F47C54}" name="Guest User" initials="GU" userId="S::urn:spo:anon#69a60b515810239f82bead0cd8d86b9efc917454fc299756c1f04e103a408b8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hirusha Sunker (Group)" initials="TS(" lastIdx="1" clrIdx="0">
    <p:extLst>
      <p:ext uri="{19B8F6BF-5375-455C-9EA6-DF929625EA0E}">
        <p15:presenceInfo xmlns:p15="http://schemas.microsoft.com/office/powerpoint/2012/main" userId="S::thirusha.sunker@global.ntt::e19a80b1-7843-49bc-b736-4f9b358ad4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078"/>
    <a:srgbClr val="9ADCC6"/>
    <a:srgbClr val="FCD4C9"/>
    <a:srgbClr val="BAD2ED"/>
    <a:srgbClr val="C7E8E6"/>
    <a:srgbClr val="DB3D23"/>
    <a:srgbClr val="0072BC"/>
    <a:srgbClr val="001973"/>
    <a:srgbClr val="CDFFF7"/>
    <a:srgbClr val="E644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7D0890-AFAE-4B0F-933C-88D015025785}" v="121" dt="2023-09-20T15:14:53.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4" y="306"/>
      </p:cViewPr>
      <p:guideLst>
        <p:guide orient="horz" pos="624"/>
        <p:guide orient="horz" pos="1008"/>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Quinn" userId="f55748f6-7ca8-4b50-8621-f128eeccbd05" providerId="ADAL" clId="{E37D0890-AFAE-4B0F-933C-88D015025785}"/>
    <pc:docChg chg="undo redo custSel addSld delSld modSld sldOrd">
      <pc:chgData name="James Quinn" userId="f55748f6-7ca8-4b50-8621-f128eeccbd05" providerId="ADAL" clId="{E37D0890-AFAE-4B0F-933C-88D015025785}" dt="2023-09-20T15:14:53.900" v="4936" actId="47"/>
      <pc:docMkLst>
        <pc:docMk/>
      </pc:docMkLst>
      <pc:sldChg chg="modSp del mod">
        <pc:chgData name="James Quinn" userId="f55748f6-7ca8-4b50-8621-f128eeccbd05" providerId="ADAL" clId="{E37D0890-AFAE-4B0F-933C-88D015025785}" dt="2023-09-19T09:18:40.690" v="2373" actId="47"/>
        <pc:sldMkLst>
          <pc:docMk/>
          <pc:sldMk cId="2779632124" sldId="279"/>
        </pc:sldMkLst>
        <pc:spChg chg="mod">
          <ac:chgData name="James Quinn" userId="f55748f6-7ca8-4b50-8621-f128eeccbd05" providerId="ADAL" clId="{E37D0890-AFAE-4B0F-933C-88D015025785}" dt="2023-09-14T18:26:20.577" v="194" actId="20577"/>
          <ac:spMkLst>
            <pc:docMk/>
            <pc:sldMk cId="2779632124" sldId="279"/>
            <ac:spMk id="2" creationId="{A97C7A69-60C4-ED3C-7063-DDE26CE5E677}"/>
          </ac:spMkLst>
        </pc:spChg>
        <pc:spChg chg="mod">
          <ac:chgData name="James Quinn" userId="f55748f6-7ca8-4b50-8621-f128eeccbd05" providerId="ADAL" clId="{E37D0890-AFAE-4B0F-933C-88D015025785}" dt="2023-09-15T15:43:37.650" v="1553" actId="20577"/>
          <ac:spMkLst>
            <pc:docMk/>
            <pc:sldMk cId="2779632124" sldId="279"/>
            <ac:spMk id="7" creationId="{B0CEBC47-74F5-944C-DA32-89F6DA568D77}"/>
          </ac:spMkLst>
        </pc:spChg>
      </pc:sldChg>
      <pc:sldChg chg="modSp mod">
        <pc:chgData name="James Quinn" userId="f55748f6-7ca8-4b50-8621-f128eeccbd05" providerId="ADAL" clId="{E37D0890-AFAE-4B0F-933C-88D015025785}" dt="2023-09-14T18:25:15.800" v="64" actId="1035"/>
        <pc:sldMkLst>
          <pc:docMk/>
          <pc:sldMk cId="3017538654" sldId="326"/>
        </pc:sldMkLst>
        <pc:spChg chg="mod">
          <ac:chgData name="James Quinn" userId="f55748f6-7ca8-4b50-8621-f128eeccbd05" providerId="ADAL" clId="{E37D0890-AFAE-4B0F-933C-88D015025785}" dt="2023-09-14T18:25:15.800" v="64" actId="1035"/>
          <ac:spMkLst>
            <pc:docMk/>
            <pc:sldMk cId="3017538654" sldId="326"/>
            <ac:spMk id="2" creationId="{2D58F971-5E39-2D3B-CCD7-FAB1EF4FCC1E}"/>
          </ac:spMkLst>
        </pc:spChg>
      </pc:sldChg>
      <pc:sldChg chg="del">
        <pc:chgData name="James Quinn" userId="f55748f6-7ca8-4b50-8621-f128eeccbd05" providerId="ADAL" clId="{E37D0890-AFAE-4B0F-933C-88D015025785}" dt="2023-09-19T10:28:38.897" v="2986" actId="47"/>
        <pc:sldMkLst>
          <pc:docMk/>
          <pc:sldMk cId="901086338" sldId="330"/>
        </pc:sldMkLst>
      </pc:sldChg>
      <pc:sldChg chg="del">
        <pc:chgData name="James Quinn" userId="f55748f6-7ca8-4b50-8621-f128eeccbd05" providerId="ADAL" clId="{E37D0890-AFAE-4B0F-933C-88D015025785}" dt="2023-09-19T10:28:38.897" v="2986" actId="47"/>
        <pc:sldMkLst>
          <pc:docMk/>
          <pc:sldMk cId="1275145481" sldId="331"/>
        </pc:sldMkLst>
      </pc:sldChg>
      <pc:sldChg chg="del">
        <pc:chgData name="James Quinn" userId="f55748f6-7ca8-4b50-8621-f128eeccbd05" providerId="ADAL" clId="{E37D0890-AFAE-4B0F-933C-88D015025785}" dt="2023-09-19T10:28:38.897" v="2986" actId="47"/>
        <pc:sldMkLst>
          <pc:docMk/>
          <pc:sldMk cId="4006194376" sldId="332"/>
        </pc:sldMkLst>
      </pc:sldChg>
      <pc:sldChg chg="del">
        <pc:chgData name="James Quinn" userId="f55748f6-7ca8-4b50-8621-f128eeccbd05" providerId="ADAL" clId="{E37D0890-AFAE-4B0F-933C-88D015025785}" dt="2023-09-19T10:28:38.897" v="2986" actId="47"/>
        <pc:sldMkLst>
          <pc:docMk/>
          <pc:sldMk cId="767357305" sldId="333"/>
        </pc:sldMkLst>
      </pc:sldChg>
      <pc:sldChg chg="del">
        <pc:chgData name="James Quinn" userId="f55748f6-7ca8-4b50-8621-f128eeccbd05" providerId="ADAL" clId="{E37D0890-AFAE-4B0F-933C-88D015025785}" dt="2023-09-19T10:28:38.897" v="2986" actId="47"/>
        <pc:sldMkLst>
          <pc:docMk/>
          <pc:sldMk cId="245242817" sldId="334"/>
        </pc:sldMkLst>
      </pc:sldChg>
      <pc:sldChg chg="del">
        <pc:chgData name="James Quinn" userId="f55748f6-7ca8-4b50-8621-f128eeccbd05" providerId="ADAL" clId="{E37D0890-AFAE-4B0F-933C-88D015025785}" dt="2023-09-19T10:28:38.897" v="2986" actId="47"/>
        <pc:sldMkLst>
          <pc:docMk/>
          <pc:sldMk cId="2311213142" sldId="335"/>
        </pc:sldMkLst>
      </pc:sldChg>
      <pc:sldChg chg="addSp delSp modSp add del mod">
        <pc:chgData name="James Quinn" userId="f55748f6-7ca8-4b50-8621-f128eeccbd05" providerId="ADAL" clId="{E37D0890-AFAE-4B0F-933C-88D015025785}" dt="2023-09-19T09:18:19.549" v="2366" actId="47"/>
        <pc:sldMkLst>
          <pc:docMk/>
          <pc:sldMk cId="2022422594" sldId="336"/>
        </pc:sldMkLst>
        <pc:spChg chg="mod">
          <ac:chgData name="James Quinn" userId="f55748f6-7ca8-4b50-8621-f128eeccbd05" providerId="ADAL" clId="{E37D0890-AFAE-4B0F-933C-88D015025785}" dt="2023-09-14T18:59:19.393" v="1455" actId="20577"/>
          <ac:spMkLst>
            <pc:docMk/>
            <pc:sldMk cId="2022422594" sldId="336"/>
            <ac:spMk id="2" creationId="{A97C7A69-60C4-ED3C-7063-DDE26CE5E677}"/>
          </ac:spMkLst>
        </pc:spChg>
        <pc:spChg chg="add mod">
          <ac:chgData name="James Quinn" userId="f55748f6-7ca8-4b50-8621-f128eeccbd05" providerId="ADAL" clId="{E37D0890-AFAE-4B0F-933C-88D015025785}" dt="2023-09-15T16:11:22.635" v="1676" actId="5793"/>
          <ac:spMkLst>
            <pc:docMk/>
            <pc:sldMk cId="2022422594" sldId="336"/>
            <ac:spMk id="3" creationId="{F45D4013-F99A-1990-29E1-90D19A8A6A9F}"/>
          </ac:spMkLst>
        </pc:spChg>
        <pc:spChg chg="add del">
          <ac:chgData name="James Quinn" userId="f55748f6-7ca8-4b50-8621-f128eeccbd05" providerId="ADAL" clId="{E37D0890-AFAE-4B0F-933C-88D015025785}" dt="2023-09-15T15:51:41.471" v="1584"/>
          <ac:spMkLst>
            <pc:docMk/>
            <pc:sldMk cId="2022422594" sldId="336"/>
            <ac:spMk id="4" creationId="{A42959A9-8CBF-C9A6-7F82-DBE5E45F4476}"/>
          </ac:spMkLst>
        </pc:spChg>
        <pc:spChg chg="mod">
          <ac:chgData name="James Quinn" userId="f55748f6-7ca8-4b50-8621-f128eeccbd05" providerId="ADAL" clId="{E37D0890-AFAE-4B0F-933C-88D015025785}" dt="2023-09-14T18:38:46.660" v="1364" actId="6549"/>
          <ac:spMkLst>
            <pc:docMk/>
            <pc:sldMk cId="2022422594" sldId="336"/>
            <ac:spMk id="7" creationId="{B0CEBC47-74F5-944C-DA32-89F6DA568D77}"/>
          </ac:spMkLst>
        </pc:spChg>
      </pc:sldChg>
      <pc:sldChg chg="addSp delSp modSp add del mod">
        <pc:chgData name="James Quinn" userId="f55748f6-7ca8-4b50-8621-f128eeccbd05" providerId="ADAL" clId="{E37D0890-AFAE-4B0F-933C-88D015025785}" dt="2023-09-19T09:17:39.193" v="2352" actId="47"/>
        <pc:sldMkLst>
          <pc:docMk/>
          <pc:sldMk cId="2040775306" sldId="337"/>
        </pc:sldMkLst>
        <pc:spChg chg="mod">
          <ac:chgData name="James Quinn" userId="f55748f6-7ca8-4b50-8621-f128eeccbd05" providerId="ADAL" clId="{E37D0890-AFAE-4B0F-933C-88D015025785}" dt="2023-09-19T07:57:42.734" v="1677" actId="20577"/>
          <ac:spMkLst>
            <pc:docMk/>
            <pc:sldMk cId="2040775306" sldId="337"/>
            <ac:spMk id="2" creationId="{A97C7A69-60C4-ED3C-7063-DDE26CE5E677}"/>
          </ac:spMkLst>
        </pc:spChg>
        <pc:spChg chg="add mod">
          <ac:chgData name="James Quinn" userId="f55748f6-7ca8-4b50-8621-f128eeccbd05" providerId="ADAL" clId="{E37D0890-AFAE-4B0F-933C-88D015025785}" dt="2023-09-19T09:08:50.068" v="2152" actId="1076"/>
          <ac:spMkLst>
            <pc:docMk/>
            <pc:sldMk cId="2040775306" sldId="337"/>
            <ac:spMk id="6" creationId="{73ABE0CA-34E1-6B7E-2676-54004E7B9A4A}"/>
          </ac:spMkLst>
        </pc:spChg>
        <pc:spChg chg="add mod">
          <ac:chgData name="James Quinn" userId="f55748f6-7ca8-4b50-8621-f128eeccbd05" providerId="ADAL" clId="{E37D0890-AFAE-4B0F-933C-88D015025785}" dt="2023-09-19T09:08:30.631" v="2151" actId="1076"/>
          <ac:spMkLst>
            <pc:docMk/>
            <pc:sldMk cId="2040775306" sldId="337"/>
            <ac:spMk id="8" creationId="{A4C0C5AD-9276-AF19-EED7-52FE08251894}"/>
          </ac:spMkLst>
        </pc:spChg>
        <pc:spChg chg="add del">
          <ac:chgData name="James Quinn" userId="f55748f6-7ca8-4b50-8621-f128eeccbd05" providerId="ADAL" clId="{E37D0890-AFAE-4B0F-933C-88D015025785}" dt="2023-09-19T09:09:20.862" v="2155" actId="22"/>
          <ac:spMkLst>
            <pc:docMk/>
            <pc:sldMk cId="2040775306" sldId="337"/>
            <ac:spMk id="14" creationId="{45BB29E3-18DE-0786-6944-F18B08D35638}"/>
          </ac:spMkLst>
        </pc:spChg>
        <pc:picChg chg="add del mod">
          <ac:chgData name="James Quinn" userId="f55748f6-7ca8-4b50-8621-f128eeccbd05" providerId="ADAL" clId="{E37D0890-AFAE-4B0F-933C-88D015025785}" dt="2023-09-19T08:54:13.214" v="1684" actId="478"/>
          <ac:picMkLst>
            <pc:docMk/>
            <pc:sldMk cId="2040775306" sldId="337"/>
            <ac:picMk id="3" creationId="{E37FE8CF-97B0-3378-94F1-96D0A97C82F8}"/>
          </ac:picMkLst>
        </pc:picChg>
        <pc:picChg chg="add mod">
          <ac:chgData name="James Quinn" userId="f55748f6-7ca8-4b50-8621-f128eeccbd05" providerId="ADAL" clId="{E37D0890-AFAE-4B0F-933C-88D015025785}" dt="2023-09-19T09:08:57.294" v="2153" actId="1076"/>
          <ac:picMkLst>
            <pc:docMk/>
            <pc:sldMk cId="2040775306" sldId="337"/>
            <ac:picMk id="5" creationId="{7C16CA8B-9BCD-B61F-4B93-B05B979FA83A}"/>
          </ac:picMkLst>
        </pc:picChg>
        <pc:picChg chg="add del mod">
          <ac:chgData name="James Quinn" userId="f55748f6-7ca8-4b50-8621-f128eeccbd05" providerId="ADAL" clId="{E37D0890-AFAE-4B0F-933C-88D015025785}" dt="2023-09-19T09:03:51.775" v="1941" actId="478"/>
          <ac:picMkLst>
            <pc:docMk/>
            <pc:sldMk cId="2040775306" sldId="337"/>
            <ac:picMk id="10" creationId="{B575A6A2-8C5C-CD83-AC68-C4D73145C7CD}"/>
          </ac:picMkLst>
        </pc:picChg>
        <pc:picChg chg="add mod">
          <ac:chgData name="James Quinn" userId="f55748f6-7ca8-4b50-8621-f128eeccbd05" providerId="ADAL" clId="{E37D0890-AFAE-4B0F-933C-88D015025785}" dt="2023-09-19T09:08:21.607" v="2150" actId="1076"/>
          <ac:picMkLst>
            <pc:docMk/>
            <pc:sldMk cId="2040775306" sldId="337"/>
            <ac:picMk id="12" creationId="{6F4F087B-2C6F-7E6D-233A-9F0609CD50A9}"/>
          </ac:picMkLst>
        </pc:picChg>
      </pc:sldChg>
      <pc:sldChg chg="modSp add del mod ord modNotesTx">
        <pc:chgData name="James Quinn" userId="f55748f6-7ca8-4b50-8621-f128eeccbd05" providerId="ADAL" clId="{E37D0890-AFAE-4B0F-933C-88D015025785}" dt="2023-09-20T15:14:53.900" v="4936" actId="47"/>
        <pc:sldMkLst>
          <pc:docMk/>
          <pc:sldMk cId="1023531112" sldId="338"/>
        </pc:sldMkLst>
        <pc:spChg chg="mod">
          <ac:chgData name="James Quinn" userId="f55748f6-7ca8-4b50-8621-f128eeccbd05" providerId="ADAL" clId="{E37D0890-AFAE-4B0F-933C-88D015025785}" dt="2023-09-14T18:59:59.924" v="1529" actId="20577"/>
          <ac:spMkLst>
            <pc:docMk/>
            <pc:sldMk cId="1023531112" sldId="338"/>
            <ac:spMk id="2" creationId="{A97C7A69-60C4-ED3C-7063-DDE26CE5E677}"/>
          </ac:spMkLst>
        </pc:spChg>
        <pc:spChg chg="mod">
          <ac:chgData name="James Quinn" userId="f55748f6-7ca8-4b50-8621-f128eeccbd05" providerId="ADAL" clId="{E37D0890-AFAE-4B0F-933C-88D015025785}" dt="2023-09-19T10:09:37.148" v="2980" actId="20577"/>
          <ac:spMkLst>
            <pc:docMk/>
            <pc:sldMk cId="1023531112" sldId="338"/>
            <ac:spMk id="7" creationId="{B0CEBC47-74F5-944C-DA32-89F6DA568D77}"/>
          </ac:spMkLst>
        </pc:spChg>
      </pc:sldChg>
      <pc:sldChg chg="new del">
        <pc:chgData name="James Quinn" userId="f55748f6-7ca8-4b50-8621-f128eeccbd05" providerId="ADAL" clId="{E37D0890-AFAE-4B0F-933C-88D015025785}" dt="2023-09-19T08:54:33.812" v="1687" actId="47"/>
        <pc:sldMkLst>
          <pc:docMk/>
          <pc:sldMk cId="1888267896" sldId="339"/>
        </pc:sldMkLst>
      </pc:sldChg>
      <pc:sldChg chg="addSp delSp modSp add mod modClrScheme chgLayout modNotesTx">
        <pc:chgData name="James Quinn" userId="f55748f6-7ca8-4b50-8621-f128eeccbd05" providerId="ADAL" clId="{E37D0890-AFAE-4B0F-933C-88D015025785}" dt="2023-09-19T10:51:13.297" v="4926" actId="313"/>
        <pc:sldMkLst>
          <pc:docMk/>
          <pc:sldMk cId="2695879691" sldId="339"/>
        </pc:sldMkLst>
        <pc:spChg chg="mod ord">
          <ac:chgData name="James Quinn" userId="f55748f6-7ca8-4b50-8621-f128eeccbd05" providerId="ADAL" clId="{E37D0890-AFAE-4B0F-933C-88D015025785}" dt="2023-09-19T09:11:06.381" v="2176" actId="26606"/>
          <ac:spMkLst>
            <pc:docMk/>
            <pc:sldMk cId="2695879691" sldId="339"/>
            <ac:spMk id="2" creationId="{A97C7A69-60C4-ED3C-7063-DDE26CE5E677}"/>
          </ac:spMkLst>
        </pc:spChg>
        <pc:spChg chg="add del">
          <ac:chgData name="James Quinn" userId="f55748f6-7ca8-4b50-8621-f128eeccbd05" providerId="ADAL" clId="{E37D0890-AFAE-4B0F-933C-88D015025785}" dt="2023-09-19T09:10:11.178" v="2163" actId="22"/>
          <ac:spMkLst>
            <pc:docMk/>
            <pc:sldMk cId="2695879691" sldId="339"/>
            <ac:spMk id="4" creationId="{815B92E5-D9B7-D297-D331-238DCFFDB3CC}"/>
          </ac:spMkLst>
        </pc:spChg>
        <pc:spChg chg="del mod">
          <ac:chgData name="James Quinn" userId="f55748f6-7ca8-4b50-8621-f128eeccbd05" providerId="ADAL" clId="{E37D0890-AFAE-4B0F-933C-88D015025785}" dt="2023-09-19T09:11:12.011" v="2179" actId="478"/>
          <ac:spMkLst>
            <pc:docMk/>
            <pc:sldMk cId="2695879691" sldId="339"/>
            <ac:spMk id="6" creationId="{73ABE0CA-34E1-6B7E-2676-54004E7B9A4A}"/>
          </ac:spMkLst>
        </pc:spChg>
        <pc:spChg chg="ord">
          <ac:chgData name="James Quinn" userId="f55748f6-7ca8-4b50-8621-f128eeccbd05" providerId="ADAL" clId="{E37D0890-AFAE-4B0F-933C-88D015025785}" dt="2023-09-19T09:11:06.381" v="2176" actId="26606"/>
          <ac:spMkLst>
            <pc:docMk/>
            <pc:sldMk cId="2695879691" sldId="339"/>
            <ac:spMk id="7" creationId="{B0CEBC47-74F5-944C-DA32-89F6DA568D77}"/>
          </ac:spMkLst>
        </pc:spChg>
        <pc:spChg chg="del">
          <ac:chgData name="James Quinn" userId="f55748f6-7ca8-4b50-8621-f128eeccbd05" providerId="ADAL" clId="{E37D0890-AFAE-4B0F-933C-88D015025785}" dt="2023-09-19T09:09:36.389" v="2161" actId="478"/>
          <ac:spMkLst>
            <pc:docMk/>
            <pc:sldMk cId="2695879691" sldId="339"/>
            <ac:spMk id="8" creationId="{A4C0C5AD-9276-AF19-EED7-52FE08251894}"/>
          </ac:spMkLst>
        </pc:spChg>
        <pc:spChg chg="add mod">
          <ac:chgData name="James Quinn" userId="f55748f6-7ca8-4b50-8621-f128eeccbd05" providerId="ADAL" clId="{E37D0890-AFAE-4B0F-933C-88D015025785}" dt="2023-09-19T09:12:50.061" v="2337" actId="1035"/>
          <ac:spMkLst>
            <pc:docMk/>
            <pc:sldMk cId="2695879691" sldId="339"/>
            <ac:spMk id="11" creationId="{B00E8624-95A3-181D-717B-99178B7ACB0B}"/>
          </ac:spMkLst>
        </pc:spChg>
        <pc:spChg chg="add del mod">
          <ac:chgData name="James Quinn" userId="f55748f6-7ca8-4b50-8621-f128eeccbd05" providerId="ADAL" clId="{E37D0890-AFAE-4B0F-933C-88D015025785}" dt="2023-09-19T09:10:56.425" v="2169" actId="26606"/>
          <ac:spMkLst>
            <pc:docMk/>
            <pc:sldMk cId="2695879691" sldId="339"/>
            <ac:spMk id="15" creationId="{458EBCA7-61C2-3867-6D99-9CE30F3F248F}"/>
          </ac:spMkLst>
        </pc:spChg>
        <pc:spChg chg="add del mod">
          <ac:chgData name="James Quinn" userId="f55748f6-7ca8-4b50-8621-f128eeccbd05" providerId="ADAL" clId="{E37D0890-AFAE-4B0F-933C-88D015025785}" dt="2023-09-19T09:10:56.425" v="2169" actId="26606"/>
          <ac:spMkLst>
            <pc:docMk/>
            <pc:sldMk cId="2695879691" sldId="339"/>
            <ac:spMk id="17" creationId="{6E225E7E-2B26-18A9-DBF1-2A7FF60799DF}"/>
          </ac:spMkLst>
        </pc:spChg>
        <pc:spChg chg="add del mod">
          <ac:chgData name="James Quinn" userId="f55748f6-7ca8-4b50-8621-f128eeccbd05" providerId="ADAL" clId="{E37D0890-AFAE-4B0F-933C-88D015025785}" dt="2023-09-19T09:10:56.425" v="2169" actId="26606"/>
          <ac:spMkLst>
            <pc:docMk/>
            <pc:sldMk cId="2695879691" sldId="339"/>
            <ac:spMk id="19" creationId="{5DED4F1D-BF45-F8D5-FB58-1803E18B0511}"/>
          </ac:spMkLst>
        </pc:spChg>
        <pc:spChg chg="add del mod">
          <ac:chgData name="James Quinn" userId="f55748f6-7ca8-4b50-8621-f128eeccbd05" providerId="ADAL" clId="{E37D0890-AFAE-4B0F-933C-88D015025785}" dt="2023-09-19T09:10:56.425" v="2169" actId="26606"/>
          <ac:spMkLst>
            <pc:docMk/>
            <pc:sldMk cId="2695879691" sldId="339"/>
            <ac:spMk id="21" creationId="{D308CB1D-FFD7-5C11-16C8-7D363634FA11}"/>
          </ac:spMkLst>
        </pc:spChg>
        <pc:spChg chg="add del mod">
          <ac:chgData name="James Quinn" userId="f55748f6-7ca8-4b50-8621-f128eeccbd05" providerId="ADAL" clId="{E37D0890-AFAE-4B0F-933C-88D015025785}" dt="2023-09-19T09:10:56.425" v="2169" actId="26606"/>
          <ac:spMkLst>
            <pc:docMk/>
            <pc:sldMk cId="2695879691" sldId="339"/>
            <ac:spMk id="23" creationId="{461F56F1-2599-0FEC-0DEB-9DBC72BEEF7B}"/>
          </ac:spMkLst>
        </pc:spChg>
        <pc:spChg chg="add del mod">
          <ac:chgData name="James Quinn" userId="f55748f6-7ca8-4b50-8621-f128eeccbd05" providerId="ADAL" clId="{E37D0890-AFAE-4B0F-933C-88D015025785}" dt="2023-09-19T09:10:56.425" v="2169" actId="26606"/>
          <ac:spMkLst>
            <pc:docMk/>
            <pc:sldMk cId="2695879691" sldId="339"/>
            <ac:spMk id="25" creationId="{F62055D8-18E1-5D75-B89F-EB7ED9838975}"/>
          </ac:spMkLst>
        </pc:spChg>
        <pc:picChg chg="del">
          <ac:chgData name="James Quinn" userId="f55748f6-7ca8-4b50-8621-f128eeccbd05" providerId="ADAL" clId="{E37D0890-AFAE-4B0F-933C-88D015025785}" dt="2023-09-19T09:09:34.717" v="2160" actId="478"/>
          <ac:picMkLst>
            <pc:docMk/>
            <pc:sldMk cId="2695879691" sldId="339"/>
            <ac:picMk id="5" creationId="{7C16CA8B-9BCD-B61F-4B93-B05B979FA83A}"/>
          </ac:picMkLst>
        </pc:picChg>
        <pc:picChg chg="add mod ord">
          <ac:chgData name="James Quinn" userId="f55748f6-7ca8-4b50-8621-f128eeccbd05" providerId="ADAL" clId="{E37D0890-AFAE-4B0F-933C-88D015025785}" dt="2023-09-19T09:12:50.061" v="2337" actId="1035"/>
          <ac:picMkLst>
            <pc:docMk/>
            <pc:sldMk cId="2695879691" sldId="339"/>
            <ac:picMk id="10" creationId="{C1E90364-4E44-66DB-84E0-4E3843592213}"/>
          </ac:picMkLst>
        </pc:picChg>
        <pc:picChg chg="del">
          <ac:chgData name="James Quinn" userId="f55748f6-7ca8-4b50-8621-f128eeccbd05" providerId="ADAL" clId="{E37D0890-AFAE-4B0F-933C-88D015025785}" dt="2023-09-19T09:09:34.361" v="2159" actId="478"/>
          <ac:picMkLst>
            <pc:docMk/>
            <pc:sldMk cId="2695879691" sldId="339"/>
            <ac:picMk id="12" creationId="{6F4F087B-2C6F-7E6D-233A-9F0609CD50A9}"/>
          </ac:picMkLst>
        </pc:picChg>
      </pc:sldChg>
      <pc:sldChg chg="addSp delSp modSp new del mod">
        <pc:chgData name="James Quinn" userId="f55748f6-7ca8-4b50-8621-f128eeccbd05" providerId="ADAL" clId="{E37D0890-AFAE-4B0F-933C-88D015025785}" dt="2023-09-19T08:54:18.901" v="1685" actId="47"/>
        <pc:sldMkLst>
          <pc:docMk/>
          <pc:sldMk cId="3127766541" sldId="339"/>
        </pc:sldMkLst>
        <pc:spChg chg="del">
          <ac:chgData name="James Quinn" userId="f55748f6-7ca8-4b50-8621-f128eeccbd05" providerId="ADAL" clId="{E37D0890-AFAE-4B0F-933C-88D015025785}" dt="2023-09-19T08:53:48.319" v="1679" actId="21"/>
          <ac:spMkLst>
            <pc:docMk/>
            <pc:sldMk cId="3127766541" sldId="339"/>
            <ac:spMk id="9" creationId="{DBE67685-87F4-D3AC-9153-5F1A9898E08D}"/>
          </ac:spMkLst>
        </pc:spChg>
        <pc:spChg chg="add mod">
          <ac:chgData name="James Quinn" userId="f55748f6-7ca8-4b50-8621-f128eeccbd05" providerId="ADAL" clId="{E37D0890-AFAE-4B0F-933C-88D015025785}" dt="2023-09-19T08:54:00.087" v="1681" actId="1076"/>
          <ac:spMkLst>
            <pc:docMk/>
            <pc:sldMk cId="3127766541" sldId="339"/>
            <ac:spMk id="17" creationId="{842BA7A5-E6C2-3D41-18AD-85D1D2FD82CD}"/>
          </ac:spMkLst>
        </pc:spChg>
      </pc:sldChg>
      <pc:sldChg chg="addSp delSp modSp add mod ord modNotesTx">
        <pc:chgData name="James Quinn" userId="f55748f6-7ca8-4b50-8621-f128eeccbd05" providerId="ADAL" clId="{E37D0890-AFAE-4B0F-933C-88D015025785}" dt="2023-09-19T10:50:25.717" v="4732" actId="14"/>
        <pc:sldMkLst>
          <pc:docMk/>
          <pc:sldMk cId="810926649" sldId="340"/>
        </pc:sldMkLst>
        <pc:spChg chg="add del mod">
          <ac:chgData name="James Quinn" userId="f55748f6-7ca8-4b50-8621-f128eeccbd05" providerId="ADAL" clId="{E37D0890-AFAE-4B0F-933C-88D015025785}" dt="2023-09-19T09:13:10.147" v="2343" actId="478"/>
          <ac:spMkLst>
            <pc:docMk/>
            <pc:sldMk cId="810926649" sldId="340"/>
            <ac:spMk id="3" creationId="{7577EDA0-F0C7-96E5-E936-CE6EEC54B947}"/>
          </ac:spMkLst>
        </pc:spChg>
        <pc:spChg chg="add mod">
          <ac:chgData name="James Quinn" userId="f55748f6-7ca8-4b50-8621-f128eeccbd05" providerId="ADAL" clId="{E37D0890-AFAE-4B0F-933C-88D015025785}" dt="2023-09-19T09:13:07.595" v="2342"/>
          <ac:spMkLst>
            <pc:docMk/>
            <pc:sldMk cId="810926649" sldId="340"/>
            <ac:spMk id="4" creationId="{494B25C3-5393-24A4-A8CA-915497D1D5E7}"/>
          </ac:spMkLst>
        </pc:spChg>
        <pc:spChg chg="add mod">
          <ac:chgData name="James Quinn" userId="f55748f6-7ca8-4b50-8621-f128eeccbd05" providerId="ADAL" clId="{E37D0890-AFAE-4B0F-933C-88D015025785}" dt="2023-09-19T10:41:58.562" v="3231" actId="1076"/>
          <ac:spMkLst>
            <pc:docMk/>
            <pc:sldMk cId="810926649" sldId="340"/>
            <ac:spMk id="6" creationId="{48023183-CF35-50D0-82EF-EC770B08CD06}"/>
          </ac:spMkLst>
        </pc:spChg>
        <pc:spChg chg="add mod">
          <ac:chgData name="James Quinn" userId="f55748f6-7ca8-4b50-8621-f128eeccbd05" providerId="ADAL" clId="{E37D0890-AFAE-4B0F-933C-88D015025785}" dt="2023-09-19T10:04:24.254" v="2630" actId="20577"/>
          <ac:spMkLst>
            <pc:docMk/>
            <pc:sldMk cId="810926649" sldId="340"/>
            <ac:spMk id="8" creationId="{9A1F8441-15FC-2471-6AD3-D3641F17D52F}"/>
          </ac:spMkLst>
        </pc:spChg>
        <pc:spChg chg="del">
          <ac:chgData name="James Quinn" userId="f55748f6-7ca8-4b50-8621-f128eeccbd05" providerId="ADAL" clId="{E37D0890-AFAE-4B0F-933C-88D015025785}" dt="2023-09-19T09:12:57.468" v="2339" actId="478"/>
          <ac:spMkLst>
            <pc:docMk/>
            <pc:sldMk cId="810926649" sldId="340"/>
            <ac:spMk id="11" creationId="{B00E8624-95A3-181D-717B-99178B7ACB0B}"/>
          </ac:spMkLst>
        </pc:spChg>
        <pc:spChg chg="add del">
          <ac:chgData name="James Quinn" userId="f55748f6-7ca8-4b50-8621-f128eeccbd05" providerId="ADAL" clId="{E37D0890-AFAE-4B0F-933C-88D015025785}" dt="2023-09-19T10:41:34.761" v="3227" actId="22"/>
          <ac:spMkLst>
            <pc:docMk/>
            <pc:sldMk cId="810926649" sldId="340"/>
            <ac:spMk id="21" creationId="{1DDE46C1-BB7D-A7A1-3CEB-494CCC4BE517}"/>
          </ac:spMkLst>
        </pc:spChg>
        <pc:picChg chg="add mod">
          <ac:chgData name="James Quinn" userId="f55748f6-7ca8-4b50-8621-f128eeccbd05" providerId="ADAL" clId="{E37D0890-AFAE-4B0F-933C-88D015025785}" dt="2023-09-19T10:41:52.303" v="3230" actId="1076"/>
          <ac:picMkLst>
            <pc:docMk/>
            <pc:sldMk cId="810926649" sldId="340"/>
            <ac:picMk id="5" creationId="{8B4BB2AD-88F3-3A1E-B36D-55AFD7A75A7A}"/>
          </ac:picMkLst>
        </pc:picChg>
        <pc:picChg chg="add del mod">
          <ac:chgData name="James Quinn" userId="f55748f6-7ca8-4b50-8621-f128eeccbd05" providerId="ADAL" clId="{E37D0890-AFAE-4B0F-933C-88D015025785}" dt="2023-09-19T09:15:11.557" v="2344" actId="478"/>
          <ac:picMkLst>
            <pc:docMk/>
            <pc:sldMk cId="810926649" sldId="340"/>
            <ac:picMk id="9" creationId="{346BE1F2-62BB-70BA-427B-8A0D8A89B0E1}"/>
          </ac:picMkLst>
        </pc:picChg>
        <pc:picChg chg="del">
          <ac:chgData name="James Quinn" userId="f55748f6-7ca8-4b50-8621-f128eeccbd05" providerId="ADAL" clId="{E37D0890-AFAE-4B0F-933C-88D015025785}" dt="2023-09-19T09:12:57.468" v="2339" actId="478"/>
          <ac:picMkLst>
            <pc:docMk/>
            <pc:sldMk cId="810926649" sldId="340"/>
            <ac:picMk id="10" creationId="{C1E90364-4E44-66DB-84E0-4E3843592213}"/>
          </ac:picMkLst>
        </pc:picChg>
        <pc:picChg chg="add del mod">
          <ac:chgData name="James Quinn" userId="f55748f6-7ca8-4b50-8621-f128eeccbd05" providerId="ADAL" clId="{E37D0890-AFAE-4B0F-933C-88D015025785}" dt="2023-09-19T09:17:11.414" v="2349" actId="478"/>
          <ac:picMkLst>
            <pc:docMk/>
            <pc:sldMk cId="810926649" sldId="340"/>
            <ac:picMk id="13" creationId="{43F772AC-BA6A-FD13-8857-ECDA7CEE2F8A}"/>
          </ac:picMkLst>
        </pc:picChg>
        <pc:picChg chg="add del mod">
          <ac:chgData name="James Quinn" userId="f55748f6-7ca8-4b50-8621-f128eeccbd05" providerId="ADAL" clId="{E37D0890-AFAE-4B0F-933C-88D015025785}" dt="2023-09-19T09:33:23.597" v="2402" actId="478"/>
          <ac:picMkLst>
            <pc:docMk/>
            <pc:sldMk cId="810926649" sldId="340"/>
            <ac:picMk id="15" creationId="{FE049107-5EE5-456E-00F8-02445C79DB33}"/>
          </ac:picMkLst>
        </pc:picChg>
        <pc:picChg chg="add del mod">
          <ac:chgData name="James Quinn" userId="f55748f6-7ca8-4b50-8621-f128eeccbd05" providerId="ADAL" clId="{E37D0890-AFAE-4B0F-933C-88D015025785}" dt="2023-09-19T10:06:20.643" v="2636" actId="478"/>
          <ac:picMkLst>
            <pc:docMk/>
            <pc:sldMk cId="810926649" sldId="340"/>
            <ac:picMk id="17" creationId="{87699AA1-100E-39E0-C470-0E3F21AEF532}"/>
          </ac:picMkLst>
        </pc:picChg>
        <pc:picChg chg="add del mod">
          <ac:chgData name="James Quinn" userId="f55748f6-7ca8-4b50-8621-f128eeccbd05" providerId="ADAL" clId="{E37D0890-AFAE-4B0F-933C-88D015025785}" dt="2023-09-19T10:41:33.697" v="3225" actId="478"/>
          <ac:picMkLst>
            <pc:docMk/>
            <pc:sldMk cId="810926649" sldId="340"/>
            <ac:picMk id="19" creationId="{7FA1DFAB-A569-FC06-753A-5C9311FAA38F}"/>
          </ac:picMkLst>
        </pc:picChg>
        <pc:picChg chg="add mod">
          <ac:chgData name="James Quinn" userId="f55748f6-7ca8-4b50-8621-f128eeccbd05" providerId="ADAL" clId="{E37D0890-AFAE-4B0F-933C-88D015025785}" dt="2023-09-19T10:41:45.887" v="3229" actId="1076"/>
          <ac:picMkLst>
            <pc:docMk/>
            <pc:sldMk cId="810926649" sldId="340"/>
            <ac:picMk id="23" creationId="{61AE4E05-A93E-63BB-0B0E-5F7E6CF87DCB}"/>
          </ac:picMkLst>
        </pc:picChg>
      </pc:sldChg>
      <pc:sldChg chg="addSp delSp modSp add mod ord modNotesTx">
        <pc:chgData name="James Quinn" userId="f55748f6-7ca8-4b50-8621-f128eeccbd05" providerId="ADAL" clId="{E37D0890-AFAE-4B0F-933C-88D015025785}" dt="2023-09-19T10:44:39.756" v="3303" actId="20577"/>
        <pc:sldMkLst>
          <pc:docMk/>
          <pc:sldMk cId="1056200793" sldId="341"/>
        </pc:sldMkLst>
        <pc:spChg chg="del">
          <ac:chgData name="James Quinn" userId="f55748f6-7ca8-4b50-8621-f128eeccbd05" providerId="ADAL" clId="{E37D0890-AFAE-4B0F-933C-88D015025785}" dt="2023-09-19T09:17:49.825" v="2356" actId="478"/>
          <ac:spMkLst>
            <pc:docMk/>
            <pc:sldMk cId="1056200793" sldId="341"/>
            <ac:spMk id="2" creationId="{A97C7A69-60C4-ED3C-7063-DDE26CE5E677}"/>
          </ac:spMkLst>
        </pc:spChg>
        <pc:spChg chg="del">
          <ac:chgData name="James Quinn" userId="f55748f6-7ca8-4b50-8621-f128eeccbd05" providerId="ADAL" clId="{E37D0890-AFAE-4B0F-933C-88D015025785}" dt="2023-09-19T09:17:49.825" v="2356" actId="478"/>
          <ac:spMkLst>
            <pc:docMk/>
            <pc:sldMk cId="1056200793" sldId="341"/>
            <ac:spMk id="4" creationId="{494B25C3-5393-24A4-A8CA-915497D1D5E7}"/>
          </ac:spMkLst>
        </pc:spChg>
        <pc:spChg chg="del">
          <ac:chgData name="James Quinn" userId="f55748f6-7ca8-4b50-8621-f128eeccbd05" providerId="ADAL" clId="{E37D0890-AFAE-4B0F-933C-88D015025785}" dt="2023-09-19T09:17:49.825" v="2356" actId="478"/>
          <ac:spMkLst>
            <pc:docMk/>
            <pc:sldMk cId="1056200793" sldId="341"/>
            <ac:spMk id="6" creationId="{48023183-CF35-50D0-82EF-EC770B08CD06}"/>
          </ac:spMkLst>
        </pc:spChg>
        <pc:spChg chg="del">
          <ac:chgData name="James Quinn" userId="f55748f6-7ca8-4b50-8621-f128eeccbd05" providerId="ADAL" clId="{E37D0890-AFAE-4B0F-933C-88D015025785}" dt="2023-09-19T09:17:49.825" v="2356" actId="478"/>
          <ac:spMkLst>
            <pc:docMk/>
            <pc:sldMk cId="1056200793" sldId="341"/>
            <ac:spMk id="7" creationId="{B0CEBC47-74F5-944C-DA32-89F6DA568D77}"/>
          </ac:spMkLst>
        </pc:spChg>
        <pc:spChg chg="del">
          <ac:chgData name="James Quinn" userId="f55748f6-7ca8-4b50-8621-f128eeccbd05" providerId="ADAL" clId="{E37D0890-AFAE-4B0F-933C-88D015025785}" dt="2023-09-19T09:17:49.825" v="2356" actId="478"/>
          <ac:spMkLst>
            <pc:docMk/>
            <pc:sldMk cId="1056200793" sldId="341"/>
            <ac:spMk id="8" creationId="{9A1F8441-15FC-2471-6AD3-D3641F17D52F}"/>
          </ac:spMkLst>
        </pc:spChg>
        <pc:spChg chg="add del mod">
          <ac:chgData name="James Quinn" userId="f55748f6-7ca8-4b50-8621-f128eeccbd05" providerId="ADAL" clId="{E37D0890-AFAE-4B0F-933C-88D015025785}" dt="2023-09-19T09:18:14.860" v="2365" actId="478"/>
          <ac:spMkLst>
            <pc:docMk/>
            <pc:sldMk cId="1056200793" sldId="341"/>
            <ac:spMk id="9" creationId="{06D5D703-59A0-4B7A-CBD3-C2B090A36BBF}"/>
          </ac:spMkLst>
        </pc:spChg>
        <pc:spChg chg="add del mod ord">
          <ac:chgData name="James Quinn" userId="f55748f6-7ca8-4b50-8621-f128eeccbd05" providerId="ADAL" clId="{E37D0890-AFAE-4B0F-933C-88D015025785}" dt="2023-09-19T09:18:08.941" v="2363" actId="171"/>
          <ac:spMkLst>
            <pc:docMk/>
            <pc:sldMk cId="1056200793" sldId="341"/>
            <ac:spMk id="10" creationId="{B7422193-C15B-F7D1-0937-0347DABB7AFC}"/>
          </ac:spMkLst>
        </pc:spChg>
        <pc:spChg chg="add mod">
          <ac:chgData name="James Quinn" userId="f55748f6-7ca8-4b50-8621-f128eeccbd05" providerId="ADAL" clId="{E37D0890-AFAE-4B0F-933C-88D015025785}" dt="2023-09-19T09:17:59.957" v="2358"/>
          <ac:spMkLst>
            <pc:docMk/>
            <pc:sldMk cId="1056200793" sldId="341"/>
            <ac:spMk id="11" creationId="{523578E5-E54A-9B8C-E642-D4830AAD426F}"/>
          </ac:spMkLst>
        </pc:spChg>
        <pc:spChg chg="add mod">
          <ac:chgData name="James Quinn" userId="f55748f6-7ca8-4b50-8621-f128eeccbd05" providerId="ADAL" clId="{E37D0890-AFAE-4B0F-933C-88D015025785}" dt="2023-09-19T09:52:15.134" v="2598" actId="255"/>
          <ac:spMkLst>
            <pc:docMk/>
            <pc:sldMk cId="1056200793" sldId="341"/>
            <ac:spMk id="12" creationId="{9333E360-72B5-FCC1-70D3-774AF6C46ECC}"/>
          </ac:spMkLst>
        </pc:spChg>
        <pc:picChg chg="del">
          <ac:chgData name="James Quinn" userId="f55748f6-7ca8-4b50-8621-f128eeccbd05" providerId="ADAL" clId="{E37D0890-AFAE-4B0F-933C-88D015025785}" dt="2023-09-19T09:17:49.825" v="2356" actId="478"/>
          <ac:picMkLst>
            <pc:docMk/>
            <pc:sldMk cId="1056200793" sldId="341"/>
            <ac:picMk id="5" creationId="{8B4BB2AD-88F3-3A1E-B36D-55AFD7A75A7A}"/>
          </ac:picMkLst>
        </pc:picChg>
        <pc:picChg chg="add mod">
          <ac:chgData name="James Quinn" userId="f55748f6-7ca8-4b50-8621-f128eeccbd05" providerId="ADAL" clId="{E37D0890-AFAE-4B0F-933C-88D015025785}" dt="2023-09-19T09:52:35.998" v="2604" actId="1035"/>
          <ac:picMkLst>
            <pc:docMk/>
            <pc:sldMk cId="1056200793" sldId="341"/>
            <ac:picMk id="13" creationId="{4B1F3848-84A7-C45D-716B-AFF94D81ED36}"/>
          </ac:picMkLst>
        </pc:picChg>
        <pc:picChg chg="del">
          <ac:chgData name="James Quinn" userId="f55748f6-7ca8-4b50-8621-f128eeccbd05" providerId="ADAL" clId="{E37D0890-AFAE-4B0F-933C-88D015025785}" dt="2023-09-19T09:17:49.825" v="2356" actId="478"/>
          <ac:picMkLst>
            <pc:docMk/>
            <pc:sldMk cId="1056200793" sldId="341"/>
            <ac:picMk id="15" creationId="{FE049107-5EE5-456E-00F8-02445C79DB33}"/>
          </ac:picMkLst>
        </pc:picChg>
        <pc:picChg chg="add mod">
          <ac:chgData name="James Quinn" userId="f55748f6-7ca8-4b50-8621-f128eeccbd05" providerId="ADAL" clId="{E37D0890-AFAE-4B0F-933C-88D015025785}" dt="2023-09-19T09:47:21.939" v="2579" actId="1076"/>
          <ac:picMkLst>
            <pc:docMk/>
            <pc:sldMk cId="1056200793" sldId="341"/>
            <ac:picMk id="1026" creationId="{488320DB-3A06-E9F0-FE61-C520EAF9BE48}"/>
          </ac:picMkLst>
        </pc:picChg>
        <pc:picChg chg="add del">
          <ac:chgData name="James Quinn" userId="f55748f6-7ca8-4b50-8621-f128eeccbd05" providerId="ADAL" clId="{E37D0890-AFAE-4B0F-933C-88D015025785}" dt="2023-09-19T09:44:22.744" v="2524"/>
          <ac:picMkLst>
            <pc:docMk/>
            <pc:sldMk cId="1056200793" sldId="341"/>
            <ac:picMk id="1028" creationId="{A96608B2-6CA9-F296-5B05-42CDC3C267D5}"/>
          </ac:picMkLst>
        </pc:picChg>
        <pc:picChg chg="add mod">
          <ac:chgData name="James Quinn" userId="f55748f6-7ca8-4b50-8621-f128eeccbd05" providerId="ADAL" clId="{E37D0890-AFAE-4B0F-933C-88D015025785}" dt="2023-09-19T09:47:26.676" v="2580" actId="1076"/>
          <ac:picMkLst>
            <pc:docMk/>
            <pc:sldMk cId="1056200793" sldId="341"/>
            <ac:picMk id="1030" creationId="{F3B9888C-4D4A-2FD5-EBA9-E7DC631B512F}"/>
          </ac:picMkLst>
        </pc:picChg>
        <pc:picChg chg="add mod">
          <ac:chgData name="James Quinn" userId="f55748f6-7ca8-4b50-8621-f128eeccbd05" providerId="ADAL" clId="{E37D0890-AFAE-4B0F-933C-88D015025785}" dt="2023-09-19T09:47:07.368" v="2576" actId="1076"/>
          <ac:picMkLst>
            <pc:docMk/>
            <pc:sldMk cId="1056200793" sldId="341"/>
            <ac:picMk id="1032" creationId="{1B4FDBAB-BC4F-17F4-F2EA-8F17C80BFEAC}"/>
          </ac:picMkLst>
        </pc:picChg>
        <pc:picChg chg="add mod">
          <ac:chgData name="James Quinn" userId="f55748f6-7ca8-4b50-8621-f128eeccbd05" providerId="ADAL" clId="{E37D0890-AFAE-4B0F-933C-88D015025785}" dt="2023-09-19T09:51:38.057" v="2584" actId="1076"/>
          <ac:picMkLst>
            <pc:docMk/>
            <pc:sldMk cId="1056200793" sldId="341"/>
            <ac:picMk id="1034" creationId="{945B4A07-50D2-63BD-368B-7F1B6605562E}"/>
          </ac:picMkLst>
        </pc:picChg>
        <pc:picChg chg="add mod">
          <ac:chgData name="James Quinn" userId="f55748f6-7ca8-4b50-8621-f128eeccbd05" providerId="ADAL" clId="{E37D0890-AFAE-4B0F-933C-88D015025785}" dt="2023-09-19T09:52:38.310" v="2605" actId="1036"/>
          <ac:picMkLst>
            <pc:docMk/>
            <pc:sldMk cId="1056200793" sldId="341"/>
            <ac:picMk id="1036" creationId="{F5AB95B3-4E65-FBAF-10A2-251E94AD1F28}"/>
          </ac:picMkLst>
        </pc:picChg>
        <pc:picChg chg="add del mod">
          <ac:chgData name="James Quinn" userId="f55748f6-7ca8-4b50-8621-f128eeccbd05" providerId="ADAL" clId="{E37D0890-AFAE-4B0F-933C-88D015025785}" dt="2023-09-19T10:01:21.051" v="2609" actId="478"/>
          <ac:picMkLst>
            <pc:docMk/>
            <pc:sldMk cId="1056200793" sldId="341"/>
            <ac:picMk id="1038" creationId="{788F815B-380C-43A0-0FD2-78D445835FCB}"/>
          </ac:picMkLst>
        </pc:picChg>
        <pc:picChg chg="add mod">
          <ac:chgData name="James Quinn" userId="f55748f6-7ca8-4b50-8621-f128eeccbd05" providerId="ADAL" clId="{E37D0890-AFAE-4B0F-933C-88D015025785}" dt="2023-09-19T10:01:34.813" v="2620" actId="1037"/>
          <ac:picMkLst>
            <pc:docMk/>
            <pc:sldMk cId="1056200793" sldId="341"/>
            <ac:picMk id="1040" creationId="{40AB6A6B-A1EE-56FD-7AC0-F0E96282BCE5}"/>
          </ac:picMkLst>
        </pc:picChg>
      </pc:sldChg>
      <pc:sldChg chg="addSp delSp modSp add mod ord modNotesTx">
        <pc:chgData name="James Quinn" userId="f55748f6-7ca8-4b50-8621-f128eeccbd05" providerId="ADAL" clId="{E37D0890-AFAE-4B0F-933C-88D015025785}" dt="2023-09-19T10:44:30.570" v="3271" actId="20577"/>
        <pc:sldMkLst>
          <pc:docMk/>
          <pc:sldMk cId="4013823968" sldId="342"/>
        </pc:sldMkLst>
        <pc:spChg chg="add del mod">
          <ac:chgData name="James Quinn" userId="f55748f6-7ca8-4b50-8621-f128eeccbd05" providerId="ADAL" clId="{E37D0890-AFAE-4B0F-933C-88D015025785}" dt="2023-09-19T09:18:34.726" v="2371" actId="478"/>
          <ac:spMkLst>
            <pc:docMk/>
            <pc:sldMk cId="4013823968" sldId="342"/>
            <ac:spMk id="2" creationId="{1868B853-2DAE-FC8F-D494-3027C4ECA4CF}"/>
          </ac:spMkLst>
        </pc:spChg>
        <pc:spChg chg="add mod">
          <ac:chgData name="James Quinn" userId="f55748f6-7ca8-4b50-8621-f128eeccbd05" providerId="ADAL" clId="{E37D0890-AFAE-4B0F-933C-88D015025785}" dt="2023-09-19T09:18:29.345" v="2369"/>
          <ac:spMkLst>
            <pc:docMk/>
            <pc:sldMk cId="4013823968" sldId="342"/>
            <ac:spMk id="3" creationId="{C905CBD5-E3BC-8BCA-9E1B-7E2059E7C0D2}"/>
          </ac:spMkLst>
        </pc:spChg>
        <pc:spChg chg="del">
          <ac:chgData name="James Quinn" userId="f55748f6-7ca8-4b50-8621-f128eeccbd05" providerId="ADAL" clId="{E37D0890-AFAE-4B0F-933C-88D015025785}" dt="2023-09-19T09:18:36.682" v="2372" actId="478"/>
          <ac:spMkLst>
            <pc:docMk/>
            <pc:sldMk cId="4013823968" sldId="342"/>
            <ac:spMk id="9" creationId="{06D5D703-59A0-4B7A-CBD3-C2B090A36BBF}"/>
          </ac:spMkLst>
        </pc:spChg>
      </pc:sldChg>
      <pc:sldChg chg="addSp delSp modSp add mod modNotesTx">
        <pc:chgData name="James Quinn" userId="f55748f6-7ca8-4b50-8621-f128eeccbd05" providerId="ADAL" clId="{E37D0890-AFAE-4B0F-933C-88D015025785}" dt="2023-09-19T10:45:33.702" v="3513" actId="20577"/>
        <pc:sldMkLst>
          <pc:docMk/>
          <pc:sldMk cId="379120854" sldId="343"/>
        </pc:sldMkLst>
        <pc:spChg chg="mod">
          <ac:chgData name="James Quinn" userId="f55748f6-7ca8-4b50-8621-f128eeccbd05" providerId="ADAL" clId="{E37D0890-AFAE-4B0F-933C-88D015025785}" dt="2023-09-19T09:19:38.552" v="2391" actId="20577"/>
          <ac:spMkLst>
            <pc:docMk/>
            <pc:sldMk cId="379120854" sldId="343"/>
            <ac:spMk id="2" creationId="{1868B853-2DAE-FC8F-D494-3027C4ECA4CF}"/>
          </ac:spMkLst>
        </pc:spChg>
        <pc:spChg chg="del">
          <ac:chgData name="James Quinn" userId="f55748f6-7ca8-4b50-8621-f128eeccbd05" providerId="ADAL" clId="{E37D0890-AFAE-4B0F-933C-88D015025785}" dt="2023-09-19T09:19:41.553" v="2392" actId="478"/>
          <ac:spMkLst>
            <pc:docMk/>
            <pc:sldMk cId="379120854" sldId="343"/>
            <ac:spMk id="3" creationId="{C905CBD5-E3BC-8BCA-9E1B-7E2059E7C0D2}"/>
          </ac:spMkLst>
        </pc:spChg>
        <pc:picChg chg="add mod">
          <ac:chgData name="James Quinn" userId="f55748f6-7ca8-4b50-8621-f128eeccbd05" providerId="ADAL" clId="{E37D0890-AFAE-4B0F-933C-88D015025785}" dt="2023-09-19T09:34:24.049" v="2409" actId="1076"/>
          <ac:picMkLst>
            <pc:docMk/>
            <pc:sldMk cId="379120854" sldId="343"/>
            <ac:picMk id="5" creationId="{3CE7D4A9-48BD-16E9-56A6-A71680375574}"/>
          </ac:picMkLst>
        </pc:picChg>
        <pc:picChg chg="add del mod">
          <ac:chgData name="James Quinn" userId="f55748f6-7ca8-4b50-8621-f128eeccbd05" providerId="ADAL" clId="{E37D0890-AFAE-4B0F-933C-88D015025785}" dt="2023-09-19T09:31:51.251" v="2397" actId="478"/>
          <ac:picMkLst>
            <pc:docMk/>
            <pc:sldMk cId="379120854" sldId="343"/>
            <ac:picMk id="7" creationId="{7C8D6102-ED5D-07EF-7485-3AE37D9916F9}"/>
          </ac:picMkLst>
        </pc:picChg>
        <pc:picChg chg="add mod">
          <ac:chgData name="James Quinn" userId="f55748f6-7ca8-4b50-8621-f128eeccbd05" providerId="ADAL" clId="{E37D0890-AFAE-4B0F-933C-88D015025785}" dt="2023-09-19T09:34:26.059" v="2410" actId="1076"/>
          <ac:picMkLst>
            <pc:docMk/>
            <pc:sldMk cId="379120854" sldId="343"/>
            <ac:picMk id="9" creationId="{AA74A96E-3656-FC2F-6572-1EE2EEB44716}"/>
          </ac:picMkLst>
        </pc:picChg>
        <pc:picChg chg="add del mod">
          <ac:chgData name="James Quinn" userId="f55748f6-7ca8-4b50-8621-f128eeccbd05" providerId="ADAL" clId="{E37D0890-AFAE-4B0F-933C-88D015025785}" dt="2023-09-19T09:33:57.060" v="2406" actId="478"/>
          <ac:picMkLst>
            <pc:docMk/>
            <pc:sldMk cId="379120854" sldId="343"/>
            <ac:picMk id="11" creationId="{CABCBC02-E564-014B-D8A6-87900634367E}"/>
          </ac:picMkLst>
        </pc:picChg>
        <pc:cxnChg chg="add mod">
          <ac:chgData name="James Quinn" userId="f55748f6-7ca8-4b50-8621-f128eeccbd05" providerId="ADAL" clId="{E37D0890-AFAE-4B0F-933C-88D015025785}" dt="2023-09-19T09:34:46.189" v="2412" actId="1582"/>
          <ac:cxnSpMkLst>
            <pc:docMk/>
            <pc:sldMk cId="379120854" sldId="343"/>
            <ac:cxnSpMk id="13" creationId="{86BE1425-DC58-41F1-375D-C1D4C4F688ED}"/>
          </ac:cxnSpMkLst>
        </pc:cxnChg>
        <pc:cxnChg chg="add mod">
          <ac:chgData name="James Quinn" userId="f55748f6-7ca8-4b50-8621-f128eeccbd05" providerId="ADAL" clId="{E37D0890-AFAE-4B0F-933C-88D015025785}" dt="2023-09-19T09:35:23.892" v="2414" actId="1582"/>
          <ac:cxnSpMkLst>
            <pc:docMk/>
            <pc:sldMk cId="379120854" sldId="343"/>
            <ac:cxnSpMk id="15" creationId="{89E7C964-29CF-AA2B-EAC9-D5AF1DB17620}"/>
          </ac:cxnSpMkLst>
        </pc:cxnChg>
      </pc:sldChg>
      <pc:sldChg chg="addSp delSp modSp add mod modNotesTx">
        <pc:chgData name="James Quinn" userId="f55748f6-7ca8-4b50-8621-f128eeccbd05" providerId="ADAL" clId="{E37D0890-AFAE-4B0F-933C-88D015025785}" dt="2023-09-19T10:48:04.008" v="4179" actId="1076"/>
        <pc:sldMkLst>
          <pc:docMk/>
          <pc:sldMk cId="2028480269" sldId="344"/>
        </pc:sldMkLst>
        <pc:spChg chg="add del mod">
          <ac:chgData name="James Quinn" userId="f55748f6-7ca8-4b50-8621-f128eeccbd05" providerId="ADAL" clId="{E37D0890-AFAE-4B0F-933C-88D015025785}" dt="2023-09-19T09:37:13.050" v="2443" actId="478"/>
          <ac:spMkLst>
            <pc:docMk/>
            <pc:sldMk cId="2028480269" sldId="344"/>
            <ac:spMk id="13" creationId="{2CA40D27-ADB0-015C-3668-2F8DF1896E05}"/>
          </ac:spMkLst>
        </pc:spChg>
        <pc:picChg chg="del">
          <ac:chgData name="James Quinn" userId="f55748f6-7ca8-4b50-8621-f128eeccbd05" providerId="ADAL" clId="{E37D0890-AFAE-4B0F-933C-88D015025785}" dt="2023-09-19T09:35:27.040" v="2415" actId="478"/>
          <ac:picMkLst>
            <pc:docMk/>
            <pc:sldMk cId="2028480269" sldId="344"/>
            <ac:picMk id="5" creationId="{3CE7D4A9-48BD-16E9-56A6-A71680375574}"/>
          </ac:picMkLst>
        </pc:picChg>
        <pc:picChg chg="del">
          <ac:chgData name="James Quinn" userId="f55748f6-7ca8-4b50-8621-f128eeccbd05" providerId="ADAL" clId="{E37D0890-AFAE-4B0F-933C-88D015025785}" dt="2023-09-19T09:35:27.885" v="2416" actId="478"/>
          <ac:picMkLst>
            <pc:docMk/>
            <pc:sldMk cId="2028480269" sldId="344"/>
            <ac:picMk id="9" creationId="{AA74A96E-3656-FC2F-6572-1EE2EEB44716}"/>
          </ac:picMkLst>
        </pc:picChg>
        <pc:picChg chg="del mod">
          <ac:chgData name="James Quinn" userId="f55748f6-7ca8-4b50-8621-f128eeccbd05" providerId="ADAL" clId="{E37D0890-AFAE-4B0F-933C-88D015025785}" dt="2023-09-19T09:37:52.396" v="2444" actId="478"/>
          <ac:picMkLst>
            <pc:docMk/>
            <pc:sldMk cId="2028480269" sldId="344"/>
            <ac:picMk id="11" creationId="{CABCBC02-E564-014B-D8A6-87900634367E}"/>
          </ac:picMkLst>
        </pc:picChg>
        <pc:picChg chg="add del">
          <ac:chgData name="James Quinn" userId="f55748f6-7ca8-4b50-8621-f128eeccbd05" providerId="ADAL" clId="{E37D0890-AFAE-4B0F-933C-88D015025785}" dt="2023-09-19T10:38:40.415" v="3188" actId="478"/>
          <ac:picMkLst>
            <pc:docMk/>
            <pc:sldMk cId="2028480269" sldId="344"/>
            <ac:picMk id="15" creationId="{70DF26E4-A46D-9C33-ACEA-346AC1E93CA9}"/>
          </ac:picMkLst>
        </pc:picChg>
        <pc:picChg chg="add del">
          <ac:chgData name="James Quinn" userId="f55748f6-7ca8-4b50-8621-f128eeccbd05" providerId="ADAL" clId="{E37D0890-AFAE-4B0F-933C-88D015025785}" dt="2023-09-19T10:38:37.130" v="3187" actId="22"/>
          <ac:picMkLst>
            <pc:docMk/>
            <pc:sldMk cId="2028480269" sldId="344"/>
            <ac:picMk id="28" creationId="{733B1567-3A08-AF38-45F4-C587764C52FF}"/>
          </ac:picMkLst>
        </pc:picChg>
        <pc:picChg chg="add mod ord">
          <ac:chgData name="James Quinn" userId="f55748f6-7ca8-4b50-8621-f128eeccbd05" providerId="ADAL" clId="{E37D0890-AFAE-4B0F-933C-88D015025785}" dt="2023-09-19T10:39:12.831" v="3203" actId="171"/>
          <ac:picMkLst>
            <pc:docMk/>
            <pc:sldMk cId="2028480269" sldId="344"/>
            <ac:picMk id="30" creationId="{6E729F30-3CDF-DC23-11E7-69350C40B112}"/>
          </ac:picMkLst>
        </pc:picChg>
        <pc:cxnChg chg="add del mod">
          <ac:chgData name="James Quinn" userId="f55748f6-7ca8-4b50-8621-f128eeccbd05" providerId="ADAL" clId="{E37D0890-AFAE-4B0F-933C-88D015025785}" dt="2023-09-19T09:37:54.927" v="2446" actId="478"/>
          <ac:cxnSpMkLst>
            <pc:docMk/>
            <pc:sldMk cId="2028480269" sldId="344"/>
            <ac:cxnSpMk id="3" creationId="{1234A074-476C-7C79-7932-939F9AFECA2C}"/>
          </ac:cxnSpMkLst>
        </pc:cxnChg>
        <pc:cxnChg chg="add del mod">
          <ac:chgData name="James Quinn" userId="f55748f6-7ca8-4b50-8621-f128eeccbd05" providerId="ADAL" clId="{E37D0890-AFAE-4B0F-933C-88D015025785}" dt="2023-09-19T10:10:06.578" v="2985" actId="478"/>
          <ac:cxnSpMkLst>
            <pc:docMk/>
            <pc:sldMk cId="2028480269" sldId="344"/>
            <ac:cxnSpMk id="16" creationId="{368A5751-6DD1-3EEE-DB13-0437B4194F6D}"/>
          </ac:cxnSpMkLst>
        </pc:cxnChg>
        <pc:cxnChg chg="add mod ord">
          <ac:chgData name="James Quinn" userId="f55748f6-7ca8-4b50-8621-f128eeccbd05" providerId="ADAL" clId="{E37D0890-AFAE-4B0F-933C-88D015025785}" dt="2023-09-19T10:39:34.014" v="3216" actId="1076"/>
          <ac:cxnSpMkLst>
            <pc:docMk/>
            <pc:sldMk cId="2028480269" sldId="344"/>
            <ac:cxnSpMk id="18" creationId="{267432BA-8F30-4A81-85A1-921DC2DDAB00}"/>
          </ac:cxnSpMkLst>
        </pc:cxnChg>
        <pc:cxnChg chg="add del mod">
          <ac:chgData name="James Quinn" userId="f55748f6-7ca8-4b50-8621-f128eeccbd05" providerId="ADAL" clId="{E37D0890-AFAE-4B0F-933C-88D015025785}" dt="2023-09-19T09:39:05.615" v="2460"/>
          <ac:cxnSpMkLst>
            <pc:docMk/>
            <pc:sldMk cId="2028480269" sldId="344"/>
            <ac:cxnSpMk id="20" creationId="{527A0A69-A925-4F69-6F1C-B46FFA7BDAC1}"/>
          </ac:cxnSpMkLst>
        </pc:cxnChg>
        <pc:cxnChg chg="add mod">
          <ac:chgData name="James Quinn" userId="f55748f6-7ca8-4b50-8621-f128eeccbd05" providerId="ADAL" clId="{E37D0890-AFAE-4B0F-933C-88D015025785}" dt="2023-09-19T10:39:24.385" v="3210" actId="1035"/>
          <ac:cxnSpMkLst>
            <pc:docMk/>
            <pc:sldMk cId="2028480269" sldId="344"/>
            <ac:cxnSpMk id="21" creationId="{A22B7445-6ACD-B5B2-7F81-D64495637E3A}"/>
          </ac:cxnSpMkLst>
        </pc:cxnChg>
        <pc:cxnChg chg="add mod">
          <ac:chgData name="James Quinn" userId="f55748f6-7ca8-4b50-8621-f128eeccbd05" providerId="ADAL" clId="{E37D0890-AFAE-4B0F-933C-88D015025785}" dt="2023-09-19T10:39:44.502" v="3219" actId="1036"/>
          <ac:cxnSpMkLst>
            <pc:docMk/>
            <pc:sldMk cId="2028480269" sldId="344"/>
            <ac:cxnSpMk id="22" creationId="{E97F61CA-6C56-5AD2-C1DF-EE914CCADBB3}"/>
          </ac:cxnSpMkLst>
        </pc:cxnChg>
        <pc:cxnChg chg="add mod">
          <ac:chgData name="James Quinn" userId="f55748f6-7ca8-4b50-8621-f128eeccbd05" providerId="ADAL" clId="{E37D0890-AFAE-4B0F-933C-88D015025785}" dt="2023-09-19T10:39:17.452" v="3204" actId="1076"/>
          <ac:cxnSpMkLst>
            <pc:docMk/>
            <pc:sldMk cId="2028480269" sldId="344"/>
            <ac:cxnSpMk id="23" creationId="{84E6CFDD-BFF8-F96C-7A58-A1B6710EB6EA}"/>
          </ac:cxnSpMkLst>
        </pc:cxnChg>
        <pc:cxnChg chg="add mod">
          <ac:chgData name="James Quinn" userId="f55748f6-7ca8-4b50-8621-f128eeccbd05" providerId="ADAL" clId="{E37D0890-AFAE-4B0F-933C-88D015025785}" dt="2023-09-19T10:39:55.323" v="3221" actId="1076"/>
          <ac:cxnSpMkLst>
            <pc:docMk/>
            <pc:sldMk cId="2028480269" sldId="344"/>
            <ac:cxnSpMk id="24" creationId="{792168E5-6A7B-7A58-CF1D-D3A0592701EA}"/>
          </ac:cxnSpMkLst>
        </pc:cxnChg>
        <pc:cxnChg chg="add mod">
          <ac:chgData name="James Quinn" userId="f55748f6-7ca8-4b50-8621-f128eeccbd05" providerId="ADAL" clId="{E37D0890-AFAE-4B0F-933C-88D015025785}" dt="2023-09-19T10:39:50.650" v="3220" actId="1076"/>
          <ac:cxnSpMkLst>
            <pc:docMk/>
            <pc:sldMk cId="2028480269" sldId="344"/>
            <ac:cxnSpMk id="25" creationId="{A32E9D5B-24CC-3B5C-A468-A8F93337DB35}"/>
          </ac:cxnSpMkLst>
        </pc:cxnChg>
        <pc:cxnChg chg="add mod">
          <ac:chgData name="James Quinn" userId="f55748f6-7ca8-4b50-8621-f128eeccbd05" providerId="ADAL" clId="{E37D0890-AFAE-4B0F-933C-88D015025785}" dt="2023-09-19T10:40:01.852" v="3222" actId="1076"/>
          <ac:cxnSpMkLst>
            <pc:docMk/>
            <pc:sldMk cId="2028480269" sldId="344"/>
            <ac:cxnSpMk id="26" creationId="{0CA780C6-D07B-7938-E26C-6A5F785E69E8}"/>
          </ac:cxnSpMkLst>
        </pc:cxnChg>
        <pc:cxnChg chg="add mod">
          <ac:chgData name="James Quinn" userId="f55748f6-7ca8-4b50-8621-f128eeccbd05" providerId="ADAL" clId="{E37D0890-AFAE-4B0F-933C-88D015025785}" dt="2023-09-19T10:48:04.008" v="4179" actId="1076"/>
          <ac:cxnSpMkLst>
            <pc:docMk/>
            <pc:sldMk cId="2028480269" sldId="344"/>
            <ac:cxnSpMk id="31" creationId="{69586CD3-9046-04D9-5245-D81EC3065A63}"/>
          </ac:cxnSpMkLst>
        </pc:cxnChg>
      </pc:sldChg>
      <pc:sldChg chg="delSp modSp add mod ord">
        <pc:chgData name="James Quinn" userId="f55748f6-7ca8-4b50-8621-f128eeccbd05" providerId="ADAL" clId="{E37D0890-AFAE-4B0F-933C-88D015025785}" dt="2023-09-19T10:30:47.908" v="3185" actId="20577"/>
        <pc:sldMkLst>
          <pc:docMk/>
          <pc:sldMk cId="2167788989" sldId="345"/>
        </pc:sldMkLst>
        <pc:spChg chg="mod">
          <ac:chgData name="James Quinn" userId="f55748f6-7ca8-4b50-8621-f128eeccbd05" providerId="ADAL" clId="{E37D0890-AFAE-4B0F-933C-88D015025785}" dt="2023-09-19T10:29:37.510" v="3019" actId="20577"/>
          <ac:spMkLst>
            <pc:docMk/>
            <pc:sldMk cId="2167788989" sldId="345"/>
            <ac:spMk id="10" creationId="{B7422193-C15B-F7D1-0937-0347DABB7AFC}"/>
          </ac:spMkLst>
        </pc:spChg>
        <pc:spChg chg="mod">
          <ac:chgData name="James Quinn" userId="f55748f6-7ca8-4b50-8621-f128eeccbd05" providerId="ADAL" clId="{E37D0890-AFAE-4B0F-933C-88D015025785}" dt="2023-09-19T10:30:47.908" v="3185" actId="20577"/>
          <ac:spMkLst>
            <pc:docMk/>
            <pc:sldMk cId="2167788989" sldId="345"/>
            <ac:spMk id="12" creationId="{9333E360-72B5-FCC1-70D3-774AF6C46ECC}"/>
          </ac:spMkLst>
        </pc:spChg>
        <pc:picChg chg="del">
          <ac:chgData name="James Quinn" userId="f55748f6-7ca8-4b50-8621-f128eeccbd05" providerId="ADAL" clId="{E37D0890-AFAE-4B0F-933C-88D015025785}" dt="2023-09-19T10:30:08.898" v="3145" actId="478"/>
          <ac:picMkLst>
            <pc:docMk/>
            <pc:sldMk cId="2167788989" sldId="345"/>
            <ac:picMk id="13" creationId="{4B1F3848-84A7-C45D-716B-AFF94D81ED36}"/>
          </ac:picMkLst>
        </pc:picChg>
        <pc:picChg chg="del">
          <ac:chgData name="James Quinn" userId="f55748f6-7ca8-4b50-8621-f128eeccbd05" providerId="ADAL" clId="{E37D0890-AFAE-4B0F-933C-88D015025785}" dt="2023-09-19T10:30:08.898" v="3145" actId="478"/>
          <ac:picMkLst>
            <pc:docMk/>
            <pc:sldMk cId="2167788989" sldId="345"/>
            <ac:picMk id="1026" creationId="{488320DB-3A06-E9F0-FE61-C520EAF9BE48}"/>
          </ac:picMkLst>
        </pc:picChg>
        <pc:picChg chg="del">
          <ac:chgData name="James Quinn" userId="f55748f6-7ca8-4b50-8621-f128eeccbd05" providerId="ADAL" clId="{E37D0890-AFAE-4B0F-933C-88D015025785}" dt="2023-09-19T10:30:08.898" v="3145" actId="478"/>
          <ac:picMkLst>
            <pc:docMk/>
            <pc:sldMk cId="2167788989" sldId="345"/>
            <ac:picMk id="1030" creationId="{F3B9888C-4D4A-2FD5-EBA9-E7DC631B512F}"/>
          </ac:picMkLst>
        </pc:picChg>
        <pc:picChg chg="del">
          <ac:chgData name="James Quinn" userId="f55748f6-7ca8-4b50-8621-f128eeccbd05" providerId="ADAL" clId="{E37D0890-AFAE-4B0F-933C-88D015025785}" dt="2023-09-19T10:30:08.898" v="3145" actId="478"/>
          <ac:picMkLst>
            <pc:docMk/>
            <pc:sldMk cId="2167788989" sldId="345"/>
            <ac:picMk id="1032" creationId="{1B4FDBAB-BC4F-17F4-F2EA-8F17C80BFEAC}"/>
          </ac:picMkLst>
        </pc:picChg>
        <pc:picChg chg="del">
          <ac:chgData name="James Quinn" userId="f55748f6-7ca8-4b50-8621-f128eeccbd05" providerId="ADAL" clId="{E37D0890-AFAE-4B0F-933C-88D015025785}" dt="2023-09-19T10:30:08.898" v="3145" actId="478"/>
          <ac:picMkLst>
            <pc:docMk/>
            <pc:sldMk cId="2167788989" sldId="345"/>
            <ac:picMk id="1034" creationId="{945B4A07-50D2-63BD-368B-7F1B6605562E}"/>
          </ac:picMkLst>
        </pc:picChg>
        <pc:picChg chg="del">
          <ac:chgData name="James Quinn" userId="f55748f6-7ca8-4b50-8621-f128eeccbd05" providerId="ADAL" clId="{E37D0890-AFAE-4B0F-933C-88D015025785}" dt="2023-09-19T10:30:08.898" v="3145" actId="478"/>
          <ac:picMkLst>
            <pc:docMk/>
            <pc:sldMk cId="2167788989" sldId="345"/>
            <ac:picMk id="1036" creationId="{F5AB95B3-4E65-FBAF-10A2-251E94AD1F28}"/>
          </ac:picMkLst>
        </pc:picChg>
        <pc:picChg chg="del">
          <ac:chgData name="James Quinn" userId="f55748f6-7ca8-4b50-8621-f128eeccbd05" providerId="ADAL" clId="{E37D0890-AFAE-4B0F-933C-88D015025785}" dt="2023-09-19T10:30:08.898" v="3145" actId="478"/>
          <ac:picMkLst>
            <pc:docMk/>
            <pc:sldMk cId="2167788989" sldId="345"/>
            <ac:picMk id="1040" creationId="{40AB6A6B-A1EE-56FD-7AC0-F0E96282BCE5}"/>
          </ac:picMkLst>
        </pc:picChg>
      </pc:sldChg>
      <pc:sldChg chg="addSp delSp modSp add mod ord">
        <pc:chgData name="James Quinn" userId="f55748f6-7ca8-4b50-8621-f128eeccbd05" providerId="ADAL" clId="{E37D0890-AFAE-4B0F-933C-88D015025785}" dt="2023-09-20T15:14:52.002" v="4935"/>
        <pc:sldMkLst>
          <pc:docMk/>
          <pc:sldMk cId="3996653148" sldId="346"/>
        </pc:sldMkLst>
        <pc:spChg chg="mod">
          <ac:chgData name="James Quinn" userId="f55748f6-7ca8-4b50-8621-f128eeccbd05" providerId="ADAL" clId="{E37D0890-AFAE-4B0F-933C-88D015025785}" dt="2023-09-20T15:14:45.511" v="4930"/>
          <ac:spMkLst>
            <pc:docMk/>
            <pc:sldMk cId="3996653148" sldId="346"/>
            <ac:spMk id="2" creationId="{1868B853-2DAE-FC8F-D494-3027C4ECA4CF}"/>
          </ac:spMkLst>
        </pc:spChg>
        <pc:spChg chg="add mod">
          <ac:chgData name="James Quinn" userId="f55748f6-7ca8-4b50-8621-f128eeccbd05" providerId="ADAL" clId="{E37D0890-AFAE-4B0F-933C-88D015025785}" dt="2023-09-20T15:14:52.002" v="4935"/>
          <ac:spMkLst>
            <pc:docMk/>
            <pc:sldMk cId="3996653148" sldId="346"/>
            <ac:spMk id="3" creationId="{78CD3C02-FDC2-A00C-961C-67F0B875EAC4}"/>
          </ac:spMkLst>
        </pc:spChg>
        <pc:picChg chg="del">
          <ac:chgData name="James Quinn" userId="f55748f6-7ca8-4b50-8621-f128eeccbd05" providerId="ADAL" clId="{E37D0890-AFAE-4B0F-933C-88D015025785}" dt="2023-09-20T15:14:46.938" v="4931" actId="478"/>
          <ac:picMkLst>
            <pc:docMk/>
            <pc:sldMk cId="3996653148" sldId="346"/>
            <ac:picMk id="5" creationId="{3CE7D4A9-48BD-16E9-56A6-A71680375574}"/>
          </ac:picMkLst>
        </pc:picChg>
        <pc:picChg chg="del">
          <ac:chgData name="James Quinn" userId="f55748f6-7ca8-4b50-8621-f128eeccbd05" providerId="ADAL" clId="{E37D0890-AFAE-4B0F-933C-88D015025785}" dt="2023-09-20T15:14:47.394" v="4932" actId="478"/>
          <ac:picMkLst>
            <pc:docMk/>
            <pc:sldMk cId="3996653148" sldId="346"/>
            <ac:picMk id="9" creationId="{AA74A96E-3656-FC2F-6572-1EE2EEB44716}"/>
          </ac:picMkLst>
        </pc:picChg>
        <pc:cxnChg chg="del mod">
          <ac:chgData name="James Quinn" userId="f55748f6-7ca8-4b50-8621-f128eeccbd05" providerId="ADAL" clId="{E37D0890-AFAE-4B0F-933C-88D015025785}" dt="2023-09-20T15:14:47.961" v="4933" actId="478"/>
          <ac:cxnSpMkLst>
            <pc:docMk/>
            <pc:sldMk cId="3996653148" sldId="346"/>
            <ac:cxnSpMk id="13" creationId="{86BE1425-DC58-41F1-375D-C1D4C4F688ED}"/>
          </ac:cxnSpMkLst>
        </pc:cxnChg>
        <pc:cxnChg chg="del mod">
          <ac:chgData name="James Quinn" userId="f55748f6-7ca8-4b50-8621-f128eeccbd05" providerId="ADAL" clId="{E37D0890-AFAE-4B0F-933C-88D015025785}" dt="2023-09-20T15:14:48.643" v="4934" actId="478"/>
          <ac:cxnSpMkLst>
            <pc:docMk/>
            <pc:sldMk cId="3996653148" sldId="346"/>
            <ac:cxnSpMk id="15" creationId="{89E7C964-29CF-AA2B-EAC9-D5AF1DB1762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82E370-7CC8-4597-8DFF-95DCE69676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5B058176-68A8-4411-89C2-EA13050B1C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D87A3A-3A46-423A-B615-D8CD489B6BAB}" type="datetimeFigureOut">
              <a:rPr lang="en-ZA" smtClean="0"/>
              <a:t>2025/09/18</a:t>
            </a:fld>
            <a:endParaRPr lang="en-ZA"/>
          </a:p>
        </p:txBody>
      </p:sp>
      <p:sp>
        <p:nvSpPr>
          <p:cNvPr id="4" name="Footer Placeholder 3">
            <a:extLst>
              <a:ext uri="{FF2B5EF4-FFF2-40B4-BE49-F238E27FC236}">
                <a16:creationId xmlns:a16="http://schemas.microsoft.com/office/drawing/2014/main" id="{5CE4B0D4-4015-4276-8DB7-52A6E7E35B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54833085-9199-49B6-801F-429C1CAB5F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EBAE09-34E9-4392-B6D6-59063056993D}" type="slidenum">
              <a:rPr lang="en-ZA" smtClean="0"/>
              <a:t>‹#›</a:t>
            </a:fld>
            <a:endParaRPr lang="en-ZA"/>
          </a:p>
        </p:txBody>
      </p:sp>
    </p:spTree>
    <p:extLst>
      <p:ext uri="{BB962C8B-B14F-4D97-AF65-F5344CB8AC3E}">
        <p14:creationId xmlns:p14="http://schemas.microsoft.com/office/powerpoint/2010/main" val="1369323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F0EC178B-6532-D741-BB1D-C6F2E2FEBF52}" type="datetimeFigureOut">
              <a:rPr lang="en-US" smtClean="0"/>
              <a:pPr/>
              <a:t>9/18/2025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AA759650-762C-9343-8990-0901C80FC791}" type="slidenum">
              <a:rPr lang="en-US" smtClean="0"/>
              <a:pPr/>
              <a:t>‹#›</a:t>
            </a:fld>
            <a:endParaRPr lang="en-US"/>
          </a:p>
        </p:txBody>
      </p:sp>
    </p:spTree>
    <p:extLst>
      <p:ext uri="{BB962C8B-B14F-4D97-AF65-F5344CB8AC3E}">
        <p14:creationId xmlns:p14="http://schemas.microsoft.com/office/powerpoint/2010/main" val="142793757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Basically read this slide out.</a:t>
            </a:r>
          </a:p>
        </p:txBody>
      </p:sp>
      <p:sp>
        <p:nvSpPr>
          <p:cNvPr id="4" name="Slide Number Placeholder 3"/>
          <p:cNvSpPr>
            <a:spLocks noGrp="1"/>
          </p:cNvSpPr>
          <p:nvPr>
            <p:ph type="sldNum" sz="quarter" idx="5"/>
          </p:nvPr>
        </p:nvSpPr>
        <p:spPr/>
        <p:txBody>
          <a:bodyPr/>
          <a:lstStyle/>
          <a:p>
            <a:fld id="{AA759650-762C-9343-8990-0901C80FC791}" type="slidenum">
              <a:rPr lang="en-US" smtClean="0"/>
              <a:pPr/>
              <a:t>2</a:t>
            </a:fld>
            <a:endParaRPr lang="en-US"/>
          </a:p>
        </p:txBody>
      </p:sp>
    </p:spTree>
    <p:extLst>
      <p:ext uri="{BB962C8B-B14F-4D97-AF65-F5344CB8AC3E}">
        <p14:creationId xmlns:p14="http://schemas.microsoft.com/office/powerpoint/2010/main" val="300047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Quick overview of requirements</a:t>
            </a:r>
          </a:p>
        </p:txBody>
      </p:sp>
      <p:sp>
        <p:nvSpPr>
          <p:cNvPr id="4" name="Slide Number Placeholder 3"/>
          <p:cNvSpPr>
            <a:spLocks noGrp="1"/>
          </p:cNvSpPr>
          <p:nvPr>
            <p:ph type="sldNum" sz="quarter" idx="5"/>
          </p:nvPr>
        </p:nvSpPr>
        <p:spPr/>
        <p:txBody>
          <a:bodyPr/>
          <a:lstStyle/>
          <a:p>
            <a:fld id="{AA759650-762C-9343-8990-0901C80FC791}" type="slidenum">
              <a:rPr lang="en-US" smtClean="0"/>
              <a:pPr/>
              <a:t>3</a:t>
            </a:fld>
            <a:endParaRPr lang="en-US"/>
          </a:p>
        </p:txBody>
      </p:sp>
    </p:spTree>
    <p:extLst>
      <p:ext uri="{BB962C8B-B14F-4D97-AF65-F5344CB8AC3E}">
        <p14:creationId xmlns:p14="http://schemas.microsoft.com/office/powerpoint/2010/main" val="4120994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GB"/>
              <a:t>Scheduled pipeline runs</a:t>
            </a:r>
          </a:p>
          <a:p>
            <a:pPr marL="285750" indent="-285750">
              <a:buFontTx/>
              <a:buChar char="-"/>
            </a:pPr>
            <a:r>
              <a:rPr lang="en-GB"/>
              <a:t>Plan is generated, on this occasion there were changes (3 to add)</a:t>
            </a:r>
          </a:p>
          <a:p>
            <a:pPr marL="285750" indent="-285750">
              <a:buFontTx/>
              <a:buChar char="-"/>
            </a:pPr>
            <a:r>
              <a:rPr lang="en-GB"/>
              <a:t>Because the run was Scheduled and there were planned changes, the Create Work Item task ran</a:t>
            </a:r>
          </a:p>
        </p:txBody>
      </p:sp>
      <p:sp>
        <p:nvSpPr>
          <p:cNvPr id="4" name="Slide Number Placeholder 3"/>
          <p:cNvSpPr>
            <a:spLocks noGrp="1"/>
          </p:cNvSpPr>
          <p:nvPr>
            <p:ph type="sldNum" sz="quarter" idx="5"/>
          </p:nvPr>
        </p:nvSpPr>
        <p:spPr/>
        <p:txBody>
          <a:bodyPr/>
          <a:lstStyle/>
          <a:p>
            <a:fld id="{AA759650-762C-9343-8990-0901C80FC791}" type="slidenum">
              <a:rPr lang="en-US" smtClean="0"/>
              <a:pPr/>
              <a:t>4</a:t>
            </a:fld>
            <a:endParaRPr lang="en-US"/>
          </a:p>
        </p:txBody>
      </p:sp>
    </p:spTree>
    <p:extLst>
      <p:ext uri="{BB962C8B-B14F-4D97-AF65-F5344CB8AC3E}">
        <p14:creationId xmlns:p14="http://schemas.microsoft.com/office/powerpoint/2010/main" val="1275214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GB"/>
              <a:t>The created work item</a:t>
            </a:r>
          </a:p>
          <a:p>
            <a:pPr marL="285750" indent="-285750">
              <a:buFontTx/>
              <a:buChar char="-"/>
            </a:pPr>
            <a:r>
              <a:rPr lang="en-GB"/>
              <a:t>New Task</a:t>
            </a:r>
          </a:p>
          <a:p>
            <a:pPr marL="285750" indent="-285750">
              <a:buFontTx/>
              <a:buChar char="-"/>
            </a:pPr>
            <a:r>
              <a:rPr lang="en-GB"/>
              <a:t>Name generated</a:t>
            </a:r>
          </a:p>
          <a:p>
            <a:pPr marL="285750" indent="-285750">
              <a:buFontTx/>
              <a:buChar char="-"/>
            </a:pPr>
            <a:r>
              <a:rPr lang="en-GB"/>
              <a:t>Assigned to engineer or can be left unassigned</a:t>
            </a:r>
          </a:p>
          <a:p>
            <a:pPr marL="285750" indent="-285750">
              <a:buFontTx/>
              <a:buChar char="-"/>
            </a:pPr>
            <a:r>
              <a:rPr lang="en-GB"/>
              <a:t>Custom description added</a:t>
            </a:r>
          </a:p>
          <a:p>
            <a:pPr marL="285750" indent="-285750">
              <a:buFontTx/>
              <a:buChar char="-"/>
            </a:pPr>
            <a:r>
              <a:rPr lang="en-GB"/>
              <a:t>On future run, if the task is still New or Active, then instead of a new ticket being created which would be a duplicate, the scheduled pipeline </a:t>
            </a:r>
            <a:r>
              <a:rPr lang="en-GB" err="1"/>
              <a:t>add’s</a:t>
            </a:r>
            <a:r>
              <a:rPr lang="en-GB"/>
              <a:t> comments to the existing ticket</a:t>
            </a:r>
          </a:p>
          <a:p>
            <a:pPr marL="285750" indent="-285750">
              <a:buFontTx/>
              <a:buChar char="-"/>
            </a:pPr>
            <a:r>
              <a:rPr lang="en-GB"/>
              <a:t>Ticket is linked to the Scheduled Run “Builds”, allowing you to click through to the pipeline run</a:t>
            </a:r>
          </a:p>
          <a:p>
            <a:pPr marL="285750" indent="-285750">
              <a:buFontTx/>
              <a:buChar char="-"/>
            </a:pPr>
            <a:r>
              <a:rPr lang="en-GB"/>
              <a:t>Ticket is linked to a parent work item</a:t>
            </a:r>
          </a:p>
          <a:p>
            <a:pPr marL="285750" indent="-285750">
              <a:buFontTx/>
              <a:buChar char="-"/>
            </a:pPr>
            <a:r>
              <a:rPr lang="en-GB"/>
              <a:t>Ticket is assigned to the current sprint</a:t>
            </a:r>
          </a:p>
        </p:txBody>
      </p:sp>
      <p:sp>
        <p:nvSpPr>
          <p:cNvPr id="4" name="Slide Number Placeholder 3"/>
          <p:cNvSpPr>
            <a:spLocks noGrp="1"/>
          </p:cNvSpPr>
          <p:nvPr>
            <p:ph type="sldNum" sz="quarter" idx="5"/>
          </p:nvPr>
        </p:nvSpPr>
        <p:spPr/>
        <p:txBody>
          <a:bodyPr/>
          <a:lstStyle/>
          <a:p>
            <a:fld id="{AA759650-762C-9343-8990-0901C80FC791}" type="slidenum">
              <a:rPr lang="en-US" smtClean="0"/>
              <a:pPr/>
              <a:t>5</a:t>
            </a:fld>
            <a:endParaRPr lang="en-US"/>
          </a:p>
        </p:txBody>
      </p:sp>
    </p:spTree>
    <p:extLst>
      <p:ext uri="{BB962C8B-B14F-4D97-AF65-F5344CB8AC3E}">
        <p14:creationId xmlns:p14="http://schemas.microsoft.com/office/powerpoint/2010/main" val="262186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GB"/>
              <a:t>Scheduled pipeline runs</a:t>
            </a:r>
          </a:p>
          <a:p>
            <a:pPr marL="285750" indent="-285750">
              <a:buFontTx/>
              <a:buChar char="-"/>
            </a:pPr>
            <a:r>
              <a:rPr lang="en-GB"/>
              <a:t>Plan is generated, on this occasion there were changes (3 to add)</a:t>
            </a:r>
          </a:p>
          <a:p>
            <a:pPr marL="285750" indent="-285750">
              <a:buFontTx/>
              <a:buChar char="-"/>
            </a:pPr>
            <a:r>
              <a:rPr lang="en-GB"/>
              <a:t>Because the run was Scheduled and there were planned changes, the Create Work Item task ran</a:t>
            </a:r>
          </a:p>
        </p:txBody>
      </p:sp>
      <p:sp>
        <p:nvSpPr>
          <p:cNvPr id="4" name="Slide Number Placeholder 3"/>
          <p:cNvSpPr>
            <a:spLocks noGrp="1"/>
          </p:cNvSpPr>
          <p:nvPr>
            <p:ph type="sldNum" sz="quarter" idx="5"/>
          </p:nvPr>
        </p:nvSpPr>
        <p:spPr/>
        <p:txBody>
          <a:bodyPr/>
          <a:lstStyle/>
          <a:p>
            <a:fld id="{AA759650-762C-9343-8990-0901C80FC791}" type="slidenum">
              <a:rPr lang="en-US" smtClean="0"/>
              <a:pPr/>
              <a:t>6</a:t>
            </a:fld>
            <a:endParaRPr lang="en-US"/>
          </a:p>
        </p:txBody>
      </p:sp>
    </p:spTree>
    <p:extLst>
      <p:ext uri="{BB962C8B-B14F-4D97-AF65-F5344CB8AC3E}">
        <p14:creationId xmlns:p14="http://schemas.microsoft.com/office/powerpoint/2010/main" val="314224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quick Technical Run-through….</a:t>
            </a:r>
          </a:p>
          <a:p>
            <a:endParaRPr lang="en-GB"/>
          </a:p>
          <a:p>
            <a:pPr marL="285750" indent="-285750">
              <a:buFontTx/>
              <a:buChar char="-"/>
            </a:pPr>
            <a:r>
              <a:rPr lang="en-GB"/>
              <a:t>First you apply a schedule to your YAML Pipeline</a:t>
            </a:r>
          </a:p>
          <a:p>
            <a:pPr marL="285750" indent="-285750">
              <a:buFontTx/>
              <a:buChar char="-"/>
            </a:pPr>
            <a:r>
              <a:rPr lang="en-GB"/>
              <a:t>Then you add the Create Work Item Task</a:t>
            </a:r>
          </a:p>
          <a:p>
            <a:pPr marL="895335" lvl="1" indent="-285750">
              <a:buFontTx/>
              <a:buChar char="-"/>
            </a:pPr>
            <a:r>
              <a:rPr lang="en-GB"/>
              <a:t>There are two key conditions to be aware of….</a:t>
            </a:r>
          </a:p>
          <a:p>
            <a:pPr marL="285750" lvl="0" indent="-285750">
              <a:buFontTx/>
              <a:buChar char="-"/>
            </a:pPr>
            <a:endParaRPr lang="en-GB"/>
          </a:p>
        </p:txBody>
      </p:sp>
      <p:sp>
        <p:nvSpPr>
          <p:cNvPr id="4" name="Slide Number Placeholder 3"/>
          <p:cNvSpPr>
            <a:spLocks noGrp="1"/>
          </p:cNvSpPr>
          <p:nvPr>
            <p:ph type="sldNum" sz="quarter" idx="5"/>
          </p:nvPr>
        </p:nvSpPr>
        <p:spPr/>
        <p:txBody>
          <a:bodyPr/>
          <a:lstStyle/>
          <a:p>
            <a:fld id="{AA759650-762C-9343-8990-0901C80FC791}" type="slidenum">
              <a:rPr lang="en-US" smtClean="0"/>
              <a:pPr/>
              <a:t>7</a:t>
            </a:fld>
            <a:endParaRPr lang="en-US"/>
          </a:p>
        </p:txBody>
      </p:sp>
    </p:spTree>
    <p:extLst>
      <p:ext uri="{BB962C8B-B14F-4D97-AF65-F5344CB8AC3E}">
        <p14:creationId xmlns:p14="http://schemas.microsoft.com/office/powerpoint/2010/main" val="212405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And on the Deploy stage, we add conditions meaning Deploy is only allowed to run under these conditions.</a:t>
            </a:r>
          </a:p>
          <a:p>
            <a:endParaRPr lang="en-GB"/>
          </a:p>
          <a:p>
            <a:r>
              <a:rPr lang="en-GB"/>
              <a:t>If your environment has Approval Gates, these are still respected.</a:t>
            </a:r>
          </a:p>
        </p:txBody>
      </p:sp>
      <p:sp>
        <p:nvSpPr>
          <p:cNvPr id="4" name="Slide Number Placeholder 3"/>
          <p:cNvSpPr>
            <a:spLocks noGrp="1"/>
          </p:cNvSpPr>
          <p:nvPr>
            <p:ph type="sldNum" sz="quarter" idx="5"/>
          </p:nvPr>
        </p:nvSpPr>
        <p:spPr/>
        <p:txBody>
          <a:bodyPr/>
          <a:lstStyle/>
          <a:p>
            <a:fld id="{AA759650-762C-9343-8990-0901C80FC791}" type="slidenum">
              <a:rPr lang="en-US" smtClean="0"/>
              <a:pPr/>
              <a:t>8</a:t>
            </a:fld>
            <a:endParaRPr lang="en-US"/>
          </a:p>
        </p:txBody>
      </p:sp>
    </p:spTree>
    <p:extLst>
      <p:ext uri="{BB962C8B-B14F-4D97-AF65-F5344CB8AC3E}">
        <p14:creationId xmlns:p14="http://schemas.microsoft.com/office/powerpoint/2010/main" val="162619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A759650-762C-9343-8990-0901C80FC791}" type="slidenum">
              <a:rPr lang="en-US" smtClean="0"/>
              <a:pPr/>
              <a:t>9</a:t>
            </a:fld>
            <a:endParaRPr lang="en-US"/>
          </a:p>
        </p:txBody>
      </p:sp>
    </p:spTree>
    <p:extLst>
      <p:ext uri="{BB962C8B-B14F-4D97-AF65-F5344CB8AC3E}">
        <p14:creationId xmlns:p14="http://schemas.microsoft.com/office/powerpoint/2010/main" val="3305266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759650-762C-9343-8990-0901C80FC791}" type="slidenum">
              <a:rPr lang="en-US" smtClean="0"/>
              <a:pPr/>
              <a:t>10</a:t>
            </a:fld>
            <a:endParaRPr lang="en-US"/>
          </a:p>
        </p:txBody>
      </p:sp>
    </p:spTree>
    <p:extLst>
      <p:ext uri="{BB962C8B-B14F-4D97-AF65-F5344CB8AC3E}">
        <p14:creationId xmlns:p14="http://schemas.microsoft.com/office/powerpoint/2010/main" val="2043525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6.wdp"/></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 Id="rId4" Type="http://schemas.microsoft.com/office/2007/relationships/hdphoto" Target="../media/hdphoto6.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7.wdp"/><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microsoft.com/office/2007/relationships/hdphoto" Target="../media/hdphoto4.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microsoft.com/office/2007/relationships/hdphoto" Target="../media/hdphoto5.wdp"/><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fault Cover">
    <p:bg>
      <p:bgPr>
        <a:gradFill flip="none" rotWithShape="1">
          <a:gsLst>
            <a:gs pos="0">
              <a:schemeClr val="accent4"/>
            </a:gs>
            <a:gs pos="100000">
              <a:schemeClr val="tx2"/>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236438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dirty="0">
                <a:solidFill>
                  <a:schemeClr val="bg1"/>
                </a:solidFill>
                <a:latin typeface="Segoe UI Semibold" panose="020B0502040204020203" pitchFamily="34" charset="0"/>
                <a:cs typeface="Segoe UI Semibold" panose="020B0502040204020203" pitchFamily="34" charset="0"/>
              </a:rPr>
              <a:t>©2025 Avanade Inc. All Rights Reserved. &lt;Highly Confidential&gt;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114962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Graphic 2">
            <a:extLst>
              <a:ext uri="{FF2B5EF4-FFF2-40B4-BE49-F238E27FC236}">
                <a16:creationId xmlns:a16="http://schemas.microsoft.com/office/drawing/2014/main" id="{58C5AC77-1855-61A1-86D8-42A6577554F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24298238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content_slide">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91688"/>
          </a:xfrm>
          <a:prstGeom prst="roundRect">
            <a:avLst>
              <a:gd name="adj" fmla="val 0"/>
            </a:avLst>
          </a:prstGeom>
          <a:gradFill flip="none" rotWithShape="1">
            <a:gsLst>
              <a:gs pos="100000">
                <a:schemeClr val="bg2"/>
              </a:gs>
              <a:gs pos="4000">
                <a:schemeClr val="accent5"/>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ACB8EA15-52E5-1F00-9DAD-86C3E3B033A4}"/>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3" name="Slide Number Placeholder 3">
            <a:extLst>
              <a:ext uri="{FF2B5EF4-FFF2-40B4-BE49-F238E27FC236}">
                <a16:creationId xmlns:a16="http://schemas.microsoft.com/office/drawing/2014/main" id="{32E43174-3AA1-B066-1E68-790DAF2BFE44}"/>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7" name="Graphic 6">
            <a:extLst>
              <a:ext uri="{FF2B5EF4-FFF2-40B4-BE49-F238E27FC236}">
                <a16:creationId xmlns:a16="http://schemas.microsoft.com/office/drawing/2014/main" id="{31D653FF-4C82-9953-4B35-EE145BE30B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44946089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content_slide">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0" y="0"/>
            <a:ext cx="8455369" cy="6891688"/>
          </a:xfrm>
          <a:prstGeom prst="roundRect">
            <a:avLst>
              <a:gd name="adj" fmla="val 0"/>
            </a:avLst>
          </a:prstGeom>
          <a:gradFill flip="none" rotWithShape="1">
            <a:gsLst>
              <a:gs pos="95000">
                <a:schemeClr val="accent4"/>
              </a:gs>
              <a:gs pos="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p:nvPr>
        </p:nvSpPr>
        <p:spPr>
          <a:xfrm>
            <a:off x="4267596" y="457200"/>
            <a:ext cx="7391004" cy="724601"/>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97415BBD-F76F-81BF-68BE-F2C1057C715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3" name="Slide Number Placeholder 3">
            <a:extLst>
              <a:ext uri="{FF2B5EF4-FFF2-40B4-BE49-F238E27FC236}">
                <a16:creationId xmlns:a16="http://schemas.microsoft.com/office/drawing/2014/main" id="{7F625B25-F162-BF73-1F60-40166C744217}"/>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9" name="Graphic 8">
            <a:extLst>
              <a:ext uri="{FF2B5EF4-FFF2-40B4-BE49-F238E27FC236}">
                <a16:creationId xmlns:a16="http://schemas.microsoft.com/office/drawing/2014/main" id="{DA1F4734-E3A6-8C9A-D6C3-CA722AD39B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30850630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9_content_slide">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E5FA2283-3783-6918-8ABF-02F2D7F21362}"/>
              </a:ext>
            </a:extLst>
          </p:cNvPr>
          <p:cNvSpPr>
            <a:spLocks noGrp="1"/>
          </p:cNvSpPr>
          <p:nvPr>
            <p:ph type="title"/>
          </p:nvPr>
        </p:nvSpPr>
        <p:spPr>
          <a:xfrm>
            <a:off x="4267596" y="457200"/>
            <a:ext cx="7391004" cy="724601"/>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9" name="Content Placeholder 20">
            <a:extLst>
              <a:ext uri="{FF2B5EF4-FFF2-40B4-BE49-F238E27FC236}">
                <a16:creationId xmlns:a16="http://schemas.microsoft.com/office/drawing/2014/main" id="{7897425C-E7C6-EF26-2267-981B3ED3528F}"/>
              </a:ext>
            </a:extLst>
          </p:cNvPr>
          <p:cNvSpPr>
            <a:spLocks noGrp="1"/>
          </p:cNvSpPr>
          <p:nvPr>
            <p:ph sz="quarter" idx="10"/>
          </p:nvPr>
        </p:nvSpPr>
        <p:spPr>
          <a:xfrm>
            <a:off x="4267199" y="1341966"/>
            <a:ext cx="7391583" cy="4658948"/>
          </a:xfrm>
          <a:prstGeom prst="rect">
            <a:avLst/>
          </a:prstGeom>
        </p:spPr>
        <p:txBody>
          <a:bodyPr/>
          <a:lstStyle>
            <a:lvl1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4">
            <a:extLst>
              <a:ext uri="{FF2B5EF4-FFF2-40B4-BE49-F238E27FC236}">
                <a16:creationId xmlns:a16="http://schemas.microsoft.com/office/drawing/2014/main" id="{7CC81F2A-A74D-2987-0689-D4C64A66FE0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3" name="Slide Number Placeholder 3">
            <a:extLst>
              <a:ext uri="{FF2B5EF4-FFF2-40B4-BE49-F238E27FC236}">
                <a16:creationId xmlns:a16="http://schemas.microsoft.com/office/drawing/2014/main" id="{787D0159-5DE9-A431-5BEF-90232321964F}"/>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5" name="Graphic 4">
            <a:extLst>
              <a:ext uri="{FF2B5EF4-FFF2-40B4-BE49-F238E27FC236}">
                <a16:creationId xmlns:a16="http://schemas.microsoft.com/office/drawing/2014/main" id="{88B40CB5-1B9E-0B5A-DBAB-7970538FC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10446086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adient 1/3 Vertical R no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8229600" y="0"/>
            <a:ext cx="3962400" cy="6891688"/>
          </a:xfrm>
          <a:prstGeom prst="roundRect">
            <a:avLst>
              <a:gd name="adj" fmla="val 0"/>
            </a:avLst>
          </a:prstGeom>
          <a:gradFill flip="none" rotWithShape="1">
            <a:gsLst>
              <a:gs pos="100000">
                <a:schemeClr val="bg2"/>
              </a:gs>
              <a:gs pos="4000">
                <a:schemeClr val="accent5"/>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7" name="Title 4">
            <a:extLst>
              <a:ext uri="{FF2B5EF4-FFF2-40B4-BE49-F238E27FC236}">
                <a16:creationId xmlns:a16="http://schemas.microsoft.com/office/drawing/2014/main" id="{891F1277-26F4-CC9B-EB47-4D21D2A999DE}"/>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3B33F1DB-5058-BC67-65C1-AE1D7F987547}"/>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Slide Number Placeholder 3">
            <a:extLst>
              <a:ext uri="{FF2B5EF4-FFF2-40B4-BE49-F238E27FC236}">
                <a16:creationId xmlns:a16="http://schemas.microsoft.com/office/drawing/2014/main" id="{FC40B215-889F-FBA8-7150-3F50A7D8BDD5}"/>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3" name="Graphic 2">
            <a:extLst>
              <a:ext uri="{FF2B5EF4-FFF2-40B4-BE49-F238E27FC236}">
                <a16:creationId xmlns:a16="http://schemas.microsoft.com/office/drawing/2014/main" id="{13E1A97E-F25D-6473-432A-128EBF9CAE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74416201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1_content_slide">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Rounded Rectangle 4">
            <a:extLst>
              <a:ext uri="{FF2B5EF4-FFF2-40B4-BE49-F238E27FC236}">
                <a16:creationId xmlns:a16="http://schemas.microsoft.com/office/drawing/2014/main" id="{FC6B96B9-71B5-B536-42AA-693AE6BE70B3}"/>
              </a:ext>
            </a:extLst>
          </p:cNvPr>
          <p:cNvSpPr/>
          <p:nvPr userDrawn="1"/>
        </p:nvSpPr>
        <p:spPr>
          <a:xfrm>
            <a:off x="8229600" y="0"/>
            <a:ext cx="3962399" cy="6891688"/>
          </a:xfrm>
          <a:prstGeom prst="roundRect">
            <a:avLst>
              <a:gd name="adj" fmla="val 0"/>
            </a:avLst>
          </a:prstGeom>
          <a:gradFill flip="none" rotWithShape="1">
            <a:gsLst>
              <a:gs pos="100000">
                <a:schemeClr val="accent4"/>
              </a:gs>
              <a:gs pos="3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6" name="Title 4">
            <a:extLst>
              <a:ext uri="{FF2B5EF4-FFF2-40B4-BE49-F238E27FC236}">
                <a16:creationId xmlns:a16="http://schemas.microsoft.com/office/drawing/2014/main" id="{90BABBC4-3489-D976-6E61-F322903E7954}"/>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3E4C09AA-B7F9-4D66-7B42-9DC887E3CE44}"/>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Slide Number Placeholder 3">
            <a:extLst>
              <a:ext uri="{FF2B5EF4-FFF2-40B4-BE49-F238E27FC236}">
                <a16:creationId xmlns:a16="http://schemas.microsoft.com/office/drawing/2014/main" id="{147588F6-C97C-F7A0-AA91-FF0964703841}"/>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3" name="Graphic 2">
            <a:extLst>
              <a:ext uri="{FF2B5EF4-FFF2-40B4-BE49-F238E27FC236}">
                <a16:creationId xmlns:a16="http://schemas.microsoft.com/office/drawing/2014/main" id="{763CDA8A-8AC0-3419-02C9-3D1338E7E8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51325309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2_content_slide">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82341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6" name="Title 4">
            <a:extLst>
              <a:ext uri="{FF2B5EF4-FFF2-40B4-BE49-F238E27FC236}">
                <a16:creationId xmlns:a16="http://schemas.microsoft.com/office/drawing/2014/main" id="{48C89493-E0C4-2A21-1144-6E48D6AAA7F1}"/>
              </a:ext>
            </a:extLst>
          </p:cNvPr>
          <p:cNvSpPr>
            <a:spLocks noGrp="1"/>
          </p:cNvSpPr>
          <p:nvPr>
            <p:ph type="title"/>
          </p:nvPr>
        </p:nvSpPr>
        <p:spPr>
          <a:xfrm>
            <a:off x="8713559" y="740785"/>
            <a:ext cx="2945041" cy="1466028"/>
          </a:xfrm>
          <a:prstGeom prst="rect">
            <a:avLst/>
          </a:prstGeom>
        </p:spPr>
        <p:txBody>
          <a:bodyPr anchor="ctr"/>
          <a:lstStyle>
            <a:lvl1pPr algn="l">
              <a:lnSpc>
                <a:spcPct val="100000"/>
              </a:lnSpc>
              <a:spcBef>
                <a:spcPts val="0"/>
              </a:spcBef>
              <a:spcAft>
                <a:spcPts val="0"/>
              </a:spcAft>
              <a:defRPr sz="3200" b="1" i="0">
                <a:solidFill>
                  <a:schemeClr val="bg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9" name="Text Placeholder 6">
            <a:extLst>
              <a:ext uri="{FF2B5EF4-FFF2-40B4-BE49-F238E27FC236}">
                <a16:creationId xmlns:a16="http://schemas.microsoft.com/office/drawing/2014/main" id="{CF78B3F8-E34A-04D6-F441-B49D850C41D6}"/>
              </a:ext>
            </a:extLst>
          </p:cNvPr>
          <p:cNvSpPr>
            <a:spLocks noGrp="1"/>
          </p:cNvSpPr>
          <p:nvPr>
            <p:ph type="body" sz="quarter" idx="15"/>
          </p:nvPr>
        </p:nvSpPr>
        <p:spPr>
          <a:xfrm>
            <a:off x="8713559" y="2349851"/>
            <a:ext cx="2945041" cy="3797613"/>
          </a:xfrm>
          <a:prstGeom prst="rect">
            <a:avLst/>
          </a:prstGeom>
        </p:spPr>
        <p:txBody>
          <a:bodyPr/>
          <a:lstStyle>
            <a:lvl1pPr marL="0" indent="0">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Slide Number Placeholder 3">
            <a:extLst>
              <a:ext uri="{FF2B5EF4-FFF2-40B4-BE49-F238E27FC236}">
                <a16:creationId xmlns:a16="http://schemas.microsoft.com/office/drawing/2014/main" id="{EAA962C6-E258-4D00-B266-EB226D2891AD}"/>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3" name="Graphic 2">
            <a:extLst>
              <a:ext uri="{FF2B5EF4-FFF2-40B4-BE49-F238E27FC236}">
                <a16:creationId xmlns:a16="http://schemas.microsoft.com/office/drawing/2014/main" id="{70C4878B-F6C2-B27A-A785-95D1E4118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83485525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Gradient 1/2 Vertical R no photo">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bg2"/>
              </a:gs>
              <a:gs pos="4000">
                <a:schemeClr val="accent5"/>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5" name="Title Placeholder 1">
            <a:extLst>
              <a:ext uri="{FF2B5EF4-FFF2-40B4-BE49-F238E27FC236}">
                <a16:creationId xmlns:a16="http://schemas.microsoft.com/office/drawing/2014/main" id="{8B3F71A1-43B6-5C1A-4CBC-C0832E3939F3}"/>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6" name="Content Placeholder 20">
            <a:extLst>
              <a:ext uri="{FF2B5EF4-FFF2-40B4-BE49-F238E27FC236}">
                <a16:creationId xmlns:a16="http://schemas.microsoft.com/office/drawing/2014/main" id="{9249A8EA-3F43-AF11-7B20-580B3EF1401F}"/>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3">
            <a:extLst>
              <a:ext uri="{FF2B5EF4-FFF2-40B4-BE49-F238E27FC236}">
                <a16:creationId xmlns:a16="http://schemas.microsoft.com/office/drawing/2014/main" id="{E2523762-6450-DA1D-8CCC-A6022BD00CD7}"/>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3" name="Graphic 2">
            <a:extLst>
              <a:ext uri="{FF2B5EF4-FFF2-40B4-BE49-F238E27FC236}">
                <a16:creationId xmlns:a16="http://schemas.microsoft.com/office/drawing/2014/main" id="{1013C657-D3A3-7731-94BE-B0E43928BF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17190415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4_content_slide">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5791200" y="0"/>
            <a:ext cx="6400800" cy="6858000"/>
          </a:xfrm>
          <a:prstGeom prst="roundRect">
            <a:avLst>
              <a:gd name="adj" fmla="val 0"/>
            </a:avLst>
          </a:prstGeom>
          <a:gradFill flip="none" rotWithShape="1">
            <a:gsLst>
              <a:gs pos="100000">
                <a:schemeClr val="accent4"/>
              </a:gs>
              <a:gs pos="5000">
                <a:schemeClr val="bg2"/>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9" name="Title Placeholder 1">
            <a:extLst>
              <a:ext uri="{FF2B5EF4-FFF2-40B4-BE49-F238E27FC236}">
                <a16:creationId xmlns:a16="http://schemas.microsoft.com/office/drawing/2014/main" id="{514597B1-FFFF-8847-2359-01B82ED35668}"/>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11" name="Content Placeholder 20">
            <a:extLst>
              <a:ext uri="{FF2B5EF4-FFF2-40B4-BE49-F238E27FC236}">
                <a16:creationId xmlns:a16="http://schemas.microsoft.com/office/drawing/2014/main" id="{CB555E74-8201-C10D-0D6F-5D53C85E9874}"/>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3">
            <a:extLst>
              <a:ext uri="{FF2B5EF4-FFF2-40B4-BE49-F238E27FC236}">
                <a16:creationId xmlns:a16="http://schemas.microsoft.com/office/drawing/2014/main" id="{873EA5CF-2BCE-6ED0-1E45-DF867757321A}"/>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3" name="Graphic 2">
            <a:extLst>
              <a:ext uri="{FF2B5EF4-FFF2-40B4-BE49-F238E27FC236}">
                <a16:creationId xmlns:a16="http://schemas.microsoft.com/office/drawing/2014/main" id="{AAD7D7AA-85D5-50E9-A12C-ADF713F603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340453574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5_content_slide">
    <p:bg bwMode="ltGray">
      <p:bgPr>
        <a:solidFill>
          <a:schemeClr val="tx1"/>
        </a:solidFill>
        <a:effectLst/>
      </p:bgPr>
    </p:bg>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9" y="0"/>
            <a:ext cx="5795708"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8" name="Title Placeholder 1">
            <a:extLst>
              <a:ext uri="{FF2B5EF4-FFF2-40B4-BE49-F238E27FC236}">
                <a16:creationId xmlns:a16="http://schemas.microsoft.com/office/drawing/2014/main" id="{08B33E6B-2365-80ED-C0C4-B2FE131BD5E7}"/>
              </a:ext>
            </a:extLst>
          </p:cNvPr>
          <p:cNvSpPr>
            <a:spLocks noGrp="1"/>
          </p:cNvSpPr>
          <p:nvPr>
            <p:ph type="title" hasCustomPrompt="1"/>
          </p:nvPr>
        </p:nvSpPr>
        <p:spPr>
          <a:xfrm>
            <a:off x="6324835" y="457200"/>
            <a:ext cx="5333765" cy="1176593"/>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a:t>Click to edit Master </a:t>
            </a:r>
            <a:br>
              <a:rPr lang="en-GB"/>
            </a:br>
            <a:r>
              <a:rPr lang="en-GB"/>
              <a:t>title style</a:t>
            </a:r>
            <a:endParaRPr lang="en-US"/>
          </a:p>
        </p:txBody>
      </p:sp>
      <p:sp>
        <p:nvSpPr>
          <p:cNvPr id="9" name="Content Placeholder 20">
            <a:extLst>
              <a:ext uri="{FF2B5EF4-FFF2-40B4-BE49-F238E27FC236}">
                <a16:creationId xmlns:a16="http://schemas.microsoft.com/office/drawing/2014/main" id="{1E0CF8C2-FFF2-E18F-A12A-5C08DE5932E1}"/>
              </a:ext>
            </a:extLst>
          </p:cNvPr>
          <p:cNvSpPr>
            <a:spLocks noGrp="1"/>
          </p:cNvSpPr>
          <p:nvPr>
            <p:ph sz="quarter" idx="10"/>
          </p:nvPr>
        </p:nvSpPr>
        <p:spPr>
          <a:xfrm>
            <a:off x="6324599" y="1768282"/>
            <a:ext cx="5334183" cy="2199861"/>
          </a:xfrm>
          <a:prstGeom prst="rect">
            <a:avLst/>
          </a:prstGeom>
        </p:spPr>
        <p:txBody>
          <a:bodyPr/>
          <a:lstStyle>
            <a:lvl1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3">
            <a:extLst>
              <a:ext uri="{FF2B5EF4-FFF2-40B4-BE49-F238E27FC236}">
                <a16:creationId xmlns:a16="http://schemas.microsoft.com/office/drawing/2014/main" id="{41A8B4A1-6616-00A3-638F-015267BE9B07}"/>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3" name="Graphic 2">
            <a:extLst>
              <a:ext uri="{FF2B5EF4-FFF2-40B4-BE49-F238E27FC236}">
                <a16:creationId xmlns:a16="http://schemas.microsoft.com/office/drawing/2014/main" id="{AE286645-F2C5-42F7-1710-136ABCA646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191484471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vanade_title_only">
    <p:bg bwMode="ltGray">
      <p:bgPr>
        <a:solidFill>
          <a:schemeClr val="bg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0F1608-8C29-59FD-2083-7DA7A20953A8}"/>
              </a:ext>
            </a:extLst>
          </p:cNvPr>
          <p:cNvSpPr>
            <a:spLocks noGrp="1"/>
          </p:cNvSpPr>
          <p:nvPr>
            <p:ph type="title"/>
          </p:nvPr>
        </p:nvSpPr>
        <p:spPr>
          <a:xfrm>
            <a:off x="457888" y="457200"/>
            <a:ext cx="11200711" cy="98769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6121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p:nvPr>
        </p:nvSpPr>
        <p:spPr>
          <a:xfrm>
            <a:off x="457888" y="457200"/>
            <a:ext cx="11200711" cy="98769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0" y="1591476"/>
            <a:ext cx="11201588" cy="4409438"/>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85174B09-A623-C3E6-9885-11826A765F45}"/>
              </a:ext>
            </a:extLst>
          </p:cNvPr>
          <p:cNvSpPr>
            <a:spLocks noGrp="1"/>
          </p:cNvSpPr>
          <p:nvPr>
            <p:ph type="sldNum" sz="quarter" idx="11"/>
          </p:nvPr>
        </p:nvSpPr>
        <p:spPr/>
        <p:txBody>
          <a:bodyPr/>
          <a:lstStyle/>
          <a:p>
            <a:fld id="{CC4007AC-07F6-40BB-957F-185A1A018FAF}" type="slidenum">
              <a:rPr lang="en-CA" smtClean="0"/>
              <a:t>‹#›</a:t>
            </a:fld>
            <a:endParaRPr lang="en-CA"/>
          </a:p>
        </p:txBody>
      </p:sp>
    </p:spTree>
    <p:extLst>
      <p:ext uri="{BB962C8B-B14F-4D97-AF65-F5344CB8AC3E}">
        <p14:creationId xmlns:p14="http://schemas.microsoft.com/office/powerpoint/2010/main" val="23041624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vanade_chart_slide_white">
    <p:bg bwMode="ltGray">
      <p:bgPr>
        <a:solidFill>
          <a:schemeClr val="bg1"/>
        </a:solidFill>
        <a:effectLst/>
      </p:bgPr>
    </p:bg>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20BBE11B-F081-29AE-A18F-EFE2A4352179}"/>
              </a:ext>
            </a:extLst>
          </p:cNvPr>
          <p:cNvSpPr>
            <a:spLocks noGrp="1"/>
          </p:cNvSpPr>
          <p:nvPr>
            <p:ph type="body" sz="quarter" idx="12" hasCustomPrompt="1"/>
          </p:nvPr>
        </p:nvSpPr>
        <p:spPr>
          <a:xfrm>
            <a:off x="457012" y="1586363"/>
            <a:ext cx="11201588" cy="381000"/>
          </a:xfrm>
          <a:prstGeom prst="rect">
            <a:avLst/>
          </a:prstGeom>
        </p:spPr>
        <p:txBody>
          <a:bodyPr/>
          <a:lstStyle>
            <a:lvl1pPr algn="ctr">
              <a:lnSpc>
                <a:spcPct val="100000"/>
              </a:lnSpc>
              <a:spcBef>
                <a:spcPts val="0"/>
              </a:spcBef>
              <a:spcAft>
                <a:spcPts val="0"/>
              </a:spcAft>
              <a:defRPr sz="1867" b="1" i="0">
                <a:solidFill>
                  <a:schemeClr val="tx1"/>
                </a:solidFill>
                <a:latin typeface="Segoe UI" panose="020B0502040204020203" pitchFamily="34" charset="0"/>
                <a:cs typeface="Segoe UI" panose="020B0502040204020203" pitchFamily="34" charset="0"/>
              </a:defRPr>
            </a:lvl1pPr>
            <a:lvl2pPr marL="120648" indent="0" algn="ctr">
              <a:buNone/>
              <a:defRPr sz="1867"/>
            </a:lvl2pPr>
          </a:lstStyle>
          <a:p>
            <a:pPr lvl="0"/>
            <a:r>
              <a:rPr lang="en-US" altLang="ja-JP"/>
              <a:t>Chart title</a:t>
            </a:r>
          </a:p>
        </p:txBody>
      </p:sp>
      <p:sp>
        <p:nvSpPr>
          <p:cNvPr id="5" name="Title Placeholder 1">
            <a:extLst>
              <a:ext uri="{FF2B5EF4-FFF2-40B4-BE49-F238E27FC236}">
                <a16:creationId xmlns:a16="http://schemas.microsoft.com/office/drawing/2014/main" id="{B993E35D-6623-69CE-8CA1-55F2039F2B2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Content Placeholder 20">
            <a:extLst>
              <a:ext uri="{FF2B5EF4-FFF2-40B4-BE49-F238E27FC236}">
                <a16:creationId xmlns:a16="http://schemas.microsoft.com/office/drawing/2014/main" id="{257D134A-1BB6-0635-B3CB-F98D0BFE8EE5}"/>
              </a:ext>
            </a:extLst>
          </p:cNvPr>
          <p:cNvSpPr>
            <a:spLocks noGrp="1"/>
          </p:cNvSpPr>
          <p:nvPr>
            <p:ph sz="quarter" idx="10"/>
          </p:nvPr>
        </p:nvSpPr>
        <p:spPr>
          <a:xfrm>
            <a:off x="457200" y="2108834"/>
            <a:ext cx="11201588" cy="4063366"/>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095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solidFill>
          <a:schemeClr val="bg1"/>
        </a:solidFill>
        <a:effectLst/>
      </p:bgPr>
    </p:bg>
    <p:spTree>
      <p:nvGrpSpPr>
        <p:cNvPr id="1" name=""/>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457201" y="1598456"/>
            <a:ext cx="5486399" cy="4402458"/>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C10672FB-FE69-1CCA-A1F1-FF4A9F3917C2}"/>
              </a:ext>
            </a:extLst>
          </p:cNvPr>
          <p:cNvSpPr>
            <a:spLocks noGrp="1"/>
          </p:cNvSpPr>
          <p:nvPr>
            <p:ph type="title"/>
          </p:nvPr>
        </p:nvSpPr>
        <p:spPr>
          <a:xfrm>
            <a:off x="457888" y="457200"/>
            <a:ext cx="11200711" cy="98769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Content Placeholder 20">
            <a:extLst>
              <a:ext uri="{FF2B5EF4-FFF2-40B4-BE49-F238E27FC236}">
                <a16:creationId xmlns:a16="http://schemas.microsoft.com/office/drawing/2014/main" id="{0809630D-F471-4BBB-6E9E-088BC38D5B99}"/>
              </a:ext>
            </a:extLst>
          </p:cNvPr>
          <p:cNvSpPr>
            <a:spLocks noGrp="1"/>
          </p:cNvSpPr>
          <p:nvPr>
            <p:ph sz="quarter" idx="11"/>
          </p:nvPr>
        </p:nvSpPr>
        <p:spPr>
          <a:xfrm>
            <a:off x="6170139" y="1598456"/>
            <a:ext cx="5486400" cy="4402458"/>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519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7_content_slide">
    <p:bg bwMode="ltGray">
      <p:bgPr>
        <a:solidFill>
          <a:schemeClr val="tx1"/>
        </a:solidFill>
        <a:effectLst/>
      </p:bgPr>
    </p:bg>
    <p:spTree>
      <p:nvGrpSpPr>
        <p:cNvPr id="1" name=""/>
        <p:cNvGrpSpPr/>
        <p:nvPr/>
      </p:nvGrpSpPr>
      <p:grpSpPr>
        <a:xfrm>
          <a:off x="0" y="0"/>
          <a:ext cx="0" cy="0"/>
          <a:chOff x="0" y="0"/>
          <a:chExt cx="0" cy="0"/>
        </a:xfrm>
      </p:grpSpPr>
      <p:sp>
        <p:nvSpPr>
          <p:cNvPr id="15" name="Content Placeholder 20">
            <a:extLst>
              <a:ext uri="{FF2B5EF4-FFF2-40B4-BE49-F238E27FC236}">
                <a16:creationId xmlns:a16="http://schemas.microsoft.com/office/drawing/2014/main" id="{DC06D534-B3A8-55D8-7E79-067AAF84A6CA}"/>
              </a:ext>
            </a:extLst>
          </p:cNvPr>
          <p:cNvSpPr>
            <a:spLocks noGrp="1"/>
          </p:cNvSpPr>
          <p:nvPr>
            <p:ph sz="quarter" idx="73"/>
          </p:nvPr>
        </p:nvSpPr>
        <p:spPr>
          <a:xfrm>
            <a:off x="456064" y="1331571"/>
            <a:ext cx="5097352" cy="2251096"/>
          </a:xfrm>
          <a:prstGeom prst="roundRect">
            <a:avLst>
              <a:gd name="adj" fmla="val 0"/>
            </a:avLst>
          </a:prstGeom>
          <a:gradFill flip="none" rotWithShape="1">
            <a:gsLst>
              <a:gs pos="100000">
                <a:schemeClr val="bg2"/>
              </a:gs>
              <a:gs pos="4000">
                <a:schemeClr val="accent5"/>
              </a:gs>
            </a:gsLst>
            <a:lin ang="10800000" scaled="1"/>
            <a:tileRect/>
          </a:gradFill>
        </p:spPr>
        <p:txBody>
          <a:bodyPr anchor="ctr"/>
          <a:lstStyle>
            <a:lvl1pPr marL="239178" indent="0">
              <a:tabLst/>
              <a:defRPr sz="1867" b="1" i="0">
                <a:solidFill>
                  <a:schemeClr val="tx1"/>
                </a:solidFill>
                <a:latin typeface="Segoe UI" panose="020B0502040204020203" pitchFamily="34" charset="0"/>
                <a:cs typeface="Segoe UI" panose="020B0502040204020203" pitchFamily="34" charset="0"/>
              </a:defRPr>
            </a:lvl1pPr>
            <a:lvl2pPr marL="239178" indent="0">
              <a:buNone/>
              <a:tabLst/>
              <a:defRPr sz="1867" b="1" i="0">
                <a:solidFill>
                  <a:schemeClr val="tx1"/>
                </a:solidFill>
                <a:latin typeface="Segoe UI" panose="020B0502040204020203" pitchFamily="34" charset="0"/>
                <a:cs typeface="Segoe UI" panose="020B0502040204020203" pitchFamily="34" charset="0"/>
              </a:defRPr>
            </a:lvl2pPr>
            <a:lvl3pPr>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p:txBody>
      </p:sp>
      <p:sp>
        <p:nvSpPr>
          <p:cNvPr id="2" name="Oval 1">
            <a:extLst>
              <a:ext uri="{FF2B5EF4-FFF2-40B4-BE49-F238E27FC236}">
                <a16:creationId xmlns:a16="http://schemas.microsoft.com/office/drawing/2014/main" id="{8E47ADD8-C78F-FC0D-3134-6FBA0EA9F66E}"/>
              </a:ext>
            </a:extLst>
          </p:cNvPr>
          <p:cNvSpPr/>
          <p:nvPr userDrawn="1"/>
        </p:nvSpPr>
        <p:spPr>
          <a:xfrm>
            <a:off x="8191108"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3" name="Oval 2">
            <a:extLst>
              <a:ext uri="{FF2B5EF4-FFF2-40B4-BE49-F238E27FC236}">
                <a16:creationId xmlns:a16="http://schemas.microsoft.com/office/drawing/2014/main" id="{F50EC1B8-D855-C45B-8B12-1C4BF2923760}"/>
              </a:ext>
            </a:extLst>
          </p:cNvPr>
          <p:cNvSpPr/>
          <p:nvPr userDrawn="1"/>
        </p:nvSpPr>
        <p:spPr>
          <a:xfrm>
            <a:off x="446184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5" name="Oval 4">
            <a:extLst>
              <a:ext uri="{FF2B5EF4-FFF2-40B4-BE49-F238E27FC236}">
                <a16:creationId xmlns:a16="http://schemas.microsoft.com/office/drawing/2014/main" id="{8A144238-8AF3-AB3D-0645-43CA80A5061A}"/>
              </a:ext>
            </a:extLst>
          </p:cNvPr>
          <p:cNvSpPr/>
          <p:nvPr userDrawn="1"/>
        </p:nvSpPr>
        <p:spPr>
          <a:xfrm>
            <a:off x="744920" y="3812426"/>
            <a:ext cx="574177" cy="574177"/>
          </a:xfrm>
          <a:prstGeom prst="ellipse">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sp>
        <p:nvSpPr>
          <p:cNvPr id="6" name="Content Placeholder 20">
            <a:extLst>
              <a:ext uri="{FF2B5EF4-FFF2-40B4-BE49-F238E27FC236}">
                <a16:creationId xmlns:a16="http://schemas.microsoft.com/office/drawing/2014/main" id="{370317E8-543F-CAC9-8703-C6A3F52F4CB9}"/>
              </a:ext>
            </a:extLst>
          </p:cNvPr>
          <p:cNvSpPr>
            <a:spLocks noGrp="1"/>
          </p:cNvSpPr>
          <p:nvPr>
            <p:ph sz="quarter" idx="10"/>
          </p:nvPr>
        </p:nvSpPr>
        <p:spPr>
          <a:xfrm>
            <a:off x="584684" y="4523519"/>
            <a:ext cx="3466156" cy="1456623"/>
          </a:xfrm>
          <a:prstGeom prst="rect">
            <a:avLst/>
          </a:prstGeom>
        </p:spPr>
        <p:txBody>
          <a:bodyPr/>
          <a:lstStyle>
            <a:lvl1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7" name="Picture Placeholder 2">
            <a:extLst>
              <a:ext uri="{FF2B5EF4-FFF2-40B4-BE49-F238E27FC236}">
                <a16:creationId xmlns:a16="http://schemas.microsoft.com/office/drawing/2014/main" id="{EAC9025A-C0BE-7B9C-8294-5549A80DE206}"/>
              </a:ext>
            </a:extLst>
          </p:cNvPr>
          <p:cNvSpPr>
            <a:spLocks noGrp="1"/>
          </p:cNvSpPr>
          <p:nvPr>
            <p:ph type="pic" sz="quarter" idx="12"/>
          </p:nvPr>
        </p:nvSpPr>
        <p:spPr>
          <a:xfrm>
            <a:off x="5554552" y="1331572"/>
            <a:ext cx="6104047" cy="2251096"/>
          </a:xfrm>
          <a:prstGeom prst="rect">
            <a:avLst/>
          </a:prstGeom>
        </p:spPr>
        <p:txBody>
          <a:bodyPr/>
          <a:lstStyle>
            <a:lvl1pPr>
              <a:defRPr>
                <a:solidFill>
                  <a:schemeClr val="bg1"/>
                </a:solidFill>
              </a:defRPr>
            </a:lvl1pPr>
          </a:lstStyle>
          <a:p>
            <a:r>
              <a:rPr lang="en-US"/>
              <a:t>Click icon to add picture</a:t>
            </a:r>
          </a:p>
        </p:txBody>
      </p:sp>
      <p:sp>
        <p:nvSpPr>
          <p:cNvPr id="8" name="Picture Placeholder 3">
            <a:extLst>
              <a:ext uri="{FF2B5EF4-FFF2-40B4-BE49-F238E27FC236}">
                <a16:creationId xmlns:a16="http://schemas.microsoft.com/office/drawing/2014/main" id="{996AFCEA-ADE1-BDB8-385A-BAA173033ECF}"/>
              </a:ext>
            </a:extLst>
          </p:cNvPr>
          <p:cNvSpPr>
            <a:spLocks noGrp="1"/>
          </p:cNvSpPr>
          <p:nvPr>
            <p:ph type="pic" sz="quarter" idx="68" hasCustomPrompt="1"/>
          </p:nvPr>
        </p:nvSpPr>
        <p:spPr>
          <a:xfrm>
            <a:off x="744920" y="3812426"/>
            <a:ext cx="575313" cy="574177"/>
          </a:xfrm>
          <a:prstGeom prst="ellipse">
            <a:avLst/>
          </a:prstGeom>
          <a:solidFill>
            <a:schemeClr val="bg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9" name="Content Placeholder 20">
            <a:extLst>
              <a:ext uri="{FF2B5EF4-FFF2-40B4-BE49-F238E27FC236}">
                <a16:creationId xmlns:a16="http://schemas.microsoft.com/office/drawing/2014/main" id="{292C1C4D-5790-63B4-55EA-F5C54581D032}"/>
              </a:ext>
            </a:extLst>
          </p:cNvPr>
          <p:cNvSpPr>
            <a:spLocks noGrp="1"/>
          </p:cNvSpPr>
          <p:nvPr>
            <p:ph sz="quarter" idx="69"/>
          </p:nvPr>
        </p:nvSpPr>
        <p:spPr>
          <a:xfrm>
            <a:off x="8229600" y="4523519"/>
            <a:ext cx="3305919" cy="1456623"/>
          </a:xfrm>
          <a:prstGeom prst="rect">
            <a:avLst/>
          </a:prstGeom>
        </p:spPr>
        <p:txBody>
          <a:bodyPr/>
          <a:lstStyle>
            <a:lvl1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0" name="Content Placeholder 20">
            <a:extLst>
              <a:ext uri="{FF2B5EF4-FFF2-40B4-BE49-F238E27FC236}">
                <a16:creationId xmlns:a16="http://schemas.microsoft.com/office/drawing/2014/main" id="{47DCC29A-0DF5-3984-CB3A-73BC9BF1B402}"/>
              </a:ext>
            </a:extLst>
          </p:cNvPr>
          <p:cNvSpPr>
            <a:spLocks noGrp="1"/>
          </p:cNvSpPr>
          <p:nvPr>
            <p:ph sz="quarter" idx="71"/>
          </p:nvPr>
        </p:nvSpPr>
        <p:spPr>
          <a:xfrm>
            <a:off x="4487260" y="4523519"/>
            <a:ext cx="3305919" cy="1456623"/>
          </a:xfrm>
          <a:prstGeom prst="rect">
            <a:avLst/>
          </a:prstGeom>
        </p:spPr>
        <p:txBody>
          <a:bodyPr/>
          <a:lstStyle>
            <a:lvl1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sz="1600"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sp>
        <p:nvSpPr>
          <p:cNvPr id="12" name="Picture Placeholder 3">
            <a:extLst>
              <a:ext uri="{FF2B5EF4-FFF2-40B4-BE49-F238E27FC236}">
                <a16:creationId xmlns:a16="http://schemas.microsoft.com/office/drawing/2014/main" id="{558FB43A-42A3-8CA5-6E3F-3A4E378A32CA}"/>
              </a:ext>
            </a:extLst>
          </p:cNvPr>
          <p:cNvSpPr>
            <a:spLocks noGrp="1"/>
          </p:cNvSpPr>
          <p:nvPr>
            <p:ph type="pic" sz="quarter" idx="74" hasCustomPrompt="1"/>
          </p:nvPr>
        </p:nvSpPr>
        <p:spPr>
          <a:xfrm>
            <a:off x="4473052" y="3812426"/>
            <a:ext cx="575313" cy="574177"/>
          </a:xfrm>
          <a:prstGeom prst="ellipse">
            <a:avLst/>
          </a:prstGeom>
          <a:solidFill>
            <a:schemeClr val="bg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3" name="Picture Placeholder 3">
            <a:extLst>
              <a:ext uri="{FF2B5EF4-FFF2-40B4-BE49-F238E27FC236}">
                <a16:creationId xmlns:a16="http://schemas.microsoft.com/office/drawing/2014/main" id="{A991B651-7D4B-5CC5-6866-C9081570452E}"/>
              </a:ext>
            </a:extLst>
          </p:cNvPr>
          <p:cNvSpPr>
            <a:spLocks noGrp="1"/>
          </p:cNvSpPr>
          <p:nvPr>
            <p:ph type="pic" sz="quarter" idx="75" hasCustomPrompt="1"/>
          </p:nvPr>
        </p:nvSpPr>
        <p:spPr>
          <a:xfrm>
            <a:off x="8191108" y="3812426"/>
            <a:ext cx="575313" cy="574177"/>
          </a:xfrm>
          <a:prstGeom prst="ellipse">
            <a:avLst/>
          </a:prstGeom>
          <a:solidFill>
            <a:schemeClr val="bg2"/>
          </a:solidFill>
        </p:spPr>
        <p:txBody>
          <a:bodyPr/>
          <a:lstStyle>
            <a:lvl1pPr marL="0" indent="0">
              <a:buNone/>
              <a:defRPr sz="667"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14" name="Title Placeholder 1">
            <a:extLst>
              <a:ext uri="{FF2B5EF4-FFF2-40B4-BE49-F238E27FC236}">
                <a16:creationId xmlns:a16="http://schemas.microsoft.com/office/drawing/2014/main" id="{82BDE1EB-0B21-F328-EDD3-D69FA87BCB5F}"/>
              </a:ext>
            </a:extLst>
          </p:cNvPr>
          <p:cNvSpPr>
            <a:spLocks noGrp="1"/>
          </p:cNvSpPr>
          <p:nvPr>
            <p:ph type="title"/>
          </p:nvPr>
        </p:nvSpPr>
        <p:spPr>
          <a:xfrm>
            <a:off x="457888" y="457200"/>
            <a:ext cx="11200711" cy="64461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pic>
        <p:nvPicPr>
          <p:cNvPr id="16" name="Picture 15" descr="Logo&#10;&#10;Description automatically generated">
            <a:extLst>
              <a:ext uri="{FF2B5EF4-FFF2-40B4-BE49-F238E27FC236}">
                <a16:creationId xmlns:a16="http://schemas.microsoft.com/office/drawing/2014/main" id="{9CE4DB8F-DD9B-04AA-CCF2-CF990908F40F}"/>
              </a:ext>
            </a:extLst>
          </p:cNvPr>
          <p:cNvPicPr>
            <a:picLocks noChangeAspect="1"/>
          </p:cNvPicPr>
          <p:nvPr userDrawn="1"/>
        </p:nvPicPr>
        <p:blipFill>
          <a:blip r:embed="rId2"/>
          <a:stretch>
            <a:fillRect/>
          </a:stretch>
        </p:blipFill>
        <p:spPr>
          <a:xfrm>
            <a:off x="333868" y="6226983"/>
            <a:ext cx="1494932" cy="548639"/>
          </a:xfrm>
          <a:prstGeom prst="rect">
            <a:avLst/>
          </a:prstGeom>
        </p:spPr>
      </p:pic>
      <p:sp>
        <p:nvSpPr>
          <p:cNvPr id="17" name="Footer Placeholder 4">
            <a:extLst>
              <a:ext uri="{FF2B5EF4-FFF2-40B4-BE49-F238E27FC236}">
                <a16:creationId xmlns:a16="http://schemas.microsoft.com/office/drawing/2014/main" id="{5B77095C-8AE7-BB09-0EBC-117C7ED2A40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8" name="Slide Number Placeholder 3">
            <a:extLst>
              <a:ext uri="{FF2B5EF4-FFF2-40B4-BE49-F238E27FC236}">
                <a16:creationId xmlns:a16="http://schemas.microsoft.com/office/drawing/2014/main" id="{80083859-D772-499D-0BE7-E158ACC35505}"/>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19" name="Graphic 18">
            <a:extLst>
              <a:ext uri="{FF2B5EF4-FFF2-40B4-BE49-F238E27FC236}">
                <a16:creationId xmlns:a16="http://schemas.microsoft.com/office/drawing/2014/main" id="{96A392F5-7E8C-46DD-77D4-0D26BD3D0F2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3414156497"/>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6_content_slide">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4952999" y="0"/>
            <a:ext cx="7239001" cy="6858000"/>
          </a:xfrm>
          <a:prstGeom prst="roundRect">
            <a:avLst>
              <a:gd name="adj" fmla="val 0"/>
            </a:avLst>
          </a:prstGeom>
          <a:gradFill flip="none" rotWithShape="1">
            <a:gsLst>
              <a:gs pos="100000">
                <a:schemeClr val="bg2"/>
              </a:gs>
              <a:gs pos="4000">
                <a:schemeClr val="accent5"/>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27" name="Picture Placeholder 2">
            <a:extLst>
              <a:ext uri="{FF2B5EF4-FFF2-40B4-BE49-F238E27FC236}">
                <a16:creationId xmlns:a16="http://schemas.microsoft.com/office/drawing/2014/main" id="{7EAAF5C6-D883-5F53-823C-6EC6DE87A2B8}"/>
              </a:ext>
            </a:extLst>
          </p:cNvPr>
          <p:cNvSpPr>
            <a:spLocks noGrp="1"/>
          </p:cNvSpPr>
          <p:nvPr>
            <p:ph type="pic" sz="quarter" idx="12"/>
          </p:nvPr>
        </p:nvSpPr>
        <p:spPr>
          <a:xfrm>
            <a:off x="2" y="3868252"/>
            <a:ext cx="4952997" cy="2999997"/>
          </a:xfrm>
          <a:prstGeom prst="rect">
            <a:avLst/>
          </a:prstGeom>
        </p:spPr>
        <p:txBody>
          <a:bodyPr/>
          <a:lstStyle>
            <a:lvl1pPr>
              <a:defRPr>
                <a:solidFill>
                  <a:schemeClr val="bg1"/>
                </a:solidFill>
              </a:defRPr>
            </a:lvl1pPr>
          </a:lstStyle>
          <a:p>
            <a:r>
              <a:rPr lang="en-US"/>
              <a:t>Click icon to add picture</a:t>
            </a:r>
          </a:p>
        </p:txBody>
      </p:sp>
      <p:sp>
        <p:nvSpPr>
          <p:cNvPr id="28" name="Title Placeholder 1">
            <a:extLst>
              <a:ext uri="{FF2B5EF4-FFF2-40B4-BE49-F238E27FC236}">
                <a16:creationId xmlns:a16="http://schemas.microsoft.com/office/drawing/2014/main" id="{64223626-402A-8FDC-1DAC-75ED99C51FF3}"/>
              </a:ext>
            </a:extLst>
          </p:cNvPr>
          <p:cNvSpPr>
            <a:spLocks noGrp="1"/>
          </p:cNvSpPr>
          <p:nvPr>
            <p:ph type="title" hasCustomPrompt="1"/>
          </p:nvPr>
        </p:nvSpPr>
        <p:spPr>
          <a:xfrm>
            <a:off x="457488" y="457200"/>
            <a:ext cx="4228030" cy="1110611"/>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GB"/>
              <a:t>Click to edit </a:t>
            </a:r>
            <a:br>
              <a:rPr lang="en-GB"/>
            </a:br>
            <a:r>
              <a:rPr lang="en-GB"/>
              <a:t>Master title style</a:t>
            </a:r>
            <a:endParaRPr lang="en-US"/>
          </a:p>
        </p:txBody>
      </p:sp>
      <p:sp>
        <p:nvSpPr>
          <p:cNvPr id="29" name="Content Placeholder 20">
            <a:extLst>
              <a:ext uri="{FF2B5EF4-FFF2-40B4-BE49-F238E27FC236}">
                <a16:creationId xmlns:a16="http://schemas.microsoft.com/office/drawing/2014/main" id="{A17B9F5C-96B9-D6F4-3044-AE302853660A}"/>
              </a:ext>
            </a:extLst>
          </p:cNvPr>
          <p:cNvSpPr>
            <a:spLocks noGrp="1"/>
          </p:cNvSpPr>
          <p:nvPr>
            <p:ph sz="quarter" idx="10"/>
          </p:nvPr>
        </p:nvSpPr>
        <p:spPr>
          <a:xfrm>
            <a:off x="457200" y="1717583"/>
            <a:ext cx="4228361" cy="1753231"/>
          </a:xfrm>
          <a:prstGeom prst="rect">
            <a:avLst/>
          </a:prstGeom>
        </p:spPr>
        <p:txBody>
          <a:bodyPr/>
          <a:lstStyle>
            <a:lvl1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p:txBody>
      </p:sp>
      <p:grpSp>
        <p:nvGrpSpPr>
          <p:cNvPr id="30" name="Group 29">
            <a:extLst>
              <a:ext uri="{FF2B5EF4-FFF2-40B4-BE49-F238E27FC236}">
                <a16:creationId xmlns:a16="http://schemas.microsoft.com/office/drawing/2014/main" id="{FE18D966-B672-C8A8-AFCD-0AD87EEF9777}"/>
              </a:ext>
            </a:extLst>
          </p:cNvPr>
          <p:cNvGrpSpPr/>
          <p:nvPr userDrawn="1"/>
        </p:nvGrpSpPr>
        <p:grpSpPr>
          <a:xfrm>
            <a:off x="8588153" y="342585"/>
            <a:ext cx="161856" cy="6015799"/>
            <a:chOff x="6748423" y="256938"/>
            <a:chExt cx="0" cy="4609786"/>
          </a:xfrm>
        </p:grpSpPr>
        <p:cxnSp>
          <p:nvCxnSpPr>
            <p:cNvPr id="31" name="Straight Connector 30">
              <a:extLst>
                <a:ext uri="{FF2B5EF4-FFF2-40B4-BE49-F238E27FC236}">
                  <a16:creationId xmlns:a16="http://schemas.microsoft.com/office/drawing/2014/main" id="{3F3DF6DD-9011-EA98-3DBF-D810863AB587}"/>
                </a:ext>
              </a:extLst>
            </p:cNvPr>
            <p:cNvCxnSpPr>
              <a:cxnSpLocks/>
            </p:cNvCxnSpPr>
            <p:nvPr userDrawn="1"/>
          </p:nvCxnSpPr>
          <p:spPr>
            <a:xfrm>
              <a:off x="6748423" y="2735643"/>
              <a:ext cx="0" cy="2131081"/>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D07681-04C1-C177-9982-3FC4C94C68C1}"/>
                </a:ext>
              </a:extLst>
            </p:cNvPr>
            <p:cNvCxnSpPr>
              <a:cxnSpLocks/>
            </p:cNvCxnSpPr>
            <p:nvPr userDrawn="1"/>
          </p:nvCxnSpPr>
          <p:spPr>
            <a:xfrm>
              <a:off x="6748423" y="256938"/>
              <a:ext cx="0" cy="2131081"/>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C736F171-0CBA-7168-612D-ED9CC31F2C91}"/>
              </a:ext>
            </a:extLst>
          </p:cNvPr>
          <p:cNvGrpSpPr/>
          <p:nvPr userDrawn="1"/>
        </p:nvGrpSpPr>
        <p:grpSpPr>
          <a:xfrm rot="5400000">
            <a:off x="8588153" y="360935"/>
            <a:ext cx="0" cy="6146381"/>
            <a:chOff x="6748423" y="256938"/>
            <a:chExt cx="0" cy="4609786"/>
          </a:xfrm>
        </p:grpSpPr>
        <p:cxnSp>
          <p:nvCxnSpPr>
            <p:cNvPr id="34" name="Straight Connector 33">
              <a:extLst>
                <a:ext uri="{FF2B5EF4-FFF2-40B4-BE49-F238E27FC236}">
                  <a16:creationId xmlns:a16="http://schemas.microsoft.com/office/drawing/2014/main" id="{31F051B1-2881-6CE2-26A9-323170C09A12}"/>
                </a:ext>
              </a:extLst>
            </p:cNvPr>
            <p:cNvCxnSpPr>
              <a:cxnSpLocks/>
            </p:cNvCxnSpPr>
            <p:nvPr userDrawn="1"/>
          </p:nvCxnSpPr>
          <p:spPr>
            <a:xfrm>
              <a:off x="6748423" y="2735643"/>
              <a:ext cx="0" cy="2131081"/>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646865A-9193-8DC7-8A3F-50061EFFA36D}"/>
                </a:ext>
              </a:extLst>
            </p:cNvPr>
            <p:cNvCxnSpPr>
              <a:cxnSpLocks/>
            </p:cNvCxnSpPr>
            <p:nvPr userDrawn="1"/>
          </p:nvCxnSpPr>
          <p:spPr>
            <a:xfrm>
              <a:off x="6748423" y="256938"/>
              <a:ext cx="0" cy="2131081"/>
            </a:xfrm>
            <a:prstGeom prst="line">
              <a:avLst/>
            </a:prstGeom>
            <a:ln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Content Placeholder 20">
            <a:extLst>
              <a:ext uri="{FF2B5EF4-FFF2-40B4-BE49-F238E27FC236}">
                <a16:creationId xmlns:a16="http://schemas.microsoft.com/office/drawing/2014/main" id="{D5461126-D8EB-9680-647F-1B6013143734}"/>
              </a:ext>
            </a:extLst>
          </p:cNvPr>
          <p:cNvSpPr>
            <a:spLocks noGrp="1"/>
          </p:cNvSpPr>
          <p:nvPr>
            <p:ph sz="quarter" idx="13" hasCustomPrompt="1"/>
          </p:nvPr>
        </p:nvSpPr>
        <p:spPr>
          <a:xfrm>
            <a:off x="5514962" y="1727403"/>
            <a:ext cx="2801777" cy="1456623"/>
          </a:xfrm>
          <a:prstGeom prst="rect">
            <a:avLst/>
          </a:prstGeom>
        </p:spPr>
        <p:txBody>
          <a:bodyPr/>
          <a:lstStyle>
            <a:lvl1pPr algn="ctr">
              <a:lnSpc>
                <a:spcPct val="100000"/>
              </a:lnSpc>
              <a:spcBef>
                <a:spcPts val="0"/>
              </a:spcBef>
              <a:spcAft>
                <a:spcPts val="0"/>
              </a:spcAft>
              <a:defRPr sz="1867" b="0" i="0">
                <a:solidFill>
                  <a:schemeClr val="tx1"/>
                </a:solidFill>
                <a:latin typeface="Segoe UI Light" panose="020B0502040204020203" pitchFamily="34" charset="0"/>
                <a:cs typeface="Segoe UI Light"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7" name="Picture Placeholder 3">
            <a:extLst>
              <a:ext uri="{FF2B5EF4-FFF2-40B4-BE49-F238E27FC236}">
                <a16:creationId xmlns:a16="http://schemas.microsoft.com/office/drawing/2014/main" id="{E591D690-B47F-C906-E05F-A1EF3FA2F4F4}"/>
              </a:ext>
            </a:extLst>
          </p:cNvPr>
          <p:cNvSpPr>
            <a:spLocks noGrp="1"/>
          </p:cNvSpPr>
          <p:nvPr>
            <p:ph type="pic" sz="quarter" idx="68" hasCustomPrompt="1"/>
          </p:nvPr>
        </p:nvSpPr>
        <p:spPr>
          <a:xfrm>
            <a:off x="6461620" y="593437"/>
            <a:ext cx="816640" cy="815027"/>
          </a:xfrm>
          <a:prstGeom prst="ellipse">
            <a:avLst/>
          </a:prstGeom>
          <a:noFill/>
          <a:ln>
            <a:solidFill>
              <a:schemeClr val="tx1"/>
            </a:solidFill>
          </a:ln>
        </p:spPr>
        <p:txBody>
          <a:bodyPr/>
          <a:lstStyle>
            <a:lvl1pPr marL="0" indent="0" algn="ctr">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38" name="Content Placeholder 20">
            <a:extLst>
              <a:ext uri="{FF2B5EF4-FFF2-40B4-BE49-F238E27FC236}">
                <a16:creationId xmlns:a16="http://schemas.microsoft.com/office/drawing/2014/main" id="{5099867C-B95D-9BBA-B356-98D237153A92}"/>
              </a:ext>
            </a:extLst>
          </p:cNvPr>
          <p:cNvSpPr>
            <a:spLocks noGrp="1"/>
          </p:cNvSpPr>
          <p:nvPr>
            <p:ph sz="quarter" idx="69" hasCustomPrompt="1"/>
          </p:nvPr>
        </p:nvSpPr>
        <p:spPr>
          <a:xfrm>
            <a:off x="8855637" y="1727403"/>
            <a:ext cx="2801777" cy="1456623"/>
          </a:xfrm>
          <a:prstGeom prst="rect">
            <a:avLst/>
          </a:prstGeom>
        </p:spPr>
        <p:txBody>
          <a:bodyPr/>
          <a:lstStyle>
            <a:lvl1pPr algn="ctr">
              <a:lnSpc>
                <a:spcPct val="100000"/>
              </a:lnSpc>
              <a:spcBef>
                <a:spcPts val="0"/>
              </a:spcBef>
              <a:spcAft>
                <a:spcPts val="0"/>
              </a:spcAft>
              <a:defRPr sz="1867" b="0" i="0">
                <a:solidFill>
                  <a:schemeClr val="tx1"/>
                </a:solidFill>
                <a:latin typeface="Segoe UI Light" panose="020B0502040204020203" pitchFamily="34" charset="0"/>
                <a:cs typeface="Segoe UI Light"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39" name="Picture Placeholder 3">
            <a:extLst>
              <a:ext uri="{FF2B5EF4-FFF2-40B4-BE49-F238E27FC236}">
                <a16:creationId xmlns:a16="http://schemas.microsoft.com/office/drawing/2014/main" id="{4A74AE21-8AA2-8E86-580F-7F06D391FDEE}"/>
              </a:ext>
            </a:extLst>
          </p:cNvPr>
          <p:cNvSpPr>
            <a:spLocks noGrp="1"/>
          </p:cNvSpPr>
          <p:nvPr>
            <p:ph type="pic" sz="quarter" idx="70" hasCustomPrompt="1"/>
          </p:nvPr>
        </p:nvSpPr>
        <p:spPr>
          <a:xfrm>
            <a:off x="9802294" y="593437"/>
            <a:ext cx="816640" cy="815027"/>
          </a:xfrm>
          <a:prstGeom prst="ellipse">
            <a:avLst/>
          </a:prstGeom>
          <a:noFill/>
          <a:ln>
            <a:solidFill>
              <a:schemeClr val="tx1"/>
            </a:solidFill>
          </a:ln>
        </p:spPr>
        <p:txBody>
          <a:bodyPr/>
          <a:lstStyle>
            <a:lvl1pPr marL="0" indent="0" algn="ctr">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40" name="Content Placeholder 20">
            <a:extLst>
              <a:ext uri="{FF2B5EF4-FFF2-40B4-BE49-F238E27FC236}">
                <a16:creationId xmlns:a16="http://schemas.microsoft.com/office/drawing/2014/main" id="{0DE4BA33-1BDA-D6C4-A2EE-A8EB2AE2F8E3}"/>
              </a:ext>
            </a:extLst>
          </p:cNvPr>
          <p:cNvSpPr>
            <a:spLocks noGrp="1"/>
          </p:cNvSpPr>
          <p:nvPr>
            <p:ph sz="quarter" idx="71" hasCustomPrompt="1"/>
          </p:nvPr>
        </p:nvSpPr>
        <p:spPr>
          <a:xfrm>
            <a:off x="5514962" y="4881202"/>
            <a:ext cx="2801777" cy="1456623"/>
          </a:xfrm>
          <a:prstGeom prst="rect">
            <a:avLst/>
          </a:prstGeom>
        </p:spPr>
        <p:txBody>
          <a:bodyPr/>
          <a:lstStyle>
            <a:lvl1pPr algn="ctr">
              <a:lnSpc>
                <a:spcPct val="100000"/>
              </a:lnSpc>
              <a:spcBef>
                <a:spcPts val="0"/>
              </a:spcBef>
              <a:spcAft>
                <a:spcPts val="0"/>
              </a:spcAft>
              <a:defRPr sz="1867" b="0" i="0">
                <a:solidFill>
                  <a:schemeClr val="tx1"/>
                </a:solidFill>
                <a:latin typeface="Segoe UI Light" panose="020B0502040204020203" pitchFamily="34" charset="0"/>
                <a:cs typeface="Segoe UI Light"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41" name="Picture Placeholder 3">
            <a:extLst>
              <a:ext uri="{FF2B5EF4-FFF2-40B4-BE49-F238E27FC236}">
                <a16:creationId xmlns:a16="http://schemas.microsoft.com/office/drawing/2014/main" id="{E7CDCE38-FD38-8229-62C8-82F2A9947241}"/>
              </a:ext>
            </a:extLst>
          </p:cNvPr>
          <p:cNvSpPr>
            <a:spLocks noGrp="1"/>
          </p:cNvSpPr>
          <p:nvPr>
            <p:ph type="pic" sz="quarter" idx="72" hasCustomPrompt="1"/>
          </p:nvPr>
        </p:nvSpPr>
        <p:spPr>
          <a:xfrm>
            <a:off x="6461620" y="3747236"/>
            <a:ext cx="816640" cy="815027"/>
          </a:xfrm>
          <a:prstGeom prst="ellipse">
            <a:avLst/>
          </a:prstGeom>
          <a:noFill/>
          <a:ln>
            <a:solidFill>
              <a:schemeClr val="tx1"/>
            </a:solidFill>
          </a:ln>
        </p:spPr>
        <p:txBody>
          <a:bodyPr/>
          <a:lstStyle>
            <a:lvl1pPr marL="0" indent="0" algn="ctr">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42" name="Content Placeholder 20">
            <a:extLst>
              <a:ext uri="{FF2B5EF4-FFF2-40B4-BE49-F238E27FC236}">
                <a16:creationId xmlns:a16="http://schemas.microsoft.com/office/drawing/2014/main" id="{92A59617-6534-577A-0552-2FCAC64167A7}"/>
              </a:ext>
            </a:extLst>
          </p:cNvPr>
          <p:cNvSpPr>
            <a:spLocks noGrp="1"/>
          </p:cNvSpPr>
          <p:nvPr>
            <p:ph sz="quarter" idx="73" hasCustomPrompt="1"/>
          </p:nvPr>
        </p:nvSpPr>
        <p:spPr>
          <a:xfrm>
            <a:off x="8855637" y="4881202"/>
            <a:ext cx="2801777" cy="1456623"/>
          </a:xfrm>
          <a:prstGeom prst="rect">
            <a:avLst/>
          </a:prstGeom>
        </p:spPr>
        <p:txBody>
          <a:bodyPr/>
          <a:lstStyle>
            <a:lvl1pPr algn="ctr">
              <a:lnSpc>
                <a:spcPct val="100000"/>
              </a:lnSpc>
              <a:spcBef>
                <a:spcPts val="0"/>
              </a:spcBef>
              <a:spcAft>
                <a:spcPts val="0"/>
              </a:spcAft>
              <a:defRPr sz="1867" b="0" i="0">
                <a:solidFill>
                  <a:schemeClr val="tx1"/>
                </a:solidFill>
                <a:latin typeface="Segoe UI Light" panose="020B0502040204020203" pitchFamily="34" charset="0"/>
                <a:cs typeface="Segoe UI Light" panose="020B0502040204020203" pitchFamily="34" charset="0"/>
              </a:defRPr>
            </a:lvl1pPr>
            <a:lvl2pPr marL="120648" indent="0" algn="ctr">
              <a:buNone/>
              <a:defRPr sz="1867" b="0" i="0">
                <a:solidFill>
                  <a:schemeClr val="bg1"/>
                </a:solidFill>
                <a:latin typeface="Segoe UI Light" panose="020B0502040204020203" pitchFamily="34" charset="0"/>
                <a:cs typeface="Segoe UI Light" panose="020B0502040204020203" pitchFamily="34" charset="0"/>
              </a:defRPr>
            </a:lvl2pPr>
            <a:lvl3pPr marL="461422" indent="0" algn="ctr">
              <a:buNone/>
              <a:defRPr sz="1867" b="0" i="0">
                <a:solidFill>
                  <a:schemeClr val="bg1"/>
                </a:solidFill>
                <a:latin typeface="Segoe UI Light" panose="020B0502040204020203" pitchFamily="34" charset="0"/>
                <a:cs typeface="Segoe UI Light" panose="020B0502040204020203" pitchFamily="34" charset="0"/>
              </a:defRPr>
            </a:lvl3pPr>
            <a:lvl4pPr>
              <a:defRPr b="0" i="0">
                <a:latin typeface="Segoe UI Light" panose="020B0502040204020203" pitchFamily="34" charset="0"/>
                <a:cs typeface="Segoe UI Light" panose="020B0502040204020203" pitchFamily="34" charset="0"/>
              </a:defRPr>
            </a:lvl4pPr>
            <a:lvl5pPr>
              <a:defRPr b="0" i="0">
                <a:latin typeface="Segoe UI Light" panose="020B0502040204020203" pitchFamily="34" charset="0"/>
                <a:cs typeface="Segoe UI Light" panose="020B0502040204020203" pitchFamily="34" charset="0"/>
              </a:defRPr>
            </a:lvl5pPr>
          </a:lstStyle>
          <a:p>
            <a:pPr lvl="0"/>
            <a:r>
              <a:rPr lang="en-GB"/>
              <a:t>Click to edit </a:t>
            </a:r>
            <a:br>
              <a:rPr lang="en-GB"/>
            </a:br>
            <a:r>
              <a:rPr lang="en-GB"/>
              <a:t>Master text styles</a:t>
            </a:r>
          </a:p>
        </p:txBody>
      </p:sp>
      <p:sp>
        <p:nvSpPr>
          <p:cNvPr id="43" name="Picture Placeholder 3">
            <a:extLst>
              <a:ext uri="{FF2B5EF4-FFF2-40B4-BE49-F238E27FC236}">
                <a16:creationId xmlns:a16="http://schemas.microsoft.com/office/drawing/2014/main" id="{636324C2-06A9-5C53-C560-6A8C2A2A63A9}"/>
              </a:ext>
            </a:extLst>
          </p:cNvPr>
          <p:cNvSpPr>
            <a:spLocks noGrp="1"/>
          </p:cNvSpPr>
          <p:nvPr>
            <p:ph type="pic" sz="quarter" idx="74" hasCustomPrompt="1"/>
          </p:nvPr>
        </p:nvSpPr>
        <p:spPr>
          <a:xfrm>
            <a:off x="9802294" y="3747236"/>
            <a:ext cx="816640" cy="815027"/>
          </a:xfrm>
          <a:prstGeom prst="ellipse">
            <a:avLst/>
          </a:prstGeom>
          <a:noFill/>
          <a:ln>
            <a:solidFill>
              <a:schemeClr val="tx1"/>
            </a:solidFill>
          </a:ln>
        </p:spPr>
        <p:txBody>
          <a:bodyPr/>
          <a:lstStyle>
            <a:lvl1pPr marL="0" indent="0" algn="ctr">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stStyle>
          <a:p>
            <a:r>
              <a:rPr lang="en-GB"/>
              <a:t>Icon</a:t>
            </a:r>
          </a:p>
        </p:txBody>
      </p:sp>
      <p:sp>
        <p:nvSpPr>
          <p:cNvPr id="44" name="Footer Placeholder 4">
            <a:extLst>
              <a:ext uri="{FF2B5EF4-FFF2-40B4-BE49-F238E27FC236}">
                <a16:creationId xmlns:a16="http://schemas.microsoft.com/office/drawing/2014/main" id="{E52218CD-EE25-09CC-7904-328BDBF92ED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tx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45" name="Slide Number Placeholder 3">
            <a:extLst>
              <a:ext uri="{FF2B5EF4-FFF2-40B4-BE49-F238E27FC236}">
                <a16:creationId xmlns:a16="http://schemas.microsoft.com/office/drawing/2014/main" id="{9001A54A-6121-02C5-F783-CD94FC41F65B}"/>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spTree>
    <p:extLst>
      <p:ext uri="{BB962C8B-B14F-4D97-AF65-F5344CB8AC3E}">
        <p14:creationId xmlns:p14="http://schemas.microsoft.com/office/powerpoint/2010/main" val="1338777560"/>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vanade_layout_option3">
    <p:bg bwMode="ltGray">
      <p:bgPr>
        <a:solidFill>
          <a:schemeClr val="bg1"/>
        </a:solidFill>
        <a:effectLst/>
      </p:bgPr>
    </p:bg>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3546DB1B-99CB-5524-57E1-771E0E287341}"/>
              </a:ext>
            </a:extLst>
          </p:cNvPr>
          <p:cNvSpPr>
            <a:spLocks noGrp="1"/>
          </p:cNvSpPr>
          <p:nvPr>
            <p:ph type="title" hasCustomPrompt="1"/>
          </p:nvPr>
        </p:nvSpPr>
        <p:spPr>
          <a:xfrm>
            <a:off x="6096267" y="1601211"/>
            <a:ext cx="5559892" cy="1110611"/>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GB"/>
              <a:t>Click to edit </a:t>
            </a:r>
            <a:br>
              <a:rPr lang="en-GB"/>
            </a:br>
            <a:r>
              <a:rPr lang="en-GB"/>
              <a:t>Master title style</a:t>
            </a:r>
            <a:endParaRPr lang="en-US"/>
          </a:p>
        </p:txBody>
      </p:sp>
      <p:sp>
        <p:nvSpPr>
          <p:cNvPr id="21" name="Content Placeholder 20">
            <a:extLst>
              <a:ext uri="{FF2B5EF4-FFF2-40B4-BE49-F238E27FC236}">
                <a16:creationId xmlns:a16="http://schemas.microsoft.com/office/drawing/2014/main" id="{8A5CB907-4D61-9CF2-381E-38378F53CC82}"/>
              </a:ext>
            </a:extLst>
          </p:cNvPr>
          <p:cNvSpPr>
            <a:spLocks noGrp="1"/>
          </p:cNvSpPr>
          <p:nvPr>
            <p:ph sz="quarter" idx="10"/>
          </p:nvPr>
        </p:nvSpPr>
        <p:spPr>
          <a:xfrm>
            <a:off x="6096000" y="2861594"/>
            <a:ext cx="5560327" cy="2423921"/>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25ED81C8-14F2-2088-13B5-436AA68D0FFF}"/>
              </a:ext>
            </a:extLst>
          </p:cNvPr>
          <p:cNvSpPr>
            <a:spLocks noGrp="1"/>
          </p:cNvSpPr>
          <p:nvPr>
            <p:ph type="pic" sz="quarter" idx="11"/>
          </p:nvPr>
        </p:nvSpPr>
        <p:spPr>
          <a:xfrm>
            <a:off x="1" y="0"/>
            <a:ext cx="5613268" cy="6858000"/>
          </a:xfrm>
          <a:prstGeom prst="rect">
            <a:avLst/>
          </a:prstGeom>
        </p:spPr>
        <p:txBody>
          <a:bodyPr/>
          <a:lstStyle/>
          <a:p>
            <a:r>
              <a:rPr lang="en-US"/>
              <a:t>Click icon to add picture</a:t>
            </a:r>
          </a:p>
        </p:txBody>
      </p:sp>
      <p:sp>
        <p:nvSpPr>
          <p:cNvPr id="5" name="Slide Number Placeholder 3">
            <a:extLst>
              <a:ext uri="{FF2B5EF4-FFF2-40B4-BE49-F238E27FC236}">
                <a16:creationId xmlns:a16="http://schemas.microsoft.com/office/drawing/2014/main" id="{F4A79B03-8B08-C331-D73A-12A450E76654}"/>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tx1"/>
                </a:solidFill>
                <a:latin typeface="Segoe UI Semibold" panose="020B0502040204020203" pitchFamily="34" charset="0"/>
                <a:cs typeface="Segoe UI Semibold" panose="020B0502040204020203" pitchFamily="34" charset="0"/>
              </a:rPr>
              <a:pPr algn="r"/>
              <a:t>‹#›</a:t>
            </a:fld>
            <a:endParaRPr lang="en-US" sz="700" b="1">
              <a:solidFill>
                <a:schemeClr val="tx1"/>
              </a:solidFill>
              <a:latin typeface="Segoe UI Semibold" panose="020B0502040204020203" pitchFamily="34" charset="0"/>
              <a:cs typeface="Segoe UI Semibold" panose="020B0502040204020203" pitchFamily="34" charset="0"/>
            </a:endParaRPr>
          </a:p>
        </p:txBody>
      </p:sp>
      <p:pic>
        <p:nvPicPr>
          <p:cNvPr id="6" name="Graphic 5">
            <a:extLst>
              <a:ext uri="{FF2B5EF4-FFF2-40B4-BE49-F238E27FC236}">
                <a16:creationId xmlns:a16="http://schemas.microsoft.com/office/drawing/2014/main" id="{720686DF-0570-B3D3-F63E-4BF272D9B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7878648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vanade_title_and_content_page_white_line_left">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7A93532-71D0-D05E-6EE7-F2E82D104578}"/>
              </a:ext>
            </a:extLst>
          </p:cNvPr>
          <p:cNvGrpSpPr/>
          <p:nvPr userDrawn="1"/>
        </p:nvGrpSpPr>
        <p:grpSpPr>
          <a:xfrm>
            <a:off x="0" y="4438650"/>
            <a:ext cx="3902176" cy="2419350"/>
            <a:chOff x="0" y="3874168"/>
            <a:chExt cx="4812632" cy="2983832"/>
          </a:xfrm>
        </p:grpSpPr>
        <p:pic>
          <p:nvPicPr>
            <p:cNvPr id="3" name="Picture 2" descr="A picture containing icon&#10;&#10;Description automatically generated">
              <a:extLst>
                <a:ext uri="{FF2B5EF4-FFF2-40B4-BE49-F238E27FC236}">
                  <a16:creationId xmlns:a16="http://schemas.microsoft.com/office/drawing/2014/main" id="{730A7B0A-F79F-93B1-9BB9-47E04ECD8167}"/>
                </a:ext>
              </a:extLst>
            </p:cNvPr>
            <p:cNvPicPr>
              <a:picLocks noChangeAspect="1"/>
            </p:cNvPicPr>
            <p:nvPr/>
          </p:nvPicPr>
          <p:blipFill rotWithShape="1">
            <a:blip r:embed="rId2"/>
            <a:srcRect l="50000" r="10526" b="24873"/>
            <a:stretch/>
          </p:blipFill>
          <p:spPr>
            <a:xfrm>
              <a:off x="0" y="5205317"/>
              <a:ext cx="4812632" cy="1652683"/>
            </a:xfrm>
            <a:prstGeom prst="rect">
              <a:avLst/>
            </a:prstGeom>
          </p:spPr>
        </p:pic>
        <p:pic>
          <p:nvPicPr>
            <p:cNvPr id="4" name="Graphic 4">
              <a:extLst>
                <a:ext uri="{FF2B5EF4-FFF2-40B4-BE49-F238E27FC236}">
                  <a16:creationId xmlns:a16="http://schemas.microsoft.com/office/drawing/2014/main" id="{556EA8C8-B054-949F-4116-CED566BE875B}"/>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9375" t="17544" r="29934" b="38948"/>
            <a:stretch/>
          </p:blipFill>
          <p:spPr>
            <a:xfrm>
              <a:off x="0" y="3874168"/>
              <a:ext cx="3741822" cy="2983832"/>
            </a:xfrm>
            <a:prstGeom prst="rect">
              <a:avLst/>
            </a:prstGeom>
          </p:spPr>
        </p:pic>
      </p:grpSp>
      <p:sp>
        <p:nvSpPr>
          <p:cNvPr id="5" name="Title Placeholder 1">
            <a:extLst>
              <a:ext uri="{FF2B5EF4-FFF2-40B4-BE49-F238E27FC236}">
                <a16:creationId xmlns:a16="http://schemas.microsoft.com/office/drawing/2014/main" id="{430AE8CE-28F6-38EA-5BF8-DC81ABF0B99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7" name="Text Placeholder 6">
            <a:extLst>
              <a:ext uri="{FF2B5EF4-FFF2-40B4-BE49-F238E27FC236}">
                <a16:creationId xmlns:a16="http://schemas.microsoft.com/office/drawing/2014/main" id="{6DAADF01-D003-B82E-57AA-B2A2404F08AC}"/>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9" name="Content Placeholder 20">
            <a:extLst>
              <a:ext uri="{FF2B5EF4-FFF2-40B4-BE49-F238E27FC236}">
                <a16:creationId xmlns:a16="http://schemas.microsoft.com/office/drawing/2014/main" id="{0CBF9A6C-69D1-9665-B19D-FC6E05A1772C}"/>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3308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vanade_title_and_content_page_white_line">
    <p:bg bwMode="ltGray">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99CE2CC-969C-02B6-4879-786B318E4C8C}"/>
              </a:ext>
            </a:extLst>
          </p:cNvPr>
          <p:cNvGrpSpPr/>
          <p:nvPr userDrawn="1"/>
        </p:nvGrpSpPr>
        <p:grpSpPr>
          <a:xfrm>
            <a:off x="9042400" y="0"/>
            <a:ext cx="3149600" cy="1498600"/>
            <a:chOff x="6781800" y="3747544"/>
            <a:chExt cx="2362200" cy="1123950"/>
          </a:xfrm>
        </p:grpSpPr>
        <p:pic>
          <p:nvPicPr>
            <p:cNvPr id="3" name="Picture 2" descr="A picture containing icon&#10;&#10;Description automatically generated">
              <a:extLst>
                <a:ext uri="{FF2B5EF4-FFF2-40B4-BE49-F238E27FC236}">
                  <a16:creationId xmlns:a16="http://schemas.microsoft.com/office/drawing/2014/main" id="{FAAFA0D7-EDAD-407E-9C3A-ACDE027BF994}"/>
                </a:ext>
              </a:extLst>
            </p:cNvPr>
            <p:cNvPicPr>
              <a:picLocks noChangeAspect="1"/>
            </p:cNvPicPr>
            <p:nvPr/>
          </p:nvPicPr>
          <p:blipFill rotWithShape="1">
            <a:blip r:embed="rId2"/>
            <a:srcRect l="75000" t="38103"/>
            <a:stretch/>
          </p:blipFill>
          <p:spPr>
            <a:xfrm>
              <a:off x="6858000" y="3747544"/>
              <a:ext cx="2286000" cy="1021246"/>
            </a:xfrm>
            <a:prstGeom prst="rect">
              <a:avLst/>
            </a:prstGeom>
          </p:spPr>
        </p:pic>
        <p:pic>
          <p:nvPicPr>
            <p:cNvPr id="4" name="Picture 3" descr="A picture containing device&#10;&#10;Description automatically generated">
              <a:extLst>
                <a:ext uri="{FF2B5EF4-FFF2-40B4-BE49-F238E27FC236}">
                  <a16:creationId xmlns:a16="http://schemas.microsoft.com/office/drawing/2014/main" id="{2181FD1D-8A13-107C-7CF7-146150C00B61}"/>
                </a:ext>
              </a:extLst>
            </p:cNvPr>
            <p:cNvPicPr>
              <a:picLocks noChangeAspect="1"/>
            </p:cNvPicPr>
            <p:nvPr/>
          </p:nvPicPr>
          <p:blipFill rotWithShape="1">
            <a:blip r:embed="rId3"/>
            <a:srcRect l="74167" t="21698" b="-19184"/>
            <a:stretch/>
          </p:blipFill>
          <p:spPr>
            <a:xfrm>
              <a:off x="6781800" y="3747544"/>
              <a:ext cx="2362200" cy="1123950"/>
            </a:xfrm>
            <a:prstGeom prst="rect">
              <a:avLst/>
            </a:prstGeom>
          </p:spPr>
        </p:pic>
      </p:grpSp>
      <p:sp>
        <p:nvSpPr>
          <p:cNvPr id="8" name="Content Placeholder 20">
            <a:extLst>
              <a:ext uri="{FF2B5EF4-FFF2-40B4-BE49-F238E27FC236}">
                <a16:creationId xmlns:a16="http://schemas.microsoft.com/office/drawing/2014/main" id="{8BEFFA6A-B275-BB4C-2BAC-AEB5E6C604E3}"/>
              </a:ext>
            </a:extLst>
          </p:cNvPr>
          <p:cNvSpPr>
            <a:spLocks noGrp="1"/>
          </p:cNvSpPr>
          <p:nvPr>
            <p:ph sz="quarter" idx="10"/>
          </p:nvPr>
        </p:nvSpPr>
        <p:spPr>
          <a:xfrm>
            <a:off x="457200" y="1591476"/>
            <a:ext cx="11201588" cy="4202632"/>
          </a:xfrm>
          <a:prstGeom prst="rect">
            <a:avLst/>
          </a:prstGeom>
        </p:spPr>
        <p:txBody>
          <a:bodyPr/>
          <a:lstStyle>
            <a:lvl1pPr>
              <a:lnSpc>
                <a:spcPct val="100000"/>
              </a:lnSpc>
              <a:spcBef>
                <a:spcPts val="0"/>
              </a:spcBef>
              <a:spcAft>
                <a:spcPts val="0"/>
              </a:spcAft>
              <a:defRPr b="0" i="0">
                <a:latin typeface="Segoe UI Light" panose="020B0502040204020203" pitchFamily="34" charset="0"/>
                <a:cs typeface="Segoe UI Light" panose="020B0502040204020203" pitchFamily="34" charset="0"/>
              </a:defRPr>
            </a:lvl1pPr>
            <a:lvl2pPr>
              <a:lnSpc>
                <a:spcPct val="100000"/>
              </a:lnSpc>
              <a:spcBef>
                <a:spcPts val="0"/>
              </a:spcBef>
              <a:spcAft>
                <a:spcPts val="0"/>
              </a:spcAft>
              <a:defRPr b="0" i="0">
                <a:latin typeface="Segoe UI Light" panose="020B0502040204020203" pitchFamily="34" charset="0"/>
                <a:cs typeface="Segoe UI Light" panose="020B0502040204020203" pitchFamily="34" charset="0"/>
              </a:defRPr>
            </a:lvl2pPr>
            <a:lvl3pPr>
              <a:lnSpc>
                <a:spcPct val="100000"/>
              </a:lnSpc>
              <a:spcBef>
                <a:spcPts val="0"/>
              </a:spcBef>
              <a:spcAft>
                <a:spcPts val="0"/>
              </a:spcAft>
              <a:defRPr b="0" i="0">
                <a:latin typeface="Segoe UI Light" panose="020B0502040204020203" pitchFamily="34" charset="0"/>
                <a:cs typeface="Segoe UI Light" panose="020B0502040204020203" pitchFamily="34" charset="0"/>
              </a:defRPr>
            </a:lvl3pPr>
            <a:lvl4pPr>
              <a:lnSpc>
                <a:spcPct val="100000"/>
              </a:lnSpc>
              <a:spcBef>
                <a:spcPts val="0"/>
              </a:spcBef>
              <a:spcAft>
                <a:spcPts val="0"/>
              </a:spcAft>
              <a:defRPr b="0" i="0">
                <a:latin typeface="Segoe UI Light" panose="020B0502040204020203" pitchFamily="34" charset="0"/>
                <a:cs typeface="Segoe UI Light" panose="020B0502040204020203" pitchFamily="34" charset="0"/>
              </a:defRPr>
            </a:lvl4pPr>
            <a:lvl5pPr>
              <a:lnSpc>
                <a:spcPct val="100000"/>
              </a:lnSpc>
              <a:spcBef>
                <a:spcPts val="0"/>
              </a:spcBef>
              <a:spcAft>
                <a:spcPts val="0"/>
              </a:spcAft>
              <a:defRPr b="0" i="0">
                <a:latin typeface="Segoe UI Light" panose="020B0502040204020203" pitchFamily="34" charset="0"/>
                <a:cs typeface="Segoe UI Light"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8EED6EFC-5F2B-F024-4055-4DAD7A2ECCC6}"/>
              </a:ext>
            </a:extLst>
          </p:cNvPr>
          <p:cNvSpPr>
            <a:spLocks noGrp="1"/>
          </p:cNvSpPr>
          <p:nvPr>
            <p:ph type="title"/>
          </p:nvPr>
        </p:nvSpPr>
        <p:spPr>
          <a:xfrm>
            <a:off x="457888" y="457200"/>
            <a:ext cx="11200711" cy="606692"/>
          </a:xfrm>
          <a:prstGeom prst="rect">
            <a:avLst/>
          </a:prstGeom>
        </p:spPr>
        <p:txBody>
          <a:bodyPr vert="horz" lIns="91440" tIns="45720" rIns="91440" bIns="45720" rtlCol="0" anchor="t">
            <a:noAutofit/>
          </a:bodyP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6" name="Text Placeholder 6">
            <a:extLst>
              <a:ext uri="{FF2B5EF4-FFF2-40B4-BE49-F238E27FC236}">
                <a16:creationId xmlns:a16="http://schemas.microsoft.com/office/drawing/2014/main" id="{08944C73-F4C0-8780-0A90-8DB53F9226D7}"/>
              </a:ext>
            </a:extLst>
          </p:cNvPr>
          <p:cNvSpPr>
            <a:spLocks noGrp="1"/>
          </p:cNvSpPr>
          <p:nvPr>
            <p:ph type="body" sz="quarter" idx="12" hasCustomPrompt="1"/>
          </p:nvPr>
        </p:nvSpPr>
        <p:spPr>
          <a:xfrm>
            <a:off x="457012" y="1063892"/>
            <a:ext cx="11201588" cy="381000"/>
          </a:xfrm>
          <a:prstGeom prst="rect">
            <a:avLst/>
          </a:prstGeom>
        </p:spPr>
        <p:txBody>
          <a:bodyPr/>
          <a:lstStyle>
            <a:lvl1pPr algn="l">
              <a:lnSpc>
                <a:spcPct val="100000"/>
              </a:lnSpc>
              <a:spcBef>
                <a:spcPts val="0"/>
              </a:spcBef>
              <a:spcAft>
                <a:spcPts val="0"/>
              </a:spcAft>
              <a:defRPr sz="1867" b="1" i="0">
                <a:solidFill>
                  <a:schemeClr val="tx2"/>
                </a:solidFill>
                <a:latin typeface="Segoe UI Semibold" panose="020B0502040204020203" pitchFamily="34" charset="0"/>
                <a:cs typeface="Segoe UI Semibold" panose="020B0502040204020203" pitchFamily="34" charset="0"/>
              </a:defRPr>
            </a:lvl1pPr>
            <a:lvl2pPr marL="120648" indent="0" algn="ctr">
              <a:buNone/>
              <a:defRPr sz="1867"/>
            </a:lvl2pPr>
          </a:lstStyle>
          <a:p>
            <a:pPr lvl="0"/>
            <a:r>
              <a:rPr lang="en-US"/>
              <a:t>Click to add Sub-title</a:t>
            </a:r>
            <a:endParaRPr lang="en-US" altLang="ja-JP"/>
          </a:p>
        </p:txBody>
      </p:sp>
      <p:sp>
        <p:nvSpPr>
          <p:cNvPr id="7" name="Slide Number Placeholder 6">
            <a:extLst>
              <a:ext uri="{FF2B5EF4-FFF2-40B4-BE49-F238E27FC236}">
                <a16:creationId xmlns:a16="http://schemas.microsoft.com/office/drawing/2014/main" id="{B6D95F75-A9F1-7782-FEA9-8EFDA900677D}"/>
              </a:ext>
            </a:extLst>
          </p:cNvPr>
          <p:cNvSpPr>
            <a:spLocks noGrp="1"/>
          </p:cNvSpPr>
          <p:nvPr>
            <p:ph type="sldNum" sz="quarter" idx="13"/>
          </p:nvPr>
        </p:nvSpPr>
        <p:spPr/>
        <p:txBody>
          <a:bodyPr/>
          <a:lstStyle/>
          <a:p>
            <a:fld id="{CC4007AC-07F6-40BB-957F-185A1A018FAF}" type="slidenum">
              <a:rPr lang="en-CA" smtClean="0"/>
              <a:t>‹#›</a:t>
            </a:fld>
            <a:endParaRPr lang="en-CA"/>
          </a:p>
        </p:txBody>
      </p:sp>
    </p:spTree>
    <p:extLst>
      <p:ext uri="{BB962C8B-B14F-4D97-AF65-F5344CB8AC3E}">
        <p14:creationId xmlns:p14="http://schemas.microsoft.com/office/powerpoint/2010/main" val="3584888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Cover_slide_gradient_background">
    <p:bg>
      <p:bgPr>
        <a:gradFill flip="none" rotWithShape="1">
          <a:gsLst>
            <a:gs pos="0">
              <a:schemeClr val="accent4"/>
            </a:gs>
            <a:gs pos="100000">
              <a:schemeClr val="tx2"/>
            </a:gs>
          </a:gsLst>
          <a:lin ang="27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25A1C9-6E64-BD80-664F-73D8FA9F78A7}"/>
              </a:ext>
            </a:extLst>
          </p:cNvPr>
          <p:cNvPicPr>
            <a:picLocks noChangeAspect="1"/>
          </p:cNvPicPr>
          <p:nvPr userDrawn="1"/>
        </p:nvPicPr>
        <p:blipFill>
          <a:blip r:embed="rId2"/>
          <a:stretch>
            <a:fillRect/>
          </a:stretch>
        </p:blipFill>
        <p:spPr>
          <a:xfrm>
            <a:off x="0" y="2364388"/>
            <a:ext cx="12192000" cy="2199861"/>
          </a:xfrm>
          <a:prstGeom prst="rect">
            <a:avLst/>
          </a:prstGeom>
        </p:spPr>
      </p:pic>
      <p:pic>
        <p:nvPicPr>
          <p:cNvPr id="4" name="Picture 3" descr="Logo&#10;&#10;Description automatically generated">
            <a:extLst>
              <a:ext uri="{FF2B5EF4-FFF2-40B4-BE49-F238E27FC236}">
                <a16:creationId xmlns:a16="http://schemas.microsoft.com/office/drawing/2014/main" id="{74EB15CB-DB97-7369-BE85-D7B3060325EF}"/>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7" name="Footer Placeholder 4">
            <a:extLst>
              <a:ext uri="{FF2B5EF4-FFF2-40B4-BE49-F238E27FC236}">
                <a16:creationId xmlns:a16="http://schemas.microsoft.com/office/drawing/2014/main" id="{B9043631-CA1F-72E1-FA33-47D6B7E96776}"/>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pic>
        <p:nvPicPr>
          <p:cNvPr id="15" name="Picture 14" descr="A picture containing connector, cable&#10;&#10;Description automatically generated">
            <a:extLst>
              <a:ext uri="{FF2B5EF4-FFF2-40B4-BE49-F238E27FC236}">
                <a16:creationId xmlns:a16="http://schemas.microsoft.com/office/drawing/2014/main" id="{D8B662F2-578E-161B-B1FF-4F0F0FE0EC74}"/>
              </a:ext>
            </a:extLst>
          </p:cNvPr>
          <p:cNvPicPr>
            <a:picLocks noChangeAspect="1"/>
          </p:cNvPicPr>
          <p:nvPr userDrawn="1"/>
        </p:nvPicPr>
        <p:blipFill>
          <a:blip r:embed="rId5"/>
          <a:stretch>
            <a:fillRect/>
          </a:stretch>
        </p:blipFill>
        <p:spPr>
          <a:xfrm>
            <a:off x="0" y="1149627"/>
            <a:ext cx="12192000" cy="3498573"/>
          </a:xfrm>
          <a:prstGeom prst="rect">
            <a:avLst/>
          </a:prstGeom>
        </p:spPr>
      </p:pic>
      <p:sp>
        <p:nvSpPr>
          <p:cNvPr id="16" name="Title 7">
            <a:extLst>
              <a:ext uri="{FF2B5EF4-FFF2-40B4-BE49-F238E27FC236}">
                <a16:creationId xmlns:a16="http://schemas.microsoft.com/office/drawing/2014/main" id="{A4B2E99C-298D-718C-3E87-C7CDDD4666A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D2C48BD7-3C34-B08C-255C-79D84CBB100E}"/>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
        <p:nvSpPr>
          <p:cNvPr id="2" name="TextBox 1">
            <a:extLst>
              <a:ext uri="{FF2B5EF4-FFF2-40B4-BE49-F238E27FC236}">
                <a16:creationId xmlns:a16="http://schemas.microsoft.com/office/drawing/2014/main" id="{F2FE37DB-207B-B8D2-430C-4B385B469709}"/>
              </a:ext>
            </a:extLst>
          </p:cNvPr>
          <p:cNvSpPr txBox="1"/>
          <p:nvPr userDrawn="1"/>
        </p:nvSpPr>
        <p:spPr>
          <a:xfrm>
            <a:off x="8286750" y="658345"/>
            <a:ext cx="3524250" cy="461665"/>
          </a:xfrm>
          <a:prstGeom prst="rect">
            <a:avLst/>
          </a:prstGeom>
          <a:noFill/>
        </p:spPr>
        <p:txBody>
          <a:bodyPr wrap="square" rtlCol="0">
            <a:spAutoFit/>
          </a:bodyPr>
          <a:lstStyle/>
          <a:p>
            <a:r>
              <a:rPr lang="en-US" sz="2400">
                <a:solidFill>
                  <a:schemeClr val="bg1"/>
                </a:solidFill>
                <a:latin typeface="+mj-lt"/>
              </a:rPr>
              <a:t>#</a:t>
            </a:r>
            <a:r>
              <a:rPr lang="en-US" sz="2200">
                <a:solidFill>
                  <a:schemeClr val="bg1"/>
                </a:solidFill>
                <a:latin typeface="Segoe UI Semibold" panose="020B0702040204020203" pitchFamily="34" charset="0"/>
                <a:cs typeface="Segoe UI Semibold" panose="020B0702040204020203" pitchFamily="34" charset="0"/>
              </a:rPr>
              <a:t>AvanadeDoWhatMatters</a:t>
            </a:r>
          </a:p>
        </p:txBody>
      </p:sp>
    </p:spTree>
    <p:extLst>
      <p:ext uri="{BB962C8B-B14F-4D97-AF65-F5344CB8AC3E}">
        <p14:creationId xmlns:p14="http://schemas.microsoft.com/office/powerpoint/2010/main" val="11729752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Cover_slide_gradient_background">
    <p:bg>
      <p:bgPr>
        <a:gradFill flip="none" rotWithShape="1">
          <a:gsLst>
            <a:gs pos="100000">
              <a:schemeClr val="tx2"/>
            </a:gs>
            <a:gs pos="4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2288188"/>
            <a:ext cx="12192000" cy="219986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3"/>
          <a:stretch>
            <a:fillRect/>
          </a:stretch>
        </p:blipFill>
        <p:spPr>
          <a:xfrm>
            <a:off x="0" y="1073427"/>
            <a:ext cx="12192000" cy="3498573"/>
          </a:xfrm>
          <a:prstGeom prst="rect">
            <a:avLst/>
          </a:prstGeom>
        </p:spPr>
      </p:pic>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21691" y="203709"/>
            <a:ext cx="3289300" cy="1207171"/>
          </a:xfrm>
          <a:prstGeom prst="rect">
            <a:avLst/>
          </a:prstGeom>
        </p:spPr>
      </p:pic>
      <p:sp>
        <p:nvSpPr>
          <p:cNvPr id="5" name="TextBox 4">
            <a:extLst>
              <a:ext uri="{FF2B5EF4-FFF2-40B4-BE49-F238E27FC236}">
                <a16:creationId xmlns:a16="http://schemas.microsoft.com/office/drawing/2014/main" id="{70C272BD-9F44-A515-5289-F5BA23C2D2D2}"/>
              </a:ext>
            </a:extLst>
          </p:cNvPr>
          <p:cNvSpPr txBox="1"/>
          <p:nvPr userDrawn="1"/>
        </p:nvSpPr>
        <p:spPr>
          <a:xfrm>
            <a:off x="8286750" y="658345"/>
            <a:ext cx="3524250" cy="461665"/>
          </a:xfrm>
          <a:prstGeom prst="rect">
            <a:avLst/>
          </a:prstGeom>
          <a:noFill/>
        </p:spPr>
        <p:txBody>
          <a:bodyPr wrap="square" rtlCol="0">
            <a:spAutoFit/>
          </a:bodyPr>
          <a:lstStyle/>
          <a:p>
            <a:r>
              <a:rPr lang="en-US" sz="2400">
                <a:solidFill>
                  <a:schemeClr val="bg1"/>
                </a:solidFill>
                <a:latin typeface="+mj-lt"/>
              </a:rPr>
              <a:t>#</a:t>
            </a:r>
            <a:r>
              <a:rPr lang="en-US" sz="2200">
                <a:solidFill>
                  <a:schemeClr val="bg1"/>
                </a:solidFill>
                <a:latin typeface="Segoe UI Semibold" panose="020B0702040204020203" pitchFamily="34" charset="0"/>
                <a:cs typeface="Segoe UI Semibold" panose="020B0702040204020203" pitchFamily="34" charset="0"/>
              </a:rPr>
              <a:t>AvanadeDoWhatMatters</a:t>
            </a:r>
          </a:p>
        </p:txBody>
      </p:sp>
    </p:spTree>
    <p:extLst>
      <p:ext uri="{BB962C8B-B14F-4D97-AF65-F5344CB8AC3E}">
        <p14:creationId xmlns:p14="http://schemas.microsoft.com/office/powerpoint/2010/main" val="20382866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_Cover_slide_gradient_background">
    <p:bg>
      <p:bgPr>
        <a:gradFill flip="none" rotWithShape="1">
          <a:gsLst>
            <a:gs pos="100000">
              <a:schemeClr val="tx2"/>
            </a:gs>
            <a:gs pos="4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B1D190-8EF7-2DC1-1C48-7AD61E9909E6}"/>
              </a:ext>
            </a:extLst>
          </p:cNvPr>
          <p:cNvPicPr>
            <a:picLocks noChangeAspect="1"/>
          </p:cNvPicPr>
          <p:nvPr userDrawn="1"/>
        </p:nvPicPr>
        <p:blipFill>
          <a:blip r:embed="rId2"/>
          <a:stretch>
            <a:fillRect/>
          </a:stretch>
        </p:blipFill>
        <p:spPr>
          <a:xfrm>
            <a:off x="0" y="2288188"/>
            <a:ext cx="12192000" cy="2199861"/>
          </a:xfrm>
          <a:prstGeom prst="rect">
            <a:avLst/>
          </a:prstGeom>
        </p:spPr>
      </p:pic>
      <p:pic>
        <p:nvPicPr>
          <p:cNvPr id="4" name="Picture 3" descr="A picture containing connector, cable&#10;&#10;Description automatically generated">
            <a:extLst>
              <a:ext uri="{FF2B5EF4-FFF2-40B4-BE49-F238E27FC236}">
                <a16:creationId xmlns:a16="http://schemas.microsoft.com/office/drawing/2014/main" id="{44E9AC7C-EA8A-DB28-854D-B963D059F4D8}"/>
              </a:ext>
            </a:extLst>
          </p:cNvPr>
          <p:cNvPicPr>
            <a:picLocks noChangeAspect="1"/>
          </p:cNvPicPr>
          <p:nvPr userDrawn="1"/>
        </p:nvPicPr>
        <p:blipFill>
          <a:blip r:embed="rId3"/>
          <a:stretch>
            <a:fillRect/>
          </a:stretch>
        </p:blipFill>
        <p:spPr>
          <a:xfrm>
            <a:off x="0" y="1073427"/>
            <a:ext cx="12192000" cy="3498573"/>
          </a:xfrm>
          <a:prstGeom prst="rect">
            <a:avLst/>
          </a:prstGeom>
        </p:spPr>
      </p:pic>
      <p:sp>
        <p:nvSpPr>
          <p:cNvPr id="11" name="Footer Placeholder 4">
            <a:extLst>
              <a:ext uri="{FF2B5EF4-FFF2-40B4-BE49-F238E27FC236}">
                <a16:creationId xmlns:a16="http://schemas.microsoft.com/office/drawing/2014/main" id="{21886E79-9219-F17B-3C70-41B15AE518FB}"/>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6" name="Title 7">
            <a:extLst>
              <a:ext uri="{FF2B5EF4-FFF2-40B4-BE49-F238E27FC236}">
                <a16:creationId xmlns:a16="http://schemas.microsoft.com/office/drawing/2014/main" id="{7815DE0C-5A28-56AF-3943-38EED1379F73}"/>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8" name="Text Placeholder 9">
            <a:extLst>
              <a:ext uri="{FF2B5EF4-FFF2-40B4-BE49-F238E27FC236}">
                <a16:creationId xmlns:a16="http://schemas.microsoft.com/office/drawing/2014/main" id="{D14972AC-7882-F4C6-71D6-47442D58E085}"/>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3" name="Picture 2" descr="Logo&#10;&#10;Description automatically generated">
            <a:extLst>
              <a:ext uri="{FF2B5EF4-FFF2-40B4-BE49-F238E27FC236}">
                <a16:creationId xmlns:a16="http://schemas.microsoft.com/office/drawing/2014/main" id="{B5D698D0-3997-AFDF-8B57-7A5E9687D168}"/>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21691" y="203709"/>
            <a:ext cx="3289300" cy="1207171"/>
          </a:xfrm>
          <a:prstGeom prst="rect">
            <a:avLst/>
          </a:prstGeom>
        </p:spPr>
      </p:pic>
      <p:pic>
        <p:nvPicPr>
          <p:cNvPr id="6" name="Graphic 5">
            <a:extLst>
              <a:ext uri="{FF2B5EF4-FFF2-40B4-BE49-F238E27FC236}">
                <a16:creationId xmlns:a16="http://schemas.microsoft.com/office/drawing/2014/main" id="{45F59CDA-63C4-C46B-C6E0-F08CA209B33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5062620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_slide_white">
    <p:bg bwMode="ltGray">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tx1"/>
                </a:solidFill>
                <a:latin typeface="Segoe UI" panose="020B0502040204020203" pitchFamily="34" charset="0"/>
                <a:cs typeface="Segoe UI" panose="020B0502040204020203" pitchFamily="34" charset="0"/>
              </a:defRPr>
            </a:lvl1pPr>
          </a:lstStyle>
          <a:p>
            <a:r>
              <a:rPr lang="en-US"/>
              <a:t>Contents</a:t>
            </a:r>
            <a:endParaRPr lang="en-ZA"/>
          </a:p>
        </p:txBody>
      </p:sp>
      <p:sp>
        <p:nvSpPr>
          <p:cNvPr id="3" name="Text Placeholder 7">
            <a:extLst>
              <a:ext uri="{FF2B5EF4-FFF2-40B4-BE49-F238E27FC236}">
                <a16:creationId xmlns:a16="http://schemas.microsoft.com/office/drawing/2014/main" id="{103A65A1-9BA3-5FEF-DE29-03D23169B78C}"/>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01</a:t>
            </a:r>
          </a:p>
        </p:txBody>
      </p:sp>
      <p:sp>
        <p:nvSpPr>
          <p:cNvPr id="5" name="Text Placeholder 17">
            <a:extLst>
              <a:ext uri="{FF2B5EF4-FFF2-40B4-BE49-F238E27FC236}">
                <a16:creationId xmlns:a16="http://schemas.microsoft.com/office/drawing/2014/main" id="{7A41A8C1-B8C7-CD46-761F-46CE1B067AC7}"/>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 name="Text Placeholder 7">
            <a:extLst>
              <a:ext uri="{FF2B5EF4-FFF2-40B4-BE49-F238E27FC236}">
                <a16:creationId xmlns:a16="http://schemas.microsoft.com/office/drawing/2014/main" id="{8CE46B96-3CC5-5C8F-04B9-4CE029F39CCB}"/>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02</a:t>
            </a:r>
          </a:p>
        </p:txBody>
      </p:sp>
      <p:sp>
        <p:nvSpPr>
          <p:cNvPr id="7" name="Text Placeholder 17">
            <a:extLst>
              <a:ext uri="{FF2B5EF4-FFF2-40B4-BE49-F238E27FC236}">
                <a16:creationId xmlns:a16="http://schemas.microsoft.com/office/drawing/2014/main" id="{4D2A1FA7-0803-D4CC-504D-5BDE1BEA9BA2}"/>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9" name="Text Placeholder 7">
            <a:extLst>
              <a:ext uri="{FF2B5EF4-FFF2-40B4-BE49-F238E27FC236}">
                <a16:creationId xmlns:a16="http://schemas.microsoft.com/office/drawing/2014/main" id="{7F8EE113-52F0-8B79-0BF0-8E16E678747E}"/>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03</a:t>
            </a:r>
          </a:p>
        </p:txBody>
      </p:sp>
      <p:sp>
        <p:nvSpPr>
          <p:cNvPr id="10" name="Text Placeholder 17">
            <a:extLst>
              <a:ext uri="{FF2B5EF4-FFF2-40B4-BE49-F238E27FC236}">
                <a16:creationId xmlns:a16="http://schemas.microsoft.com/office/drawing/2014/main" id="{2656D415-4863-1D64-3877-DBA6E4130705}"/>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1" name="Text Placeholder 7">
            <a:extLst>
              <a:ext uri="{FF2B5EF4-FFF2-40B4-BE49-F238E27FC236}">
                <a16:creationId xmlns:a16="http://schemas.microsoft.com/office/drawing/2014/main" id="{21537A39-CABD-B23A-D113-CC67D83B4BB9}"/>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04</a:t>
            </a:r>
          </a:p>
        </p:txBody>
      </p:sp>
      <p:sp>
        <p:nvSpPr>
          <p:cNvPr id="12" name="Text Placeholder 17">
            <a:extLst>
              <a:ext uri="{FF2B5EF4-FFF2-40B4-BE49-F238E27FC236}">
                <a16:creationId xmlns:a16="http://schemas.microsoft.com/office/drawing/2014/main" id="{FD273C62-EB99-279D-64E8-B884873C1D73}"/>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39504631-2507-0CA3-F9E5-494297A5CA38}"/>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05</a:t>
            </a:r>
          </a:p>
        </p:txBody>
      </p:sp>
      <p:sp>
        <p:nvSpPr>
          <p:cNvPr id="14" name="Text Placeholder 17">
            <a:extLst>
              <a:ext uri="{FF2B5EF4-FFF2-40B4-BE49-F238E27FC236}">
                <a16:creationId xmlns:a16="http://schemas.microsoft.com/office/drawing/2014/main" id="{B60B328A-161C-B1DE-AD05-79864CA6040B}"/>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932B228A-159A-2D8A-16F5-F2A802F21388}"/>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06</a:t>
            </a:r>
          </a:p>
        </p:txBody>
      </p:sp>
      <p:sp>
        <p:nvSpPr>
          <p:cNvPr id="16" name="Text Placeholder 17">
            <a:extLst>
              <a:ext uri="{FF2B5EF4-FFF2-40B4-BE49-F238E27FC236}">
                <a16:creationId xmlns:a16="http://schemas.microsoft.com/office/drawing/2014/main" id="{227A143F-F4D2-5A3E-22A8-51FB3E73A94F}"/>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6A5176CA-787A-D4DA-EEF2-076A771A312F}"/>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07</a:t>
            </a:r>
          </a:p>
        </p:txBody>
      </p:sp>
      <p:sp>
        <p:nvSpPr>
          <p:cNvPr id="19" name="Text Placeholder 17">
            <a:extLst>
              <a:ext uri="{FF2B5EF4-FFF2-40B4-BE49-F238E27FC236}">
                <a16:creationId xmlns:a16="http://schemas.microsoft.com/office/drawing/2014/main" id="{E72682CC-6D2C-8D80-DBD7-C00C270BCE1E}"/>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68A8336A-008C-A965-E68A-0E864E02ED0D}"/>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08</a:t>
            </a:r>
          </a:p>
        </p:txBody>
      </p:sp>
      <p:sp>
        <p:nvSpPr>
          <p:cNvPr id="21" name="Text Placeholder 17">
            <a:extLst>
              <a:ext uri="{FF2B5EF4-FFF2-40B4-BE49-F238E27FC236}">
                <a16:creationId xmlns:a16="http://schemas.microsoft.com/office/drawing/2014/main" id="{C82EAC7B-5B4B-53CB-109D-4CC72EF99897}"/>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2" name="Text Placeholder 7">
            <a:extLst>
              <a:ext uri="{FF2B5EF4-FFF2-40B4-BE49-F238E27FC236}">
                <a16:creationId xmlns:a16="http://schemas.microsoft.com/office/drawing/2014/main" id="{2A4F3D01-94BF-DD9F-673F-CF5F5D6FB215}"/>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09</a:t>
            </a:r>
          </a:p>
        </p:txBody>
      </p:sp>
      <p:sp>
        <p:nvSpPr>
          <p:cNvPr id="23" name="Text Placeholder 17">
            <a:extLst>
              <a:ext uri="{FF2B5EF4-FFF2-40B4-BE49-F238E27FC236}">
                <a16:creationId xmlns:a16="http://schemas.microsoft.com/office/drawing/2014/main" id="{BC54AC7D-40F8-F738-5162-DD6631408547}"/>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4" name="Text Placeholder 7">
            <a:extLst>
              <a:ext uri="{FF2B5EF4-FFF2-40B4-BE49-F238E27FC236}">
                <a16:creationId xmlns:a16="http://schemas.microsoft.com/office/drawing/2014/main" id="{17E4674F-8891-BABB-F6D9-7791E6333BE1}"/>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tx2"/>
                </a:solidFill>
                <a:latin typeface="Segoe UI" panose="020B0502040204020203" pitchFamily="34" charset="0"/>
                <a:cs typeface="Segoe UI" panose="020B0502040204020203" pitchFamily="34" charset="0"/>
              </a:defRPr>
            </a:lvl1pPr>
          </a:lstStyle>
          <a:p>
            <a:pPr lvl="0"/>
            <a:r>
              <a:rPr lang="en-US"/>
              <a:t>10</a:t>
            </a:r>
          </a:p>
        </p:txBody>
      </p:sp>
      <p:sp>
        <p:nvSpPr>
          <p:cNvPr id="25" name="Text Placeholder 17">
            <a:extLst>
              <a:ext uri="{FF2B5EF4-FFF2-40B4-BE49-F238E27FC236}">
                <a16:creationId xmlns:a16="http://schemas.microsoft.com/office/drawing/2014/main" id="{9F752569-F23E-EC6E-C511-B8E034158AE6}"/>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tx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Tree>
    <p:extLst>
      <p:ext uri="{BB962C8B-B14F-4D97-AF65-F5344CB8AC3E}">
        <p14:creationId xmlns:p14="http://schemas.microsoft.com/office/powerpoint/2010/main" val="341539910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White wave cover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FA260-42A7-FF03-B0A9-5106CA3448D8}"/>
              </a:ext>
            </a:extLst>
          </p:cNvPr>
          <p:cNvPicPr>
            <a:picLocks noChangeAspect="1"/>
          </p:cNvPicPr>
          <p:nvPr userDrawn="1"/>
        </p:nvPicPr>
        <p:blipFill>
          <a:blip r:embed="rId2"/>
          <a:stretch>
            <a:fillRect/>
          </a:stretch>
        </p:blipFill>
        <p:spPr>
          <a:xfrm>
            <a:off x="0" y="2364388"/>
            <a:ext cx="12192000" cy="2199861"/>
          </a:xfrm>
          <a:prstGeom prst="rect">
            <a:avLst/>
          </a:prstGeom>
        </p:spPr>
      </p:pic>
      <p:pic>
        <p:nvPicPr>
          <p:cNvPr id="18" name="Picture 17" descr="A picture containing connector, cable&#10;&#10;Description automatically generated">
            <a:extLst>
              <a:ext uri="{FF2B5EF4-FFF2-40B4-BE49-F238E27FC236}">
                <a16:creationId xmlns:a16="http://schemas.microsoft.com/office/drawing/2014/main" id="{A09988E2-C227-9B42-2310-2FA7BCE54479}"/>
              </a:ext>
            </a:extLst>
          </p:cNvPr>
          <p:cNvPicPr>
            <a:picLocks noChangeAspect="1"/>
          </p:cNvPicPr>
          <p:nvPr userDrawn="1"/>
        </p:nvPicPr>
        <p:blipFill>
          <a:blip r:embed="rId3"/>
          <a:stretch>
            <a:fillRect/>
          </a:stretch>
        </p:blipFill>
        <p:spPr>
          <a:xfrm>
            <a:off x="0" y="1149627"/>
            <a:ext cx="12192000" cy="3498573"/>
          </a:xfrm>
          <a:prstGeom prst="rect">
            <a:avLst/>
          </a:prstGeom>
        </p:spPr>
      </p:pic>
      <p:pic>
        <p:nvPicPr>
          <p:cNvPr id="2" name="Picture 1" descr="Logo&#10;&#10;Description automatically generated">
            <a:extLst>
              <a:ext uri="{FF2B5EF4-FFF2-40B4-BE49-F238E27FC236}">
                <a16:creationId xmlns:a16="http://schemas.microsoft.com/office/drawing/2014/main" id="{60F65EED-1110-732F-1B11-95551A451854}"/>
              </a:ext>
            </a:extLst>
          </p:cNvPr>
          <p:cNvPicPr>
            <a:picLocks noChangeAspect="1"/>
          </p:cNvPicPr>
          <p:nvPr userDrawn="1"/>
        </p:nvPicPr>
        <p:blipFill>
          <a:blip r:embed="rId4"/>
          <a:stretch>
            <a:fillRect/>
          </a:stretch>
        </p:blipFill>
        <p:spPr>
          <a:xfrm>
            <a:off x="221691" y="203709"/>
            <a:ext cx="3289300" cy="1207171"/>
          </a:xfrm>
          <a:prstGeom prst="rect">
            <a:avLst/>
          </a:prstGeom>
        </p:spPr>
      </p:pic>
      <p:sp>
        <p:nvSpPr>
          <p:cNvPr id="5" name="Footer Placeholder 4">
            <a:extLst>
              <a:ext uri="{FF2B5EF4-FFF2-40B4-BE49-F238E27FC236}">
                <a16:creationId xmlns:a16="http://schemas.microsoft.com/office/drawing/2014/main" id="{A9E0C6D5-DA76-9057-8F38-600063C35CD1}"/>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tx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6" name="Title 7">
            <a:extLst>
              <a:ext uri="{FF2B5EF4-FFF2-40B4-BE49-F238E27FC236}">
                <a16:creationId xmlns:a16="http://schemas.microsoft.com/office/drawing/2014/main" id="{3DE9AE13-4D32-4551-39E8-4FB29B135964}"/>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tx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7" name="Text Placeholder 9">
            <a:extLst>
              <a:ext uri="{FF2B5EF4-FFF2-40B4-BE49-F238E27FC236}">
                <a16:creationId xmlns:a16="http://schemas.microsoft.com/office/drawing/2014/main" id="{93420F3A-1D8C-4A97-7690-AA5AC1E2ECBF}"/>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tx2"/>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4" name="Graphic 3">
            <a:extLst>
              <a:ext uri="{FF2B5EF4-FFF2-40B4-BE49-F238E27FC236}">
                <a16:creationId xmlns:a16="http://schemas.microsoft.com/office/drawing/2014/main" id="{83BE3448-BCC2-D46A-15EB-E157DC91901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400714385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_slide_image_background">
    <p:bg>
      <p:bgPr>
        <a:gradFill flip="none" rotWithShape="1">
          <a:gsLst>
            <a:gs pos="0">
              <a:schemeClr val="accent4"/>
            </a:gs>
            <a:gs pos="100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048DB9C-DCF7-0D4F-BD88-98E3E02490F0}"/>
              </a:ext>
            </a:extLst>
          </p:cNvPr>
          <p:cNvSpPr>
            <a:spLocks noGrp="1"/>
          </p:cNvSpPr>
          <p:nvPr>
            <p:ph type="pic" sz="quarter" idx="11" hasCustomPrompt="1"/>
          </p:nvPr>
        </p:nvSpPr>
        <p:spPr>
          <a:xfrm>
            <a:off x="0" y="0"/>
            <a:ext cx="12192000" cy="6858000"/>
          </a:xfrm>
          <a:prstGeom prst="rect">
            <a:avLst/>
          </a:prstGeom>
          <a:gradFill flip="none" rotWithShape="1">
            <a:gsLst>
              <a:gs pos="4000">
                <a:schemeClr val="accent5"/>
              </a:gs>
              <a:gs pos="100000">
                <a:schemeClr val="tx2"/>
              </a:gs>
            </a:gsLst>
            <a:path path="circle">
              <a:fillToRect l="100000" t="100000"/>
            </a:path>
            <a:tileRect r="-100000" b="-100000"/>
          </a:gradFill>
        </p:spPr>
        <p:txBody>
          <a:bodyPr/>
          <a:lstStyle>
            <a:lvl1pPr algn="ctr">
              <a:defRPr b="1" i="0">
                <a:solidFill>
                  <a:schemeClr val="bg1"/>
                </a:solidFill>
                <a:latin typeface="Segoe UI Semibold" panose="020B0502040204020203" pitchFamily="34" charset="0"/>
                <a:cs typeface="Segoe UI Semibold" panose="020B0502040204020203" pitchFamily="34" charset="0"/>
              </a:defRPr>
            </a:lvl1pPr>
          </a:lstStyle>
          <a:p>
            <a:r>
              <a:rPr lang="en-US" altLang="ja-JP"/>
              <a:t>Click icon to add picture. Send your image to the back for logo to display</a:t>
            </a:r>
            <a:endParaRPr lang="en-GB"/>
          </a:p>
        </p:txBody>
      </p:sp>
      <p:sp>
        <p:nvSpPr>
          <p:cNvPr id="2" name="Title 7">
            <a:extLst>
              <a:ext uri="{FF2B5EF4-FFF2-40B4-BE49-F238E27FC236}">
                <a16:creationId xmlns:a16="http://schemas.microsoft.com/office/drawing/2014/main" id="{8DC08F90-D086-622F-9346-FA7E66730FBA}"/>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3" name="Text Placeholder 9">
            <a:extLst>
              <a:ext uri="{FF2B5EF4-FFF2-40B4-BE49-F238E27FC236}">
                <a16:creationId xmlns:a16="http://schemas.microsoft.com/office/drawing/2014/main" id="{C2A07DD5-7476-E78E-877E-5A83444D081C}"/>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Tree>
    <p:extLst>
      <p:ext uri="{BB962C8B-B14F-4D97-AF65-F5344CB8AC3E}">
        <p14:creationId xmlns:p14="http://schemas.microsoft.com/office/powerpoint/2010/main" val="28311791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_slide_image1">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2" name="Graphic 1">
            <a:extLst>
              <a:ext uri="{FF2B5EF4-FFF2-40B4-BE49-F238E27FC236}">
                <a16:creationId xmlns:a16="http://schemas.microsoft.com/office/drawing/2014/main" id="{1E684D4B-27EC-5164-F9F2-ABD6014621A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525000" y="807294"/>
            <a:ext cx="2109041" cy="204101"/>
          </a:xfrm>
          <a:prstGeom prst="rect">
            <a:avLst/>
          </a:prstGeom>
        </p:spPr>
      </p:pic>
    </p:spTree>
    <p:extLst>
      <p:ext uri="{BB962C8B-B14F-4D97-AF65-F5344CB8AC3E}">
        <p14:creationId xmlns:p14="http://schemas.microsoft.com/office/powerpoint/2010/main" val="3467386307"/>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ver_slide_image1">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text, tree, outdoor, outdoor object&#10;&#10;Description automatically generated">
            <a:extLst>
              <a:ext uri="{FF2B5EF4-FFF2-40B4-BE49-F238E27FC236}">
                <a16:creationId xmlns:a16="http://schemas.microsoft.com/office/drawing/2014/main" id="{486376D3-2F5B-0F1C-3148-25259A5CC0B2}"/>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05588" cy="6858000"/>
          </a:xfrm>
          <a:prstGeom prst="rect">
            <a:avLst/>
          </a:prstGeom>
        </p:spPr>
      </p:pic>
      <p:pic>
        <p:nvPicPr>
          <p:cNvPr id="4" name="Picture 3" descr="Logo&#10;&#10;Description automatically generated">
            <a:extLst>
              <a:ext uri="{FF2B5EF4-FFF2-40B4-BE49-F238E27FC236}">
                <a16:creationId xmlns:a16="http://schemas.microsoft.com/office/drawing/2014/main" id="{C001E068-DCB8-4AF2-A0E0-F83E05F7B5E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221691" y="203709"/>
            <a:ext cx="3289300" cy="1207171"/>
          </a:xfrm>
          <a:prstGeom prst="rect">
            <a:avLst/>
          </a:prstGeom>
        </p:spPr>
      </p:pic>
      <p:sp>
        <p:nvSpPr>
          <p:cNvPr id="9" name="Footer Placeholder 4">
            <a:extLst>
              <a:ext uri="{FF2B5EF4-FFF2-40B4-BE49-F238E27FC236}">
                <a16:creationId xmlns:a16="http://schemas.microsoft.com/office/drawing/2014/main" id="{146D7014-93D2-44BD-FF82-57EFCFFD348C}"/>
              </a:ext>
            </a:extLst>
          </p:cNvPr>
          <p:cNvSpPr txBox="1">
            <a:spLocks/>
          </p:cNvSpPr>
          <p:nvPr userDrawn="1"/>
        </p:nvSpPr>
        <p:spPr>
          <a:xfrm>
            <a:off x="7183073"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2" name="Title 7">
            <a:extLst>
              <a:ext uri="{FF2B5EF4-FFF2-40B4-BE49-F238E27FC236}">
                <a16:creationId xmlns:a16="http://schemas.microsoft.com/office/drawing/2014/main" id="{3729E75C-D01E-AAAB-E111-941F5DF17B5C}"/>
              </a:ext>
            </a:extLst>
          </p:cNvPr>
          <p:cNvSpPr>
            <a:spLocks noGrp="1"/>
          </p:cNvSpPr>
          <p:nvPr>
            <p:ph type="title" hasCustomPrompt="1"/>
          </p:nvPr>
        </p:nvSpPr>
        <p:spPr>
          <a:xfrm>
            <a:off x="485539" y="3870006"/>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a:t>
            </a:r>
            <a:br>
              <a:rPr lang="en-US" altLang="ja-JP"/>
            </a:br>
            <a:r>
              <a:rPr lang="en-US" altLang="ja-JP"/>
              <a:t>Master title style</a:t>
            </a:r>
            <a:endParaRPr lang="en-GB"/>
          </a:p>
        </p:txBody>
      </p:sp>
      <p:sp>
        <p:nvSpPr>
          <p:cNvPr id="13" name="Text Placeholder 9">
            <a:extLst>
              <a:ext uri="{FF2B5EF4-FFF2-40B4-BE49-F238E27FC236}">
                <a16:creationId xmlns:a16="http://schemas.microsoft.com/office/drawing/2014/main" id="{A985804D-1968-5779-F7D5-38819C3BA9B4}"/>
              </a:ext>
            </a:extLst>
          </p:cNvPr>
          <p:cNvSpPr>
            <a:spLocks noGrp="1"/>
          </p:cNvSpPr>
          <p:nvPr>
            <p:ph type="body" sz="quarter" idx="10" hasCustomPrompt="1"/>
          </p:nvPr>
        </p:nvSpPr>
        <p:spPr>
          <a:xfrm>
            <a:off x="485538" y="5476402"/>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sp>
        <p:nvSpPr>
          <p:cNvPr id="5" name="TextBox 4">
            <a:extLst>
              <a:ext uri="{FF2B5EF4-FFF2-40B4-BE49-F238E27FC236}">
                <a16:creationId xmlns:a16="http://schemas.microsoft.com/office/drawing/2014/main" id="{6A049E7E-3795-DAE9-480F-C8D274F8AA79}"/>
              </a:ext>
            </a:extLst>
          </p:cNvPr>
          <p:cNvSpPr txBox="1"/>
          <p:nvPr userDrawn="1"/>
        </p:nvSpPr>
        <p:spPr>
          <a:xfrm>
            <a:off x="8286750" y="658345"/>
            <a:ext cx="3524250" cy="461665"/>
          </a:xfrm>
          <a:prstGeom prst="rect">
            <a:avLst/>
          </a:prstGeom>
          <a:noFill/>
        </p:spPr>
        <p:txBody>
          <a:bodyPr wrap="square" rtlCol="0">
            <a:spAutoFit/>
          </a:bodyPr>
          <a:lstStyle/>
          <a:p>
            <a:r>
              <a:rPr lang="en-US" sz="2400">
                <a:solidFill>
                  <a:schemeClr val="bg1"/>
                </a:solidFill>
                <a:latin typeface="+mj-lt"/>
              </a:rPr>
              <a:t>#</a:t>
            </a:r>
            <a:r>
              <a:rPr lang="en-US" sz="2200">
                <a:solidFill>
                  <a:schemeClr val="bg1"/>
                </a:solidFill>
                <a:latin typeface="Segoe UI Semibold" panose="020B0702040204020203" pitchFamily="34" charset="0"/>
                <a:cs typeface="Segoe UI Semibold" panose="020B0702040204020203" pitchFamily="34" charset="0"/>
              </a:rPr>
              <a:t>AvanadeDoWhatMatters</a:t>
            </a:r>
          </a:p>
        </p:txBody>
      </p:sp>
    </p:spTree>
    <p:extLst>
      <p:ext uri="{BB962C8B-B14F-4D97-AF65-F5344CB8AC3E}">
        <p14:creationId xmlns:p14="http://schemas.microsoft.com/office/powerpoint/2010/main" val="404357832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Divider_slide_gradient">
    <p:bg>
      <p:bgPr>
        <a:gradFill flip="none" rotWithShape="1">
          <a:gsLst>
            <a:gs pos="100000">
              <a:schemeClr val="tx2"/>
            </a:gs>
            <a:gs pos="4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sp>
        <p:nvSpPr>
          <p:cNvPr id="2" name="Title 7">
            <a:extLst>
              <a:ext uri="{FF2B5EF4-FFF2-40B4-BE49-F238E27FC236}">
                <a16:creationId xmlns:a16="http://schemas.microsoft.com/office/drawing/2014/main" id="{6647BFCF-3982-CCAA-7A02-3B65204B97BD}"/>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3" name="Text Placeholder 9">
            <a:extLst>
              <a:ext uri="{FF2B5EF4-FFF2-40B4-BE49-F238E27FC236}">
                <a16:creationId xmlns:a16="http://schemas.microsoft.com/office/drawing/2014/main" id="{E3404243-D446-89D8-2EE0-CCCD9B4F8BDB}"/>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11" name="Picture 10" descr="Logo&#10;&#10;Description automatically generated">
            <a:extLst>
              <a:ext uri="{FF2B5EF4-FFF2-40B4-BE49-F238E27FC236}">
                <a16:creationId xmlns:a16="http://schemas.microsoft.com/office/drawing/2014/main" id="{C9DC505A-2D26-1889-C779-148711CE950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12" name="Footer Placeholder 4">
            <a:extLst>
              <a:ext uri="{FF2B5EF4-FFF2-40B4-BE49-F238E27FC236}">
                <a16:creationId xmlns:a16="http://schemas.microsoft.com/office/drawing/2014/main" id="{CCCF9DBF-C7CC-D860-1ABE-732E6CBB51D6}"/>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13" name="Slide Number Placeholder 3">
            <a:extLst>
              <a:ext uri="{FF2B5EF4-FFF2-40B4-BE49-F238E27FC236}">
                <a16:creationId xmlns:a16="http://schemas.microsoft.com/office/drawing/2014/main" id="{266B712B-8A22-B5D2-8583-67B6CD410219}"/>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16" name="Graphic 15">
            <a:extLst>
              <a:ext uri="{FF2B5EF4-FFF2-40B4-BE49-F238E27FC236}">
                <a16:creationId xmlns:a16="http://schemas.microsoft.com/office/drawing/2014/main" id="{B7DC6CAB-D34C-D60A-CC7D-6395237BF6A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18420219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Divider_slide_gradient">
    <p:bg>
      <p:bgPr>
        <a:gradFill>
          <a:gsLst>
            <a:gs pos="0">
              <a:schemeClr val="accent4"/>
            </a:gs>
            <a:gs pos="100000">
              <a:schemeClr val="tx2"/>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sp>
        <p:nvSpPr>
          <p:cNvPr id="18" name="Title 7">
            <a:extLst>
              <a:ext uri="{FF2B5EF4-FFF2-40B4-BE49-F238E27FC236}">
                <a16:creationId xmlns:a16="http://schemas.microsoft.com/office/drawing/2014/main" id="{67CCE83A-7C05-0BA3-56E8-C8A7126C145E}"/>
              </a:ext>
            </a:extLst>
          </p:cNvPr>
          <p:cNvSpPr>
            <a:spLocks noGrp="1"/>
          </p:cNvSpPr>
          <p:nvPr>
            <p:ph type="title" hasCustomPrompt="1"/>
          </p:nvPr>
        </p:nvSpPr>
        <p:spPr>
          <a:xfrm>
            <a:off x="485539" y="2394152"/>
            <a:ext cx="6795051" cy="1527097"/>
          </a:xfrm>
          <a:prstGeom prst="rect">
            <a:avLst/>
          </a:prstGeom>
        </p:spPr>
        <p:txBody>
          <a:bodyPr anchor="ctr"/>
          <a:lstStyle>
            <a:lvl1pPr algn="l">
              <a:lnSpc>
                <a:spcPct val="80000"/>
              </a:lnSpc>
              <a:spcBef>
                <a:spcPts val="0"/>
              </a:spcBef>
              <a:spcAft>
                <a:spcPts val="0"/>
              </a:spcAft>
              <a:defRPr sz="5600" b="1" i="0">
                <a:solidFill>
                  <a:schemeClr val="bg1"/>
                </a:solidFill>
                <a:latin typeface="Segoe UI" panose="020B0502040204020203" pitchFamily="34" charset="0"/>
                <a:cs typeface="Segoe UI" panose="020B0502040204020203" pitchFamily="34" charset="0"/>
              </a:defRPr>
            </a:lvl1pPr>
          </a:lstStyle>
          <a:p>
            <a:r>
              <a:rPr lang="en-US" altLang="ja-JP"/>
              <a:t>Click to edit Divider</a:t>
            </a:r>
            <a:endParaRPr lang="en-GB"/>
          </a:p>
        </p:txBody>
      </p:sp>
      <p:sp>
        <p:nvSpPr>
          <p:cNvPr id="19" name="Text Placeholder 9">
            <a:extLst>
              <a:ext uri="{FF2B5EF4-FFF2-40B4-BE49-F238E27FC236}">
                <a16:creationId xmlns:a16="http://schemas.microsoft.com/office/drawing/2014/main" id="{8BD5F945-9526-50AB-F03C-81AA1D0392D1}"/>
              </a:ext>
            </a:extLst>
          </p:cNvPr>
          <p:cNvSpPr>
            <a:spLocks noGrp="1"/>
          </p:cNvSpPr>
          <p:nvPr>
            <p:ph type="body" sz="quarter" idx="10" hasCustomPrompt="1"/>
          </p:nvPr>
        </p:nvSpPr>
        <p:spPr>
          <a:xfrm>
            <a:off x="485538" y="4000547"/>
            <a:ext cx="6795052" cy="547733"/>
          </a:xfrm>
          <a:prstGeom prst="rect">
            <a:avLst/>
          </a:prstGeom>
        </p:spPr>
        <p:txBody>
          <a:bodyPr anchor="ctr"/>
          <a:lstStyle>
            <a:lvl1pPr marL="0" indent="0" algn="l">
              <a:buNone/>
              <a:defRPr sz="2400" b="1" i="0">
                <a:solidFill>
                  <a:schemeClr val="bg1"/>
                </a:solidFill>
                <a:latin typeface="Segoe UI Semibold" panose="020B0502040204020203" pitchFamily="34" charset="0"/>
                <a:cs typeface="Segoe UI Semibold" panose="020B0502040204020203" pitchFamily="34" charset="0"/>
              </a:defRPr>
            </a:lvl1pPr>
          </a:lstStyle>
          <a:p>
            <a:pPr lvl="0"/>
            <a:r>
              <a:rPr lang="en-US"/>
              <a:t>Sub-title / Presenter Name</a:t>
            </a:r>
            <a:endParaRPr lang="en-GB"/>
          </a:p>
        </p:txBody>
      </p:sp>
      <p:pic>
        <p:nvPicPr>
          <p:cNvPr id="6" name="Picture 5" descr="Logo&#10;&#10;Description automatically generated">
            <a:extLst>
              <a:ext uri="{FF2B5EF4-FFF2-40B4-BE49-F238E27FC236}">
                <a16:creationId xmlns:a16="http://schemas.microsoft.com/office/drawing/2014/main" id="{E13BDA52-EACA-ED5B-66AA-1FFC721105A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A76DC12-D48C-AF29-5BD9-B74421C476B0}"/>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8" name="Slide Number Placeholder 3">
            <a:extLst>
              <a:ext uri="{FF2B5EF4-FFF2-40B4-BE49-F238E27FC236}">
                <a16:creationId xmlns:a16="http://schemas.microsoft.com/office/drawing/2014/main" id="{B78589B3-FC19-2190-2267-26D80CC8775E}"/>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9" name="Graphic 8">
            <a:extLst>
              <a:ext uri="{FF2B5EF4-FFF2-40B4-BE49-F238E27FC236}">
                <a16:creationId xmlns:a16="http://schemas.microsoft.com/office/drawing/2014/main" id="{DFD41A6F-C63C-8531-0E7F-25589016F89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35318589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ogo cover">
    <p:bg>
      <p:bgPr>
        <a:gradFill flip="none" rotWithShape="1">
          <a:gsLst>
            <a:gs pos="100000">
              <a:schemeClr val="tx2"/>
            </a:gs>
            <a:gs pos="4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5552" y="4647501"/>
            <a:ext cx="12186448" cy="1536552"/>
          </a:xfrm>
          <a:prstGeom prst="rect">
            <a:avLst/>
          </a:prstGeom>
        </p:spPr>
      </p:pic>
      <p:pic>
        <p:nvPicPr>
          <p:cNvPr id="5" name="Picture 4" descr="Logo&#10;&#10;Description automatically generated">
            <a:extLst>
              <a:ext uri="{FF2B5EF4-FFF2-40B4-BE49-F238E27FC236}">
                <a16:creationId xmlns:a16="http://schemas.microsoft.com/office/drawing/2014/main" id="{29F6752F-C195-900B-743A-3C3A7BB568E1}"/>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2" name="Footer Placeholder 4">
            <a:extLst>
              <a:ext uri="{FF2B5EF4-FFF2-40B4-BE49-F238E27FC236}">
                <a16:creationId xmlns:a16="http://schemas.microsoft.com/office/drawing/2014/main" id="{2F53BE18-10C1-079A-6620-B10DA868A4D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3" name="Slide Number Placeholder 3">
            <a:extLst>
              <a:ext uri="{FF2B5EF4-FFF2-40B4-BE49-F238E27FC236}">
                <a16:creationId xmlns:a16="http://schemas.microsoft.com/office/drawing/2014/main" id="{0F2FD328-F5A7-CB79-A733-047A8B713FD0}"/>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8" name="Graphic 7">
            <a:extLst>
              <a:ext uri="{FF2B5EF4-FFF2-40B4-BE49-F238E27FC236}">
                <a16:creationId xmlns:a16="http://schemas.microsoft.com/office/drawing/2014/main" id="{B15B43A2-27E6-695E-7478-295E22540D0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41586289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_slide_option2">
    <p:bg>
      <p:bgPr>
        <a:gradFill>
          <a:gsLst>
            <a:gs pos="0">
              <a:schemeClr val="accent4"/>
            </a:gs>
            <a:gs pos="100000">
              <a:schemeClr val="tx2"/>
            </a:gs>
          </a:gsLst>
          <a:lin ang="2700000" scaled="1"/>
        </a:gradFill>
        <a:effectLst/>
      </p:bgPr>
    </p:bg>
    <p:spTree>
      <p:nvGrpSpPr>
        <p:cNvPr id="1" name=""/>
        <p:cNvGrpSpPr/>
        <p:nvPr/>
      </p:nvGrpSpPr>
      <p:grpSpPr>
        <a:xfrm>
          <a:off x="0" y="0"/>
          <a:ext cx="0" cy="0"/>
          <a:chOff x="0" y="0"/>
          <a:chExt cx="0" cy="0"/>
        </a:xfrm>
      </p:grpSpPr>
      <p:pic>
        <p:nvPicPr>
          <p:cNvPr id="14" name="Picture 13" descr="A picture containing icon&#10;&#10;Description automatically generated">
            <a:extLst>
              <a:ext uri="{FF2B5EF4-FFF2-40B4-BE49-F238E27FC236}">
                <a16:creationId xmlns:a16="http://schemas.microsoft.com/office/drawing/2014/main" id="{54C71BA1-83D3-4827-C9A8-87C450A0F49A}"/>
              </a:ext>
            </a:extLst>
          </p:cNvPr>
          <p:cNvPicPr>
            <a:picLocks noChangeAspect="1"/>
          </p:cNvPicPr>
          <p:nvPr userDrawn="1"/>
        </p:nvPicPr>
        <p:blipFill>
          <a:blip r:embed="rId2"/>
          <a:stretch>
            <a:fillRect/>
          </a:stretch>
        </p:blipFill>
        <p:spPr>
          <a:xfrm>
            <a:off x="0" y="4039887"/>
            <a:ext cx="12192000" cy="2199861"/>
          </a:xfrm>
          <a:prstGeom prst="rect">
            <a:avLst/>
          </a:prstGeom>
        </p:spPr>
      </p:pic>
      <p:pic>
        <p:nvPicPr>
          <p:cNvPr id="15" name="Picture 14" descr="A picture containing device&#10;&#10;Description automatically generated">
            <a:extLst>
              <a:ext uri="{FF2B5EF4-FFF2-40B4-BE49-F238E27FC236}">
                <a16:creationId xmlns:a16="http://schemas.microsoft.com/office/drawing/2014/main" id="{2BD5F353-B683-50F6-D59B-CA9DB696DA15}"/>
              </a:ext>
            </a:extLst>
          </p:cNvPr>
          <p:cNvPicPr>
            <a:picLocks noChangeAspect="1"/>
          </p:cNvPicPr>
          <p:nvPr userDrawn="1"/>
        </p:nvPicPr>
        <p:blipFill>
          <a:blip r:embed="rId3"/>
          <a:stretch>
            <a:fillRect/>
          </a:stretch>
        </p:blipFill>
        <p:spPr>
          <a:xfrm>
            <a:off x="0" y="4648201"/>
            <a:ext cx="12180896" cy="1535852"/>
          </a:xfrm>
          <a:prstGeom prst="rect">
            <a:avLst/>
          </a:prstGeom>
        </p:spPr>
      </p:pic>
      <p:pic>
        <p:nvPicPr>
          <p:cNvPr id="5" name="Picture 4" descr="Logo&#10;&#10;Description automatically generated">
            <a:extLst>
              <a:ext uri="{FF2B5EF4-FFF2-40B4-BE49-F238E27FC236}">
                <a16:creationId xmlns:a16="http://schemas.microsoft.com/office/drawing/2014/main" id="{6D76C8DB-10B9-4AF5-08BB-850195E11E5D}"/>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2486456" y="1844499"/>
            <a:ext cx="7219089" cy="2649401"/>
          </a:xfrm>
          <a:prstGeom prst="rect">
            <a:avLst/>
          </a:prstGeom>
        </p:spPr>
      </p:pic>
      <p:sp>
        <p:nvSpPr>
          <p:cNvPr id="4" name="Footer Placeholder 4">
            <a:extLst>
              <a:ext uri="{FF2B5EF4-FFF2-40B4-BE49-F238E27FC236}">
                <a16:creationId xmlns:a16="http://schemas.microsoft.com/office/drawing/2014/main" id="{0331C954-49F8-9DF5-8795-A8BED44ABA05}"/>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solidFill>
                  <a:schemeClr val="bg1"/>
                </a:solidFill>
                <a:latin typeface="Segoe UI Semibold" panose="020B0502040204020203" pitchFamily="34" charset="0"/>
                <a:cs typeface="Segoe UI Semibold" panose="020B0502040204020203" pitchFamily="34" charset="0"/>
              </a:rPr>
              <a:t>©2025 Avanade Inc. All Rights Reserved. &lt;Highly Confidential&gt;</a:t>
            </a:r>
          </a:p>
        </p:txBody>
      </p:sp>
      <p:sp>
        <p:nvSpPr>
          <p:cNvPr id="7" name="Slide Number Placeholder 3">
            <a:extLst>
              <a:ext uri="{FF2B5EF4-FFF2-40B4-BE49-F238E27FC236}">
                <a16:creationId xmlns:a16="http://schemas.microsoft.com/office/drawing/2014/main" id="{029E5CDE-09F2-3636-868D-56683312295A}"/>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8" name="Graphic 7">
            <a:extLst>
              <a:ext uri="{FF2B5EF4-FFF2-40B4-BE49-F238E27FC236}">
                <a16:creationId xmlns:a16="http://schemas.microsoft.com/office/drawing/2014/main" id="{7AD62FCC-CAB2-0F2C-5800-59A75EF4383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77780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ntent_slide_gradient">
    <p:bg bwMode="ltGray">
      <p:bgPr>
        <a:gradFill flip="none" rotWithShape="1">
          <a:gsLst>
            <a:gs pos="4000">
              <a:schemeClr val="accent5"/>
            </a:gs>
            <a:gs pos="100000">
              <a:schemeClr val="tx2"/>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1" name="Picture 30" descr="Logo&#10;&#10;Description automatically generated">
            <a:extLst>
              <a:ext uri="{FF2B5EF4-FFF2-40B4-BE49-F238E27FC236}">
                <a16:creationId xmlns:a16="http://schemas.microsoft.com/office/drawing/2014/main" id="{AE150103-C9EC-F091-783C-8228210D5B9D}"/>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400050" y="6226983"/>
            <a:ext cx="1494932" cy="548639"/>
          </a:xfrm>
          <a:prstGeom prst="rect">
            <a:avLst/>
          </a:prstGeom>
        </p:spPr>
      </p:pic>
      <p:sp>
        <p:nvSpPr>
          <p:cNvPr id="34" name="Title 1">
            <a:extLst>
              <a:ext uri="{FF2B5EF4-FFF2-40B4-BE49-F238E27FC236}">
                <a16:creationId xmlns:a16="http://schemas.microsoft.com/office/drawing/2014/main" id="{478929EE-90EC-E796-2FD6-3D3D82FCDBA7}"/>
              </a:ext>
            </a:extLst>
          </p:cNvPr>
          <p:cNvSpPr>
            <a:spLocks noGrp="1"/>
          </p:cNvSpPr>
          <p:nvPr>
            <p:ph type="title" hasCustomPrompt="1"/>
          </p:nvPr>
        </p:nvSpPr>
        <p:spPr>
          <a:xfrm>
            <a:off x="467783" y="457200"/>
            <a:ext cx="11191329" cy="602774"/>
          </a:xfrm>
          <a:prstGeom prst="rect">
            <a:avLst/>
          </a:prstGeom>
        </p:spPr>
        <p:txBody>
          <a:bodyPr anchor="ctr"/>
          <a:lstStyle>
            <a:lvl1pPr>
              <a:lnSpc>
                <a:spcPct val="100000"/>
              </a:lnSpc>
              <a:spcBef>
                <a:spcPts val="0"/>
              </a:spcBef>
              <a:spcAft>
                <a:spcPts val="0"/>
              </a:spcAft>
              <a:defRPr sz="32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35" name="Text Placeholder 7">
            <a:extLst>
              <a:ext uri="{FF2B5EF4-FFF2-40B4-BE49-F238E27FC236}">
                <a16:creationId xmlns:a16="http://schemas.microsoft.com/office/drawing/2014/main" id="{5911E09F-F173-578E-C704-272662FE42FA}"/>
              </a:ext>
            </a:extLst>
          </p:cNvPr>
          <p:cNvSpPr>
            <a:spLocks noGrp="1"/>
          </p:cNvSpPr>
          <p:nvPr>
            <p:ph type="body" sz="quarter" idx="10" hasCustomPrompt="1"/>
          </p:nvPr>
        </p:nvSpPr>
        <p:spPr>
          <a:xfrm>
            <a:off x="457200" y="1381485"/>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6" name="Text Placeholder 17">
            <a:extLst>
              <a:ext uri="{FF2B5EF4-FFF2-40B4-BE49-F238E27FC236}">
                <a16:creationId xmlns:a16="http://schemas.microsoft.com/office/drawing/2014/main" id="{9FECAE49-9679-0CDD-0407-0BAF8641607D}"/>
              </a:ext>
            </a:extLst>
          </p:cNvPr>
          <p:cNvSpPr>
            <a:spLocks noGrp="1"/>
          </p:cNvSpPr>
          <p:nvPr>
            <p:ph type="body" sz="quarter" idx="11" hasCustomPrompt="1"/>
          </p:nvPr>
        </p:nvSpPr>
        <p:spPr>
          <a:xfrm>
            <a:off x="457200" y="2058820"/>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7" name="Text Placeholder 7">
            <a:extLst>
              <a:ext uri="{FF2B5EF4-FFF2-40B4-BE49-F238E27FC236}">
                <a16:creationId xmlns:a16="http://schemas.microsoft.com/office/drawing/2014/main" id="{813C46CF-751D-000D-3F46-7CD49BC54CA6}"/>
              </a:ext>
            </a:extLst>
          </p:cNvPr>
          <p:cNvSpPr>
            <a:spLocks noGrp="1"/>
          </p:cNvSpPr>
          <p:nvPr>
            <p:ph type="body" sz="quarter" idx="12" hasCustomPrompt="1"/>
          </p:nvPr>
        </p:nvSpPr>
        <p:spPr>
          <a:xfrm>
            <a:off x="2764483" y="1381485"/>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40" name="Text Placeholder 17">
            <a:extLst>
              <a:ext uri="{FF2B5EF4-FFF2-40B4-BE49-F238E27FC236}">
                <a16:creationId xmlns:a16="http://schemas.microsoft.com/office/drawing/2014/main" id="{3C6C9583-E61D-582B-B9F7-A9C2B3611F0D}"/>
              </a:ext>
            </a:extLst>
          </p:cNvPr>
          <p:cNvSpPr>
            <a:spLocks noGrp="1"/>
          </p:cNvSpPr>
          <p:nvPr>
            <p:ph type="body" sz="quarter" idx="13" hasCustomPrompt="1"/>
          </p:nvPr>
        </p:nvSpPr>
        <p:spPr>
          <a:xfrm>
            <a:off x="2764483" y="2058820"/>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3" name="Text Placeholder 7">
            <a:extLst>
              <a:ext uri="{FF2B5EF4-FFF2-40B4-BE49-F238E27FC236}">
                <a16:creationId xmlns:a16="http://schemas.microsoft.com/office/drawing/2014/main" id="{BC0CA3EB-96C1-5028-EA40-CB74581DFE7D}"/>
              </a:ext>
            </a:extLst>
          </p:cNvPr>
          <p:cNvSpPr>
            <a:spLocks noGrp="1"/>
          </p:cNvSpPr>
          <p:nvPr>
            <p:ph type="body" sz="quarter" idx="14" hasCustomPrompt="1"/>
          </p:nvPr>
        </p:nvSpPr>
        <p:spPr>
          <a:xfrm>
            <a:off x="5032998" y="1381485"/>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46" name="Text Placeholder 17">
            <a:extLst>
              <a:ext uri="{FF2B5EF4-FFF2-40B4-BE49-F238E27FC236}">
                <a16:creationId xmlns:a16="http://schemas.microsoft.com/office/drawing/2014/main" id="{07C6DA12-C67C-87E7-53A4-7C2545D74AFB}"/>
              </a:ext>
            </a:extLst>
          </p:cNvPr>
          <p:cNvSpPr>
            <a:spLocks noGrp="1"/>
          </p:cNvSpPr>
          <p:nvPr>
            <p:ph type="body" sz="quarter" idx="15" hasCustomPrompt="1"/>
          </p:nvPr>
        </p:nvSpPr>
        <p:spPr>
          <a:xfrm>
            <a:off x="5032998" y="2058820"/>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49" name="Text Placeholder 7">
            <a:extLst>
              <a:ext uri="{FF2B5EF4-FFF2-40B4-BE49-F238E27FC236}">
                <a16:creationId xmlns:a16="http://schemas.microsoft.com/office/drawing/2014/main" id="{5D0910C9-255F-A524-0C50-A8A611830BA5}"/>
              </a:ext>
            </a:extLst>
          </p:cNvPr>
          <p:cNvSpPr>
            <a:spLocks noGrp="1"/>
          </p:cNvSpPr>
          <p:nvPr>
            <p:ph type="body" sz="quarter" idx="16" hasCustomPrompt="1"/>
          </p:nvPr>
        </p:nvSpPr>
        <p:spPr>
          <a:xfrm>
            <a:off x="7294944" y="1381485"/>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50" name="Text Placeholder 17">
            <a:extLst>
              <a:ext uri="{FF2B5EF4-FFF2-40B4-BE49-F238E27FC236}">
                <a16:creationId xmlns:a16="http://schemas.microsoft.com/office/drawing/2014/main" id="{3292D09D-8321-0815-34B0-29B288A611F7}"/>
              </a:ext>
            </a:extLst>
          </p:cNvPr>
          <p:cNvSpPr>
            <a:spLocks noGrp="1"/>
          </p:cNvSpPr>
          <p:nvPr>
            <p:ph type="body" sz="quarter" idx="17" hasCustomPrompt="1"/>
          </p:nvPr>
        </p:nvSpPr>
        <p:spPr>
          <a:xfrm>
            <a:off x="7294944" y="2058820"/>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1" name="Text Placeholder 7">
            <a:extLst>
              <a:ext uri="{FF2B5EF4-FFF2-40B4-BE49-F238E27FC236}">
                <a16:creationId xmlns:a16="http://schemas.microsoft.com/office/drawing/2014/main" id="{4F7E66C4-97B3-9428-2D76-AAAB3682891F}"/>
              </a:ext>
            </a:extLst>
          </p:cNvPr>
          <p:cNvSpPr>
            <a:spLocks noGrp="1"/>
          </p:cNvSpPr>
          <p:nvPr>
            <p:ph type="body" sz="quarter" idx="18" hasCustomPrompt="1"/>
          </p:nvPr>
        </p:nvSpPr>
        <p:spPr>
          <a:xfrm>
            <a:off x="9556893" y="1381485"/>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52" name="Text Placeholder 17">
            <a:extLst>
              <a:ext uri="{FF2B5EF4-FFF2-40B4-BE49-F238E27FC236}">
                <a16:creationId xmlns:a16="http://schemas.microsoft.com/office/drawing/2014/main" id="{780D0E5D-3D84-5E66-EA78-92C5998599EC}"/>
              </a:ext>
            </a:extLst>
          </p:cNvPr>
          <p:cNvSpPr>
            <a:spLocks noGrp="1"/>
          </p:cNvSpPr>
          <p:nvPr>
            <p:ph type="body" sz="quarter" idx="19" hasCustomPrompt="1"/>
          </p:nvPr>
        </p:nvSpPr>
        <p:spPr>
          <a:xfrm>
            <a:off x="9556893" y="2058820"/>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3" name="Text Placeholder 7">
            <a:extLst>
              <a:ext uri="{FF2B5EF4-FFF2-40B4-BE49-F238E27FC236}">
                <a16:creationId xmlns:a16="http://schemas.microsoft.com/office/drawing/2014/main" id="{356BAD5F-B05C-19B7-98B5-8CDE61BD8222}"/>
              </a:ext>
            </a:extLst>
          </p:cNvPr>
          <p:cNvSpPr>
            <a:spLocks noGrp="1"/>
          </p:cNvSpPr>
          <p:nvPr>
            <p:ph type="body" sz="quarter" idx="20" hasCustomPrompt="1"/>
          </p:nvPr>
        </p:nvSpPr>
        <p:spPr>
          <a:xfrm>
            <a:off x="457200" y="3731206"/>
            <a:ext cx="2115353"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06</a:t>
            </a:r>
          </a:p>
        </p:txBody>
      </p:sp>
      <p:sp>
        <p:nvSpPr>
          <p:cNvPr id="54" name="Text Placeholder 17">
            <a:extLst>
              <a:ext uri="{FF2B5EF4-FFF2-40B4-BE49-F238E27FC236}">
                <a16:creationId xmlns:a16="http://schemas.microsoft.com/office/drawing/2014/main" id="{612D9248-7969-3866-8568-A6E4BB33F9A8}"/>
              </a:ext>
            </a:extLst>
          </p:cNvPr>
          <p:cNvSpPr>
            <a:spLocks noGrp="1"/>
          </p:cNvSpPr>
          <p:nvPr>
            <p:ph type="body" sz="quarter" idx="21" hasCustomPrompt="1"/>
          </p:nvPr>
        </p:nvSpPr>
        <p:spPr>
          <a:xfrm>
            <a:off x="457200" y="4408541"/>
            <a:ext cx="2115353"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5" name="Text Placeholder 7">
            <a:extLst>
              <a:ext uri="{FF2B5EF4-FFF2-40B4-BE49-F238E27FC236}">
                <a16:creationId xmlns:a16="http://schemas.microsoft.com/office/drawing/2014/main" id="{0166A944-73A4-AE9E-9D5C-AFA9AE67B426}"/>
              </a:ext>
            </a:extLst>
          </p:cNvPr>
          <p:cNvSpPr>
            <a:spLocks noGrp="1"/>
          </p:cNvSpPr>
          <p:nvPr>
            <p:ph type="body" sz="quarter" idx="22" hasCustomPrompt="1"/>
          </p:nvPr>
        </p:nvSpPr>
        <p:spPr>
          <a:xfrm>
            <a:off x="2764483" y="3731206"/>
            <a:ext cx="2108785"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07</a:t>
            </a:r>
          </a:p>
        </p:txBody>
      </p:sp>
      <p:sp>
        <p:nvSpPr>
          <p:cNvPr id="56" name="Text Placeholder 17">
            <a:extLst>
              <a:ext uri="{FF2B5EF4-FFF2-40B4-BE49-F238E27FC236}">
                <a16:creationId xmlns:a16="http://schemas.microsoft.com/office/drawing/2014/main" id="{EF8C358E-4E72-6D47-AC9B-9E98B5D1E377}"/>
              </a:ext>
            </a:extLst>
          </p:cNvPr>
          <p:cNvSpPr>
            <a:spLocks noGrp="1"/>
          </p:cNvSpPr>
          <p:nvPr>
            <p:ph type="body" sz="quarter" idx="23" hasCustomPrompt="1"/>
          </p:nvPr>
        </p:nvSpPr>
        <p:spPr>
          <a:xfrm>
            <a:off x="2764483" y="4408541"/>
            <a:ext cx="2108785"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7" name="Text Placeholder 7">
            <a:extLst>
              <a:ext uri="{FF2B5EF4-FFF2-40B4-BE49-F238E27FC236}">
                <a16:creationId xmlns:a16="http://schemas.microsoft.com/office/drawing/2014/main" id="{06F580CB-EA27-B73D-81A6-33C38D857F82}"/>
              </a:ext>
            </a:extLst>
          </p:cNvPr>
          <p:cNvSpPr>
            <a:spLocks noGrp="1"/>
          </p:cNvSpPr>
          <p:nvPr>
            <p:ph type="body" sz="quarter" idx="24" hasCustomPrompt="1"/>
          </p:nvPr>
        </p:nvSpPr>
        <p:spPr>
          <a:xfrm>
            <a:off x="5032998" y="3731206"/>
            <a:ext cx="2102217"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08</a:t>
            </a:r>
          </a:p>
        </p:txBody>
      </p:sp>
      <p:sp>
        <p:nvSpPr>
          <p:cNvPr id="58" name="Text Placeholder 17">
            <a:extLst>
              <a:ext uri="{FF2B5EF4-FFF2-40B4-BE49-F238E27FC236}">
                <a16:creationId xmlns:a16="http://schemas.microsoft.com/office/drawing/2014/main" id="{A91DDBEF-7B61-2A23-2299-AEEDC6436009}"/>
              </a:ext>
            </a:extLst>
          </p:cNvPr>
          <p:cNvSpPr>
            <a:spLocks noGrp="1"/>
          </p:cNvSpPr>
          <p:nvPr>
            <p:ph type="body" sz="quarter" idx="25" hasCustomPrompt="1"/>
          </p:nvPr>
        </p:nvSpPr>
        <p:spPr>
          <a:xfrm>
            <a:off x="5032998" y="4408541"/>
            <a:ext cx="2102217"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59" name="Text Placeholder 7">
            <a:extLst>
              <a:ext uri="{FF2B5EF4-FFF2-40B4-BE49-F238E27FC236}">
                <a16:creationId xmlns:a16="http://schemas.microsoft.com/office/drawing/2014/main" id="{00EC9594-0701-921F-7462-BA195E840ED3}"/>
              </a:ext>
            </a:extLst>
          </p:cNvPr>
          <p:cNvSpPr>
            <a:spLocks noGrp="1"/>
          </p:cNvSpPr>
          <p:nvPr>
            <p:ph type="body" sz="quarter" idx="26" hasCustomPrompt="1"/>
          </p:nvPr>
        </p:nvSpPr>
        <p:spPr>
          <a:xfrm>
            <a:off x="7294944" y="3731206"/>
            <a:ext cx="2102219"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09</a:t>
            </a:r>
          </a:p>
        </p:txBody>
      </p:sp>
      <p:sp>
        <p:nvSpPr>
          <p:cNvPr id="60" name="Text Placeholder 17">
            <a:extLst>
              <a:ext uri="{FF2B5EF4-FFF2-40B4-BE49-F238E27FC236}">
                <a16:creationId xmlns:a16="http://schemas.microsoft.com/office/drawing/2014/main" id="{76DAD3E8-0F4D-10B6-A548-319AF122BA2D}"/>
              </a:ext>
            </a:extLst>
          </p:cNvPr>
          <p:cNvSpPr>
            <a:spLocks noGrp="1"/>
          </p:cNvSpPr>
          <p:nvPr>
            <p:ph type="body" sz="quarter" idx="27" hasCustomPrompt="1"/>
          </p:nvPr>
        </p:nvSpPr>
        <p:spPr>
          <a:xfrm>
            <a:off x="7294944" y="4408541"/>
            <a:ext cx="2102219"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0"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61" name="Text Placeholder 7">
            <a:extLst>
              <a:ext uri="{FF2B5EF4-FFF2-40B4-BE49-F238E27FC236}">
                <a16:creationId xmlns:a16="http://schemas.microsoft.com/office/drawing/2014/main" id="{4F29B8C8-51B6-160A-A9F0-64EDB98E776A}"/>
              </a:ext>
            </a:extLst>
          </p:cNvPr>
          <p:cNvSpPr>
            <a:spLocks noGrp="1"/>
          </p:cNvSpPr>
          <p:nvPr>
            <p:ph type="body" sz="quarter" idx="28" hasCustomPrompt="1"/>
          </p:nvPr>
        </p:nvSpPr>
        <p:spPr>
          <a:xfrm>
            <a:off x="9556893" y="3731206"/>
            <a:ext cx="2102220" cy="486833"/>
          </a:xfrm>
          <a:prstGeom prst="rect">
            <a:avLst/>
          </a:prstGeom>
        </p:spPr>
        <p:txBody>
          <a:bodyPr vert="horz"/>
          <a:lstStyle>
            <a:lvl1pPr marL="0" indent="0">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10</a:t>
            </a:r>
          </a:p>
        </p:txBody>
      </p:sp>
      <p:sp>
        <p:nvSpPr>
          <p:cNvPr id="62" name="Text Placeholder 17">
            <a:extLst>
              <a:ext uri="{FF2B5EF4-FFF2-40B4-BE49-F238E27FC236}">
                <a16:creationId xmlns:a16="http://schemas.microsoft.com/office/drawing/2014/main" id="{F87CC49F-ACC8-5D30-0627-14DD7643BBC0}"/>
              </a:ext>
            </a:extLst>
          </p:cNvPr>
          <p:cNvSpPr>
            <a:spLocks noGrp="1"/>
          </p:cNvSpPr>
          <p:nvPr>
            <p:ph type="body" sz="quarter" idx="29" hasCustomPrompt="1"/>
          </p:nvPr>
        </p:nvSpPr>
        <p:spPr>
          <a:xfrm>
            <a:off x="9556893" y="4408541"/>
            <a:ext cx="2102220" cy="1289748"/>
          </a:xfrm>
          <a:prstGeom prst="rect">
            <a:avLst/>
          </a:prstGeom>
        </p:spPr>
        <p:txBody>
          <a:bodyPr vert="horz"/>
          <a:lstStyle>
            <a:lvl1pPr marL="0" indent="0">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 name="Footer Placeholder 4">
            <a:extLst>
              <a:ext uri="{FF2B5EF4-FFF2-40B4-BE49-F238E27FC236}">
                <a16:creationId xmlns:a16="http://schemas.microsoft.com/office/drawing/2014/main" id="{E147AB53-C691-5013-D7C3-027518C8D5B8}"/>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4" name="Slide Number Placeholder 3">
            <a:extLst>
              <a:ext uri="{FF2B5EF4-FFF2-40B4-BE49-F238E27FC236}">
                <a16:creationId xmlns:a16="http://schemas.microsoft.com/office/drawing/2014/main" id="{89C0EE76-3E4C-DA2E-5C84-59C444F57543}"/>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5" name="Graphic 4">
            <a:extLst>
              <a:ext uri="{FF2B5EF4-FFF2-40B4-BE49-F238E27FC236}">
                <a16:creationId xmlns:a16="http://schemas.microsoft.com/office/drawing/2014/main" id="{84805073-BB1F-D8CD-4F91-42AE7324BA2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40766996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content_slide_gradient">
    <p:bg bwMode="ltGray">
      <p:bgPr>
        <a:gradFill flip="none" rotWithShape="1">
          <a:gsLst>
            <a:gs pos="100000">
              <a:schemeClr val="tx2"/>
            </a:gs>
            <a:gs pos="4000">
              <a:schemeClr val="accent5"/>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8730EC-DD51-B99C-842B-EFFBD0F67082}"/>
              </a:ext>
            </a:extLst>
          </p:cNvPr>
          <p:cNvSpPr/>
          <p:nvPr userDrawn="1"/>
        </p:nvSpPr>
        <p:spPr>
          <a:xfrm>
            <a:off x="1" y="0"/>
            <a:ext cx="7180735" cy="6858000"/>
          </a:xfrm>
          <a:prstGeom prst="rect">
            <a:avLst/>
          </a:prstGeom>
          <a:gradFill flip="none" rotWithShape="1">
            <a:gsLst>
              <a:gs pos="100000">
                <a:schemeClr val="tx2">
                  <a:lumMod val="0"/>
                  <a:alpha val="0"/>
                </a:schemeClr>
              </a:gs>
              <a:gs pos="0">
                <a:schemeClr val="accent1">
                  <a:lumMod val="0"/>
                  <a:alpha val="8000"/>
                </a:schemeClr>
              </a:gs>
            </a:gsLst>
            <a:lin ang="0" scaled="1"/>
            <a:tileRect/>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fontAlgn="auto">
              <a:lnSpc>
                <a:spcPct val="110000"/>
              </a:lnSpc>
              <a:spcBef>
                <a:spcPts val="267"/>
              </a:spcBef>
              <a:spcAft>
                <a:spcPts val="267"/>
              </a:spcAft>
            </a:pPr>
            <a:endParaRPr lang="en-US" sz="2133"/>
          </a:p>
        </p:txBody>
      </p:sp>
      <p:pic>
        <p:nvPicPr>
          <p:cNvPr id="18" name="Picture 17" descr="A picture containing icon&#10;&#10;Description automatically generated">
            <a:extLst>
              <a:ext uri="{FF2B5EF4-FFF2-40B4-BE49-F238E27FC236}">
                <a16:creationId xmlns:a16="http://schemas.microsoft.com/office/drawing/2014/main" id="{64C3455E-1EFC-A442-358F-8FE75BAFB074}"/>
              </a:ext>
            </a:extLst>
          </p:cNvPr>
          <p:cNvPicPr>
            <a:picLocks noChangeAspect="1"/>
          </p:cNvPicPr>
          <p:nvPr userDrawn="1"/>
        </p:nvPicPr>
        <p:blipFill>
          <a:blip r:embed="rId2"/>
          <a:stretch>
            <a:fillRect/>
          </a:stretch>
        </p:blipFill>
        <p:spPr>
          <a:xfrm>
            <a:off x="0" y="127974"/>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3D437056-B5AC-4147-6F6D-1181C074640D}"/>
              </a:ext>
            </a:extLst>
          </p:cNvPr>
          <p:cNvPicPr>
            <a:picLocks noChangeAspect="1"/>
          </p:cNvPicPr>
          <p:nvPr userDrawn="1"/>
        </p:nvPicPr>
        <p:blipFill>
          <a:blip r:embed="rId3"/>
          <a:stretch>
            <a:fillRect/>
          </a:stretch>
        </p:blipFill>
        <p:spPr>
          <a:xfrm>
            <a:off x="0" y="632621"/>
            <a:ext cx="12192000" cy="1537252"/>
          </a:xfrm>
          <a:prstGeom prst="rect">
            <a:avLst/>
          </a:prstGeom>
        </p:spPr>
      </p:pic>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67783" y="2077065"/>
            <a:ext cx="11191329"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67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4226675"/>
            <a:ext cx="2115353" cy="1566333"/>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4226675"/>
            <a:ext cx="2108785" cy="1566333"/>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4226675"/>
            <a:ext cx="2102217" cy="1566333"/>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4226675"/>
            <a:ext cx="2102219" cy="1566333"/>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4226675"/>
            <a:ext cx="2102220" cy="1566333"/>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31" name="Text Placeholder 7">
            <a:extLst>
              <a:ext uri="{FF2B5EF4-FFF2-40B4-BE49-F238E27FC236}">
                <a16:creationId xmlns:a16="http://schemas.microsoft.com/office/drawing/2014/main" id="{74B1F28E-6795-78DB-A045-E2E347D9899C}"/>
              </a:ext>
            </a:extLst>
          </p:cNvPr>
          <p:cNvSpPr>
            <a:spLocks noGrp="1"/>
          </p:cNvSpPr>
          <p:nvPr>
            <p:ph type="body" sz="quarter" idx="20" hasCustomPrompt="1"/>
          </p:nvPr>
        </p:nvSpPr>
        <p:spPr>
          <a:xfrm>
            <a:off x="2771783"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32" name="Text Placeholder 7">
            <a:extLst>
              <a:ext uri="{FF2B5EF4-FFF2-40B4-BE49-F238E27FC236}">
                <a16:creationId xmlns:a16="http://schemas.microsoft.com/office/drawing/2014/main" id="{E1C44F5D-FB9F-EB95-0B4A-BE0D77BECE45}"/>
              </a:ext>
            </a:extLst>
          </p:cNvPr>
          <p:cNvSpPr>
            <a:spLocks noGrp="1"/>
          </p:cNvSpPr>
          <p:nvPr>
            <p:ph type="body" sz="quarter" idx="21" hasCustomPrompt="1"/>
          </p:nvPr>
        </p:nvSpPr>
        <p:spPr>
          <a:xfrm>
            <a:off x="5037014"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DE5E256D-3E41-D488-251F-B196C454B1C3}"/>
              </a:ext>
            </a:extLst>
          </p:cNvPr>
          <p:cNvSpPr>
            <a:spLocks noGrp="1"/>
          </p:cNvSpPr>
          <p:nvPr>
            <p:ph type="body" sz="quarter" idx="22" hasCustomPrompt="1"/>
          </p:nvPr>
        </p:nvSpPr>
        <p:spPr>
          <a:xfrm>
            <a:off x="7298962"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34" name="Text Placeholder 7">
            <a:extLst>
              <a:ext uri="{FF2B5EF4-FFF2-40B4-BE49-F238E27FC236}">
                <a16:creationId xmlns:a16="http://schemas.microsoft.com/office/drawing/2014/main" id="{4A599352-4552-0564-9355-1A48F0E32E48}"/>
              </a:ext>
            </a:extLst>
          </p:cNvPr>
          <p:cNvSpPr>
            <a:spLocks noGrp="1"/>
          </p:cNvSpPr>
          <p:nvPr>
            <p:ph type="body" sz="quarter" idx="23" hasCustomPrompt="1"/>
          </p:nvPr>
        </p:nvSpPr>
        <p:spPr>
          <a:xfrm>
            <a:off x="9560910" y="3245913"/>
            <a:ext cx="827147" cy="833780"/>
          </a:xfrm>
          <a:prstGeom prst="ellipse">
            <a:avLst/>
          </a:prstGeom>
          <a:gradFill>
            <a:gsLst>
              <a:gs pos="99000">
                <a:schemeClr val="tx2"/>
              </a:gs>
              <a:gs pos="0">
                <a:schemeClr val="accent4"/>
              </a:gs>
            </a:gsLst>
            <a:path path="circle">
              <a:fillToRect l="100000" t="100000"/>
            </a:path>
          </a:gradFill>
        </p:spPr>
        <p:txBody>
          <a:bodyPr vert="horz" anchor="ctr"/>
          <a:lstStyle>
            <a:lvl1pPr marL="0" indent="0" algn="ctr">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pic>
        <p:nvPicPr>
          <p:cNvPr id="2" name="Picture 1" descr="Logo&#10;&#10;Description automatically generated">
            <a:extLst>
              <a:ext uri="{FF2B5EF4-FFF2-40B4-BE49-F238E27FC236}">
                <a16:creationId xmlns:a16="http://schemas.microsoft.com/office/drawing/2014/main" id="{F2CBFBCF-1058-BD06-B7E2-2E55A48B9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16209F34-530D-CDE1-CD15-A8698D02FA57}"/>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8" name="Slide Number Placeholder 3">
            <a:extLst>
              <a:ext uri="{FF2B5EF4-FFF2-40B4-BE49-F238E27FC236}">
                <a16:creationId xmlns:a16="http://schemas.microsoft.com/office/drawing/2014/main" id="{2790962D-06C1-3CFC-3777-BDED79440540}"/>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9" name="Graphic 8">
            <a:extLst>
              <a:ext uri="{FF2B5EF4-FFF2-40B4-BE49-F238E27FC236}">
                <a16:creationId xmlns:a16="http://schemas.microsoft.com/office/drawing/2014/main" id="{11B0E837-3024-07AB-C0E4-75AE372AF1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7087877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content_slide_gradient">
    <p:bg bwMode="ltGray">
      <p:bgPr>
        <a:gradFill flip="none" rotWithShape="1">
          <a:gsLst>
            <a:gs pos="0">
              <a:schemeClr val="accent4"/>
            </a:gs>
            <a:gs pos="100000">
              <a:schemeClr val="tx2"/>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A2B318-F283-2A13-583D-34FE9F6B6C29}"/>
              </a:ext>
            </a:extLst>
          </p:cNvPr>
          <p:cNvSpPr>
            <a:spLocks noGrp="1"/>
          </p:cNvSpPr>
          <p:nvPr>
            <p:ph type="title" hasCustomPrompt="1"/>
          </p:nvPr>
        </p:nvSpPr>
        <p:spPr>
          <a:xfrm>
            <a:off x="457200" y="686605"/>
            <a:ext cx="11201401" cy="833780"/>
          </a:xfrm>
          <a:prstGeom prst="rect">
            <a:avLst/>
          </a:prstGeom>
        </p:spPr>
        <p:txBody>
          <a:bodyPr anchor="ctr"/>
          <a:lstStyle>
            <a:lvl1pPr algn="l">
              <a:lnSpc>
                <a:spcPct val="100000"/>
              </a:lnSpc>
              <a:spcBef>
                <a:spcPts val="0"/>
              </a:spcBef>
              <a:spcAft>
                <a:spcPts val="0"/>
              </a:spcAft>
              <a:defRPr sz="5600" b="1">
                <a:solidFill>
                  <a:schemeClr val="bg1"/>
                </a:solidFill>
                <a:latin typeface="Segoe UI" panose="020B0502040204020203" pitchFamily="34" charset="0"/>
                <a:cs typeface="Segoe UI" panose="020B0502040204020203" pitchFamily="34" charset="0"/>
              </a:defRPr>
            </a:lvl1pPr>
          </a:lstStyle>
          <a:p>
            <a:r>
              <a:rPr lang="en-US"/>
              <a:t>Contents</a:t>
            </a:r>
            <a:endParaRPr lang="en-ZA"/>
          </a:p>
        </p:txBody>
      </p:sp>
      <p:sp>
        <p:nvSpPr>
          <p:cNvPr id="11" name="Text Placeholder 7">
            <a:extLst>
              <a:ext uri="{FF2B5EF4-FFF2-40B4-BE49-F238E27FC236}">
                <a16:creationId xmlns:a16="http://schemas.microsoft.com/office/drawing/2014/main" id="{DF9F0EA4-9C11-6796-B60E-38CC6E0A2199}"/>
              </a:ext>
            </a:extLst>
          </p:cNvPr>
          <p:cNvSpPr>
            <a:spLocks noGrp="1"/>
          </p:cNvSpPr>
          <p:nvPr>
            <p:ph type="body" sz="quarter" idx="10" hasCustomPrompt="1"/>
          </p:nvPr>
        </p:nvSpPr>
        <p:spPr>
          <a:xfrm>
            <a:off x="457200" y="1876548"/>
            <a:ext cx="2115353"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12" name="Text Placeholder 17">
            <a:extLst>
              <a:ext uri="{FF2B5EF4-FFF2-40B4-BE49-F238E27FC236}">
                <a16:creationId xmlns:a16="http://schemas.microsoft.com/office/drawing/2014/main" id="{0BB7521D-2B30-EF6E-4E34-5A4D13F13967}"/>
              </a:ext>
            </a:extLst>
          </p:cNvPr>
          <p:cNvSpPr>
            <a:spLocks noGrp="1"/>
          </p:cNvSpPr>
          <p:nvPr>
            <p:ph type="body" sz="quarter" idx="11" hasCustomPrompt="1"/>
          </p:nvPr>
        </p:nvSpPr>
        <p:spPr>
          <a:xfrm>
            <a:off x="457200" y="2519696"/>
            <a:ext cx="2115353"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lang="en-ZA" b="0" i="0" u="none" strike="noStrike" smtClean="0">
                <a:effectLst/>
                <a:latin typeface="Segoe UI Light" panose="020B0502040204020203" pitchFamily="34" charset="0"/>
                <a:cs typeface="Segoe UI Light"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3" name="Text Placeholder 7">
            <a:extLst>
              <a:ext uri="{FF2B5EF4-FFF2-40B4-BE49-F238E27FC236}">
                <a16:creationId xmlns:a16="http://schemas.microsoft.com/office/drawing/2014/main" id="{CA8DE2ED-DBE7-A4E0-D02A-184D497FDA23}"/>
              </a:ext>
            </a:extLst>
          </p:cNvPr>
          <p:cNvSpPr>
            <a:spLocks noGrp="1"/>
          </p:cNvSpPr>
          <p:nvPr>
            <p:ph type="body" sz="quarter" idx="12" hasCustomPrompt="1"/>
          </p:nvPr>
        </p:nvSpPr>
        <p:spPr>
          <a:xfrm>
            <a:off x="2764483" y="1876548"/>
            <a:ext cx="2108785"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02</a:t>
            </a:r>
          </a:p>
        </p:txBody>
      </p:sp>
      <p:sp>
        <p:nvSpPr>
          <p:cNvPr id="14" name="Text Placeholder 17">
            <a:extLst>
              <a:ext uri="{FF2B5EF4-FFF2-40B4-BE49-F238E27FC236}">
                <a16:creationId xmlns:a16="http://schemas.microsoft.com/office/drawing/2014/main" id="{DEE654AD-F529-8098-9288-B3BC5CF9EB3C}"/>
              </a:ext>
            </a:extLst>
          </p:cNvPr>
          <p:cNvSpPr>
            <a:spLocks noGrp="1"/>
          </p:cNvSpPr>
          <p:nvPr>
            <p:ph type="body" sz="quarter" idx="13" hasCustomPrompt="1"/>
          </p:nvPr>
        </p:nvSpPr>
        <p:spPr>
          <a:xfrm>
            <a:off x="2764483" y="2519696"/>
            <a:ext cx="2108785"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5" name="Text Placeholder 7">
            <a:extLst>
              <a:ext uri="{FF2B5EF4-FFF2-40B4-BE49-F238E27FC236}">
                <a16:creationId xmlns:a16="http://schemas.microsoft.com/office/drawing/2014/main" id="{D5A01C05-EB16-96E0-CB56-9A050932A040}"/>
              </a:ext>
            </a:extLst>
          </p:cNvPr>
          <p:cNvSpPr>
            <a:spLocks noGrp="1"/>
          </p:cNvSpPr>
          <p:nvPr>
            <p:ph type="body" sz="quarter" idx="14" hasCustomPrompt="1"/>
          </p:nvPr>
        </p:nvSpPr>
        <p:spPr>
          <a:xfrm>
            <a:off x="5032998" y="1876548"/>
            <a:ext cx="2102217"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16" name="Text Placeholder 17">
            <a:extLst>
              <a:ext uri="{FF2B5EF4-FFF2-40B4-BE49-F238E27FC236}">
                <a16:creationId xmlns:a16="http://schemas.microsoft.com/office/drawing/2014/main" id="{EA191453-51BB-F2FA-9B96-09764EE4E34C}"/>
              </a:ext>
            </a:extLst>
          </p:cNvPr>
          <p:cNvSpPr>
            <a:spLocks noGrp="1"/>
          </p:cNvSpPr>
          <p:nvPr>
            <p:ph type="body" sz="quarter" idx="15" hasCustomPrompt="1"/>
          </p:nvPr>
        </p:nvSpPr>
        <p:spPr>
          <a:xfrm>
            <a:off x="5032998" y="2519696"/>
            <a:ext cx="2102217"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17" name="Text Placeholder 7">
            <a:extLst>
              <a:ext uri="{FF2B5EF4-FFF2-40B4-BE49-F238E27FC236}">
                <a16:creationId xmlns:a16="http://schemas.microsoft.com/office/drawing/2014/main" id="{3030565E-EC74-E8D4-FA27-5C4180F5BE60}"/>
              </a:ext>
            </a:extLst>
          </p:cNvPr>
          <p:cNvSpPr>
            <a:spLocks noGrp="1"/>
          </p:cNvSpPr>
          <p:nvPr>
            <p:ph type="body" sz="quarter" idx="16" hasCustomPrompt="1"/>
          </p:nvPr>
        </p:nvSpPr>
        <p:spPr>
          <a:xfrm>
            <a:off x="7294944" y="1876548"/>
            <a:ext cx="2102219"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04</a:t>
            </a:r>
          </a:p>
        </p:txBody>
      </p:sp>
      <p:sp>
        <p:nvSpPr>
          <p:cNvPr id="19" name="Text Placeholder 17">
            <a:extLst>
              <a:ext uri="{FF2B5EF4-FFF2-40B4-BE49-F238E27FC236}">
                <a16:creationId xmlns:a16="http://schemas.microsoft.com/office/drawing/2014/main" id="{840F1423-1CAD-B044-B1D4-D305E7CDBA03}"/>
              </a:ext>
            </a:extLst>
          </p:cNvPr>
          <p:cNvSpPr>
            <a:spLocks noGrp="1"/>
          </p:cNvSpPr>
          <p:nvPr>
            <p:ph type="body" sz="quarter" idx="17" hasCustomPrompt="1"/>
          </p:nvPr>
        </p:nvSpPr>
        <p:spPr>
          <a:xfrm>
            <a:off x="7294944" y="2519696"/>
            <a:ext cx="2102219"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sp>
        <p:nvSpPr>
          <p:cNvPr id="20" name="Text Placeholder 7">
            <a:extLst>
              <a:ext uri="{FF2B5EF4-FFF2-40B4-BE49-F238E27FC236}">
                <a16:creationId xmlns:a16="http://schemas.microsoft.com/office/drawing/2014/main" id="{C27F6E91-1279-FCB2-1DC4-CF7E6A682DA8}"/>
              </a:ext>
            </a:extLst>
          </p:cNvPr>
          <p:cNvSpPr>
            <a:spLocks noGrp="1"/>
          </p:cNvSpPr>
          <p:nvPr>
            <p:ph type="body" sz="quarter" idx="18" hasCustomPrompt="1"/>
          </p:nvPr>
        </p:nvSpPr>
        <p:spPr>
          <a:xfrm>
            <a:off x="9556893" y="1876548"/>
            <a:ext cx="2102220" cy="486833"/>
          </a:xfrm>
          <a:prstGeom prst="rect">
            <a:avLst/>
          </a:prstGeom>
        </p:spPr>
        <p:txBody>
          <a:bodyPr vert="horz"/>
          <a:lstStyle>
            <a:lvl1pPr marL="0" indent="0" algn="l">
              <a:lnSpc>
                <a:spcPct val="100000"/>
              </a:lnSpc>
              <a:spcBef>
                <a:spcPts val="0"/>
              </a:spcBef>
              <a:spcAft>
                <a:spcPts val="0"/>
              </a:spcAft>
              <a:buNone/>
              <a:defRPr b="1">
                <a:solidFill>
                  <a:schemeClr val="bg1"/>
                </a:solidFill>
                <a:latin typeface="Segoe UI" panose="020B0502040204020203" pitchFamily="34" charset="0"/>
                <a:cs typeface="Segoe UI" panose="020B0502040204020203" pitchFamily="34" charset="0"/>
              </a:defRPr>
            </a:lvl1pPr>
          </a:lstStyle>
          <a:p>
            <a:pPr lvl="0"/>
            <a:r>
              <a:rPr lang="en-US"/>
              <a:t>05</a:t>
            </a:r>
          </a:p>
        </p:txBody>
      </p:sp>
      <p:sp>
        <p:nvSpPr>
          <p:cNvPr id="21" name="Text Placeholder 17">
            <a:extLst>
              <a:ext uri="{FF2B5EF4-FFF2-40B4-BE49-F238E27FC236}">
                <a16:creationId xmlns:a16="http://schemas.microsoft.com/office/drawing/2014/main" id="{3C0BF6C9-7542-1259-01A8-3A4608E752BE}"/>
              </a:ext>
            </a:extLst>
          </p:cNvPr>
          <p:cNvSpPr>
            <a:spLocks noGrp="1"/>
          </p:cNvSpPr>
          <p:nvPr>
            <p:ph type="body" sz="quarter" idx="19" hasCustomPrompt="1"/>
          </p:nvPr>
        </p:nvSpPr>
        <p:spPr>
          <a:xfrm>
            <a:off x="9556893" y="2519696"/>
            <a:ext cx="2102220" cy="1322976"/>
          </a:xfrm>
          <a:prstGeom prst="rect">
            <a:avLst/>
          </a:prstGeom>
        </p:spPr>
        <p:txBody>
          <a:bodyPr vert="horz"/>
          <a:lstStyle>
            <a:lvl1pPr marL="0" indent="0" algn="l">
              <a:lnSpc>
                <a:spcPct val="100000"/>
              </a:lnSpc>
              <a:spcBef>
                <a:spcPts val="0"/>
              </a:spcBef>
              <a:spcAft>
                <a:spcPts val="0"/>
              </a:spcAft>
              <a:buFont typeface="Arial"/>
              <a:buNone/>
              <a:defRPr sz="1600" b="1">
                <a:solidFill>
                  <a:schemeClr val="bg1"/>
                </a:solidFill>
                <a:latin typeface="Segoe UI" panose="020B0502040204020203" pitchFamily="34" charset="0"/>
                <a:cs typeface="Segoe UI" panose="020B0502040204020203" pitchFamily="34" charset="0"/>
              </a:defRPr>
            </a:lvl1pPr>
            <a:lvl2pPr marL="4233" indent="0">
              <a:buNone/>
              <a:defRPr sz="1467">
                <a:solidFill>
                  <a:schemeClr val="tx1"/>
                </a:solidFill>
                <a:latin typeface="Segoe UI" panose="020B0502040204020203" pitchFamily="34" charset="0"/>
                <a:cs typeface="Segoe UI" panose="020B0502040204020203" pitchFamily="34" charset="0"/>
              </a:defRPr>
            </a:lvl2pPr>
            <a:lvl3pPr>
              <a:defRPr sz="1867">
                <a:latin typeface="Source Sans Pro"/>
                <a:cs typeface="Source Sans Pro"/>
              </a:defRPr>
            </a:lvl3pPr>
            <a:lvl4pPr>
              <a:defRPr sz="1867">
                <a:latin typeface="Source Sans Pro"/>
                <a:cs typeface="Source Sans Pro"/>
              </a:defRPr>
            </a:lvl4pPr>
            <a:lvl5pPr>
              <a:defRPr sz="1867">
                <a:latin typeface="Source Sans Pro"/>
                <a:cs typeface="Source Sans Pro"/>
              </a:defRPr>
            </a:lvl5pPr>
          </a:lstStyle>
          <a:p>
            <a:pPr lvl="0"/>
            <a:r>
              <a:rPr lang="en-US"/>
              <a:t>Click to edit master text styles</a:t>
            </a:r>
          </a:p>
        </p:txBody>
      </p:sp>
      <p:pic>
        <p:nvPicPr>
          <p:cNvPr id="6" name="Picture 5" descr="A picture containing icon&#10;&#10;Description automatically generated">
            <a:extLst>
              <a:ext uri="{FF2B5EF4-FFF2-40B4-BE49-F238E27FC236}">
                <a16:creationId xmlns:a16="http://schemas.microsoft.com/office/drawing/2014/main" id="{E6DBEE8A-D32D-7F6C-4A66-A6E5C985AD5B}"/>
              </a:ext>
            </a:extLst>
          </p:cNvPr>
          <p:cNvPicPr>
            <a:picLocks noChangeAspect="1"/>
          </p:cNvPicPr>
          <p:nvPr userDrawn="1"/>
        </p:nvPicPr>
        <p:blipFill>
          <a:blip r:embed="rId2"/>
          <a:stretch>
            <a:fillRect/>
          </a:stretch>
        </p:blipFill>
        <p:spPr>
          <a:xfrm>
            <a:off x="0" y="4106459"/>
            <a:ext cx="12192000" cy="2199861"/>
          </a:xfrm>
          <a:prstGeom prst="rect">
            <a:avLst/>
          </a:prstGeom>
        </p:spPr>
      </p:pic>
      <p:pic>
        <p:nvPicPr>
          <p:cNvPr id="8" name="Picture 7" descr="A picture containing device&#10;&#10;Description automatically generated">
            <a:extLst>
              <a:ext uri="{FF2B5EF4-FFF2-40B4-BE49-F238E27FC236}">
                <a16:creationId xmlns:a16="http://schemas.microsoft.com/office/drawing/2014/main" id="{A2437B87-35D2-DB25-6380-7DECE869E95C}"/>
              </a:ext>
            </a:extLst>
          </p:cNvPr>
          <p:cNvPicPr>
            <a:picLocks noChangeAspect="1"/>
          </p:cNvPicPr>
          <p:nvPr userDrawn="1"/>
        </p:nvPicPr>
        <p:blipFill>
          <a:blip r:embed="rId3"/>
          <a:stretch>
            <a:fillRect/>
          </a:stretch>
        </p:blipFill>
        <p:spPr>
          <a:xfrm>
            <a:off x="0" y="4611106"/>
            <a:ext cx="12192000" cy="1537252"/>
          </a:xfrm>
          <a:prstGeom prst="rect">
            <a:avLst/>
          </a:prstGeom>
        </p:spPr>
      </p:pic>
      <p:pic>
        <p:nvPicPr>
          <p:cNvPr id="2" name="Picture 1" descr="Logo&#10;&#10;Description automatically generated">
            <a:extLst>
              <a:ext uri="{FF2B5EF4-FFF2-40B4-BE49-F238E27FC236}">
                <a16:creationId xmlns:a16="http://schemas.microsoft.com/office/drawing/2014/main" id="{C81A4CE3-A382-B312-22DB-9CEA4173065C}"/>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7" name="Footer Placeholder 4">
            <a:extLst>
              <a:ext uri="{FF2B5EF4-FFF2-40B4-BE49-F238E27FC236}">
                <a16:creationId xmlns:a16="http://schemas.microsoft.com/office/drawing/2014/main" id="{57818962-C158-8A86-B8FF-DC2CC933A86D}"/>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9" name="Slide Number Placeholder 3">
            <a:extLst>
              <a:ext uri="{FF2B5EF4-FFF2-40B4-BE49-F238E27FC236}">
                <a16:creationId xmlns:a16="http://schemas.microsoft.com/office/drawing/2014/main" id="{38BB1360-EC5B-42A3-B042-AE778BAB5ED1}"/>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10" name="Graphic 9">
            <a:extLst>
              <a:ext uri="{FF2B5EF4-FFF2-40B4-BE49-F238E27FC236}">
                <a16:creationId xmlns:a16="http://schemas.microsoft.com/office/drawing/2014/main" id="{92C8B555-8A7B-8A34-3B1E-CF7913D44D1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182529019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_slide_agenda">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047273F-8383-0B40-A84D-A6E3D5DAB531}"/>
              </a:ext>
            </a:extLst>
          </p:cNvPr>
          <p:cNvSpPr/>
          <p:nvPr userDrawn="1"/>
        </p:nvSpPr>
        <p:spPr>
          <a:xfrm>
            <a:off x="1" y="0"/>
            <a:ext cx="3543300" cy="6891688"/>
          </a:xfrm>
          <a:prstGeom prst="roundRect">
            <a:avLst>
              <a:gd name="adj" fmla="val 0"/>
            </a:avLst>
          </a:prstGeom>
          <a:gradFill flip="none" rotWithShape="1">
            <a:gsLst>
              <a:gs pos="99000">
                <a:schemeClr val="bg2"/>
              </a:gs>
              <a:gs pos="0">
                <a:schemeClr val="accent5"/>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Text Placeholder 6">
            <a:extLst>
              <a:ext uri="{FF2B5EF4-FFF2-40B4-BE49-F238E27FC236}">
                <a16:creationId xmlns:a16="http://schemas.microsoft.com/office/drawing/2014/main" id="{7172A34A-A47D-0B40-835D-28831DC7725C}"/>
              </a:ext>
            </a:extLst>
          </p:cNvPr>
          <p:cNvSpPr>
            <a:spLocks noGrp="1"/>
          </p:cNvSpPr>
          <p:nvPr>
            <p:ph type="body" sz="quarter" idx="15" hasCustomPrompt="1"/>
          </p:nvPr>
        </p:nvSpPr>
        <p:spPr>
          <a:xfrm>
            <a:off x="-12022" y="3037295"/>
            <a:ext cx="3543300" cy="1150583"/>
          </a:xfrm>
          <a:prstGeom prst="rect">
            <a:avLst/>
          </a:prstGeom>
        </p:spPr>
        <p:txBody>
          <a:bodyPr/>
          <a:lstStyle>
            <a:lvl1pPr marL="0" indent="0" algn="ctr">
              <a:lnSpc>
                <a:spcPct val="100000"/>
              </a:lnSpc>
              <a:spcBef>
                <a:spcPts val="0"/>
              </a:spcBef>
              <a:spcAft>
                <a:spcPts val="0"/>
              </a:spcAft>
              <a:buNone/>
              <a:defRPr sz="2133" b="1" i="0">
                <a:solidFill>
                  <a:schemeClr val="tx1"/>
                </a:solidFill>
                <a:latin typeface="Segoe UI Semibold" panose="020B0502040204020203" pitchFamily="34" charset="0"/>
                <a:cs typeface="Segoe UI Semibold" panose="020B0502040204020203" pitchFamily="34" charset="0"/>
              </a:defRPr>
            </a:lvl1pPr>
            <a:lvl2pPr marL="457189" indent="0" algn="ctr">
              <a:buNone/>
              <a:defRPr sz="1333"/>
            </a:lvl2pPr>
            <a:lvl3pPr marL="914377" indent="0" algn="ctr">
              <a:buNone/>
              <a:defRPr sz="1333"/>
            </a:lvl3pPr>
            <a:lvl4pPr marL="1371566" indent="0" algn="ctr">
              <a:buNone/>
              <a:defRPr sz="1333"/>
            </a:lvl4pPr>
            <a:lvl5pPr marL="1828754" indent="0" algn="ctr">
              <a:buNone/>
              <a:defRPr sz="1333"/>
            </a:lvl5pPr>
          </a:lstStyle>
          <a:p>
            <a:pPr lvl="0"/>
            <a:r>
              <a:rPr lang="en-US" altLang="ja-JP"/>
              <a:t>Click to edit </a:t>
            </a:r>
            <a:br>
              <a:rPr lang="en-US" altLang="ja-JP"/>
            </a:br>
            <a:r>
              <a:rPr lang="en-US" altLang="ja-JP"/>
              <a:t>Master text styles</a:t>
            </a:r>
          </a:p>
        </p:txBody>
      </p:sp>
      <p:sp>
        <p:nvSpPr>
          <p:cNvPr id="23" name="Text Placeholder 11">
            <a:extLst>
              <a:ext uri="{FF2B5EF4-FFF2-40B4-BE49-F238E27FC236}">
                <a16:creationId xmlns:a16="http://schemas.microsoft.com/office/drawing/2014/main" id="{8B064F4E-61E6-8D43-884D-B02F8BF1243B}"/>
              </a:ext>
            </a:extLst>
          </p:cNvPr>
          <p:cNvSpPr>
            <a:spLocks noGrp="1"/>
          </p:cNvSpPr>
          <p:nvPr>
            <p:ph type="body" sz="quarter" idx="20" hasCustomPrompt="1"/>
          </p:nvPr>
        </p:nvSpPr>
        <p:spPr>
          <a:xfrm>
            <a:off x="4810829"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4" name="Text Placeholder 11">
            <a:extLst>
              <a:ext uri="{FF2B5EF4-FFF2-40B4-BE49-F238E27FC236}">
                <a16:creationId xmlns:a16="http://schemas.microsoft.com/office/drawing/2014/main" id="{03EE597B-F187-9343-9BDB-C8BFA2AFFFD0}"/>
              </a:ext>
            </a:extLst>
          </p:cNvPr>
          <p:cNvSpPr>
            <a:spLocks noGrp="1"/>
          </p:cNvSpPr>
          <p:nvPr>
            <p:ph type="body" sz="quarter" idx="21" hasCustomPrompt="1"/>
          </p:nvPr>
        </p:nvSpPr>
        <p:spPr>
          <a:xfrm>
            <a:off x="4810829"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7" name="Text Placeholder 11">
            <a:extLst>
              <a:ext uri="{FF2B5EF4-FFF2-40B4-BE49-F238E27FC236}">
                <a16:creationId xmlns:a16="http://schemas.microsoft.com/office/drawing/2014/main" id="{D33AE9B1-FC4C-B64A-A627-4C5DEB4D3642}"/>
              </a:ext>
            </a:extLst>
          </p:cNvPr>
          <p:cNvSpPr>
            <a:spLocks noGrp="1"/>
          </p:cNvSpPr>
          <p:nvPr>
            <p:ph type="body" sz="quarter" idx="23" hasCustomPrompt="1"/>
          </p:nvPr>
        </p:nvSpPr>
        <p:spPr>
          <a:xfrm>
            <a:off x="8768294" y="1579241"/>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8" name="Text Placeholder 11">
            <a:extLst>
              <a:ext uri="{FF2B5EF4-FFF2-40B4-BE49-F238E27FC236}">
                <a16:creationId xmlns:a16="http://schemas.microsoft.com/office/drawing/2014/main" id="{D7BDC373-757A-224C-BDE1-7C04B2534237}"/>
              </a:ext>
            </a:extLst>
          </p:cNvPr>
          <p:cNvSpPr>
            <a:spLocks noGrp="1"/>
          </p:cNvSpPr>
          <p:nvPr>
            <p:ph type="body" sz="quarter" idx="24" hasCustomPrompt="1"/>
          </p:nvPr>
        </p:nvSpPr>
        <p:spPr>
          <a:xfrm>
            <a:off x="8768294" y="1889208"/>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32" name="Title 4">
            <a:extLst>
              <a:ext uri="{FF2B5EF4-FFF2-40B4-BE49-F238E27FC236}">
                <a16:creationId xmlns:a16="http://schemas.microsoft.com/office/drawing/2014/main" id="{738D054A-338D-8647-BDC8-3D1F6F5A5227}"/>
              </a:ext>
            </a:extLst>
          </p:cNvPr>
          <p:cNvSpPr>
            <a:spLocks noGrp="1"/>
          </p:cNvSpPr>
          <p:nvPr>
            <p:ph type="title" hasCustomPrompt="1"/>
          </p:nvPr>
        </p:nvSpPr>
        <p:spPr>
          <a:xfrm>
            <a:off x="-12022" y="1461049"/>
            <a:ext cx="3543300" cy="1465835"/>
          </a:xfrm>
          <a:prstGeom prst="rect">
            <a:avLst/>
          </a:prstGeom>
        </p:spPr>
        <p:txBody>
          <a:bodyPr anchor="ctr"/>
          <a:lstStyle>
            <a:lvl1pPr algn="ctr">
              <a:lnSpc>
                <a:spcPct val="90000"/>
              </a:lnSpc>
              <a:spcBef>
                <a:spcPts val="0"/>
              </a:spcBef>
              <a:spcAft>
                <a:spcPts val="0"/>
              </a:spcAft>
              <a:defRPr sz="5333" b="1">
                <a:solidFill>
                  <a:schemeClr val="tx1"/>
                </a:solidFill>
                <a:latin typeface="Segoe UI" panose="020B0502040204020203" pitchFamily="34" charset="0"/>
                <a:cs typeface="Segoe UI" panose="020B0502040204020203" pitchFamily="34" charset="0"/>
              </a:defRPr>
            </a:lvl1pPr>
          </a:lstStyle>
          <a:p>
            <a:r>
              <a:rPr lang="en-US"/>
              <a:t>Today’s</a:t>
            </a:r>
            <a:br>
              <a:rPr lang="en-US"/>
            </a:br>
            <a:r>
              <a:rPr lang="en-US"/>
              <a:t>agenda</a:t>
            </a:r>
            <a:endParaRPr lang="en-GB"/>
          </a:p>
        </p:txBody>
      </p:sp>
      <p:sp>
        <p:nvSpPr>
          <p:cNvPr id="12" name="Text Placeholder 11">
            <a:extLst>
              <a:ext uri="{FF2B5EF4-FFF2-40B4-BE49-F238E27FC236}">
                <a16:creationId xmlns:a16="http://schemas.microsoft.com/office/drawing/2014/main" id="{7EC2AE20-AEB6-8B03-7DCF-535B87E65D1B}"/>
              </a:ext>
            </a:extLst>
          </p:cNvPr>
          <p:cNvSpPr>
            <a:spLocks noGrp="1"/>
          </p:cNvSpPr>
          <p:nvPr>
            <p:ph type="body" sz="quarter" idx="28" hasCustomPrompt="1"/>
          </p:nvPr>
        </p:nvSpPr>
        <p:spPr>
          <a:xfrm>
            <a:off x="4133427" y="469701"/>
            <a:ext cx="7468445" cy="630767"/>
          </a:xfrm>
          <a:prstGeom prst="rect">
            <a:avLst/>
          </a:prstGeom>
        </p:spPr>
        <p:txBody>
          <a:bodyPr anchor="ctr"/>
          <a:lstStyle>
            <a:lvl1pPr>
              <a:lnSpc>
                <a:spcPct val="100000"/>
              </a:lnSpc>
              <a:spcBef>
                <a:spcPts val="0"/>
              </a:spcBef>
              <a:spcAft>
                <a:spcPts val="0"/>
              </a:spcAft>
              <a:defRPr sz="3600" b="1" i="0">
                <a:solidFill>
                  <a:schemeClr val="bg1"/>
                </a:solidFill>
                <a:latin typeface="Segoe UI" panose="020B0502040204020203" pitchFamily="34" charset="0"/>
                <a:cs typeface="Segoe UI" panose="020B0502040204020203" pitchFamily="34" charset="0"/>
              </a:defRPr>
            </a:lvl1pPr>
          </a:lstStyle>
          <a:p>
            <a:pPr lvl="0"/>
            <a:r>
              <a:rPr lang="en-GB"/>
              <a:t>Click to edit Heading</a:t>
            </a:r>
          </a:p>
        </p:txBody>
      </p:sp>
      <p:sp>
        <p:nvSpPr>
          <p:cNvPr id="38" name="Text Placeholder 7">
            <a:extLst>
              <a:ext uri="{FF2B5EF4-FFF2-40B4-BE49-F238E27FC236}">
                <a16:creationId xmlns:a16="http://schemas.microsoft.com/office/drawing/2014/main" id="{D54C86CE-629D-346E-54A5-2945D082530B}"/>
              </a:ext>
            </a:extLst>
          </p:cNvPr>
          <p:cNvSpPr>
            <a:spLocks noGrp="1"/>
          </p:cNvSpPr>
          <p:nvPr>
            <p:ph type="body" sz="quarter" idx="10" hasCustomPrompt="1"/>
          </p:nvPr>
        </p:nvSpPr>
        <p:spPr>
          <a:xfrm>
            <a:off x="4133427" y="1466647"/>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01</a:t>
            </a:r>
          </a:p>
        </p:txBody>
      </p:sp>
      <p:sp>
        <p:nvSpPr>
          <p:cNvPr id="39" name="Text Placeholder 7">
            <a:extLst>
              <a:ext uri="{FF2B5EF4-FFF2-40B4-BE49-F238E27FC236}">
                <a16:creationId xmlns:a16="http://schemas.microsoft.com/office/drawing/2014/main" id="{4D21A050-29AF-83A2-3F07-2F1008AD4844}"/>
              </a:ext>
            </a:extLst>
          </p:cNvPr>
          <p:cNvSpPr>
            <a:spLocks noGrp="1"/>
          </p:cNvSpPr>
          <p:nvPr>
            <p:ph type="body" sz="quarter" idx="34" hasCustomPrompt="1"/>
          </p:nvPr>
        </p:nvSpPr>
        <p:spPr>
          <a:xfrm>
            <a:off x="8090892" y="1463349"/>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02</a:t>
            </a:r>
          </a:p>
        </p:txBody>
      </p:sp>
      <p:pic>
        <p:nvPicPr>
          <p:cNvPr id="19" name="Picture 18" descr="A picture containing icon&#10;&#10;Description automatically generated">
            <a:extLst>
              <a:ext uri="{FF2B5EF4-FFF2-40B4-BE49-F238E27FC236}">
                <a16:creationId xmlns:a16="http://schemas.microsoft.com/office/drawing/2014/main" id="{897AAA94-9C3F-E864-5505-616F8D61CF29}"/>
              </a:ext>
            </a:extLst>
          </p:cNvPr>
          <p:cNvPicPr>
            <a:picLocks noChangeAspect="1"/>
          </p:cNvPicPr>
          <p:nvPr userDrawn="1"/>
        </p:nvPicPr>
        <p:blipFill>
          <a:blip r:embed="rId2"/>
          <a:stretch>
            <a:fillRect/>
          </a:stretch>
        </p:blipFill>
        <p:spPr>
          <a:xfrm>
            <a:off x="0" y="4158526"/>
            <a:ext cx="12192000" cy="2199861"/>
          </a:xfrm>
          <a:prstGeom prst="rect">
            <a:avLst/>
          </a:prstGeom>
        </p:spPr>
      </p:pic>
      <p:pic>
        <p:nvPicPr>
          <p:cNvPr id="20" name="Picture 19" descr="A picture containing device&#10;&#10;Description automatically generated">
            <a:extLst>
              <a:ext uri="{FF2B5EF4-FFF2-40B4-BE49-F238E27FC236}">
                <a16:creationId xmlns:a16="http://schemas.microsoft.com/office/drawing/2014/main" id="{77D8330D-2FFE-ABA8-B03B-53788C0AB5E7}"/>
              </a:ext>
            </a:extLst>
          </p:cNvPr>
          <p:cNvPicPr>
            <a:picLocks noChangeAspect="1"/>
          </p:cNvPicPr>
          <p:nvPr userDrawn="1"/>
        </p:nvPicPr>
        <p:blipFill>
          <a:blip r:embed="rId3"/>
          <a:stretch>
            <a:fillRect/>
          </a:stretch>
        </p:blipFill>
        <p:spPr>
          <a:xfrm>
            <a:off x="0" y="4663173"/>
            <a:ext cx="12192000" cy="1537252"/>
          </a:xfrm>
          <a:prstGeom prst="rect">
            <a:avLst/>
          </a:prstGeom>
        </p:spPr>
      </p:pic>
      <p:sp>
        <p:nvSpPr>
          <p:cNvPr id="21" name="Text Placeholder 11">
            <a:extLst>
              <a:ext uri="{FF2B5EF4-FFF2-40B4-BE49-F238E27FC236}">
                <a16:creationId xmlns:a16="http://schemas.microsoft.com/office/drawing/2014/main" id="{40DFB0B7-B1C0-6454-D75C-6DEB1B70917D}"/>
              </a:ext>
            </a:extLst>
          </p:cNvPr>
          <p:cNvSpPr>
            <a:spLocks noGrp="1"/>
          </p:cNvSpPr>
          <p:nvPr>
            <p:ph type="body" sz="quarter" idx="35" hasCustomPrompt="1"/>
          </p:nvPr>
        </p:nvSpPr>
        <p:spPr>
          <a:xfrm>
            <a:off x="4810829"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2" name="Text Placeholder 11">
            <a:extLst>
              <a:ext uri="{FF2B5EF4-FFF2-40B4-BE49-F238E27FC236}">
                <a16:creationId xmlns:a16="http://schemas.microsoft.com/office/drawing/2014/main" id="{6576B903-0A56-C02C-1809-877FEC86FF12}"/>
              </a:ext>
            </a:extLst>
          </p:cNvPr>
          <p:cNvSpPr>
            <a:spLocks noGrp="1"/>
          </p:cNvSpPr>
          <p:nvPr>
            <p:ph type="body" sz="quarter" idx="36" hasCustomPrompt="1"/>
          </p:nvPr>
        </p:nvSpPr>
        <p:spPr>
          <a:xfrm>
            <a:off x="4810829"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5" name="Text Placeholder 11">
            <a:extLst>
              <a:ext uri="{FF2B5EF4-FFF2-40B4-BE49-F238E27FC236}">
                <a16:creationId xmlns:a16="http://schemas.microsoft.com/office/drawing/2014/main" id="{BB438C97-5166-D0D0-91A9-D5132A704E7B}"/>
              </a:ext>
            </a:extLst>
          </p:cNvPr>
          <p:cNvSpPr>
            <a:spLocks noGrp="1"/>
          </p:cNvSpPr>
          <p:nvPr>
            <p:ph type="body" sz="quarter" idx="37" hasCustomPrompt="1"/>
          </p:nvPr>
        </p:nvSpPr>
        <p:spPr>
          <a:xfrm>
            <a:off x="8768294" y="3145368"/>
            <a:ext cx="2811276" cy="283633"/>
          </a:xfrm>
          <a:prstGeom prst="rect">
            <a:avLst/>
          </a:prstGeom>
        </p:spPr>
        <p:txBody>
          <a:bodyPr anchor="ctr"/>
          <a:lstStyle>
            <a:lvl1pPr marL="0" indent="0">
              <a:lnSpc>
                <a:spcPct val="100000"/>
              </a:lnSpc>
              <a:spcBef>
                <a:spcPts val="0"/>
              </a:spcBef>
              <a:spcAft>
                <a:spcPts val="0"/>
              </a:spcAft>
              <a:buNone/>
              <a:defRPr sz="1600" b="1">
                <a:solidFill>
                  <a:schemeClr val="bg2"/>
                </a:solidFill>
                <a:latin typeface="Segoe UI" panose="020B0502040204020203" pitchFamily="34" charset="0"/>
                <a:cs typeface="Segoe UI" panose="020B0502040204020203" pitchFamily="34" charset="0"/>
              </a:defRPr>
            </a:lvl1pPr>
          </a:lstStyle>
          <a:p>
            <a:pPr lvl="0"/>
            <a:r>
              <a:rPr lang="en-US"/>
              <a:t>Insert Heading</a:t>
            </a:r>
            <a:endParaRPr lang="en-GB"/>
          </a:p>
        </p:txBody>
      </p:sp>
      <p:sp>
        <p:nvSpPr>
          <p:cNvPr id="26" name="Text Placeholder 11">
            <a:extLst>
              <a:ext uri="{FF2B5EF4-FFF2-40B4-BE49-F238E27FC236}">
                <a16:creationId xmlns:a16="http://schemas.microsoft.com/office/drawing/2014/main" id="{106BC8EE-0D99-B1BA-D5DC-DD745D77C20D}"/>
              </a:ext>
            </a:extLst>
          </p:cNvPr>
          <p:cNvSpPr>
            <a:spLocks noGrp="1"/>
          </p:cNvSpPr>
          <p:nvPr>
            <p:ph type="body" sz="quarter" idx="38" hasCustomPrompt="1"/>
          </p:nvPr>
        </p:nvSpPr>
        <p:spPr>
          <a:xfrm>
            <a:off x="8768294" y="3455334"/>
            <a:ext cx="2811276" cy="532897"/>
          </a:xfrm>
          <a:prstGeom prst="rect">
            <a:avLst/>
          </a:prstGeom>
        </p:spPr>
        <p:txBody>
          <a:bodyPr/>
          <a:lstStyle>
            <a:lvl1pPr marL="0" indent="0">
              <a:lnSpc>
                <a:spcPct val="100000"/>
              </a:lnSpc>
              <a:spcBef>
                <a:spcPts val="0"/>
              </a:spcBef>
              <a:spcAft>
                <a:spcPts val="0"/>
              </a:spcAft>
              <a:buNone/>
              <a:defRPr sz="1333">
                <a:solidFill>
                  <a:schemeClr val="bg1"/>
                </a:solidFill>
                <a:latin typeface="Segoe UI" panose="020B0502040204020203" pitchFamily="34" charset="0"/>
                <a:cs typeface="Segoe UI" panose="020B0502040204020203" pitchFamily="34" charset="0"/>
              </a:defRPr>
            </a:lvl1pPr>
          </a:lstStyle>
          <a:p>
            <a:pPr lvl="0"/>
            <a:r>
              <a:rPr lang="en-US"/>
              <a:t>Insert text</a:t>
            </a:r>
            <a:endParaRPr lang="en-GB"/>
          </a:p>
        </p:txBody>
      </p:sp>
      <p:sp>
        <p:nvSpPr>
          <p:cNvPr id="29" name="Text Placeholder 7">
            <a:extLst>
              <a:ext uri="{FF2B5EF4-FFF2-40B4-BE49-F238E27FC236}">
                <a16:creationId xmlns:a16="http://schemas.microsoft.com/office/drawing/2014/main" id="{FAC7739C-3175-F4CE-9846-8E401CC9F730}"/>
              </a:ext>
            </a:extLst>
          </p:cNvPr>
          <p:cNvSpPr>
            <a:spLocks noGrp="1"/>
          </p:cNvSpPr>
          <p:nvPr>
            <p:ph type="body" sz="quarter" idx="39" hasCustomPrompt="1"/>
          </p:nvPr>
        </p:nvSpPr>
        <p:spPr>
          <a:xfrm>
            <a:off x="4133427" y="3032774"/>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03</a:t>
            </a:r>
          </a:p>
        </p:txBody>
      </p:sp>
      <p:sp>
        <p:nvSpPr>
          <p:cNvPr id="33" name="Text Placeholder 7">
            <a:extLst>
              <a:ext uri="{FF2B5EF4-FFF2-40B4-BE49-F238E27FC236}">
                <a16:creationId xmlns:a16="http://schemas.microsoft.com/office/drawing/2014/main" id="{10CD6ECF-6757-1280-EA64-C463D347F3B6}"/>
              </a:ext>
            </a:extLst>
          </p:cNvPr>
          <p:cNvSpPr>
            <a:spLocks noGrp="1"/>
          </p:cNvSpPr>
          <p:nvPr>
            <p:ph type="body" sz="quarter" idx="40" hasCustomPrompt="1"/>
          </p:nvPr>
        </p:nvSpPr>
        <p:spPr>
          <a:xfrm>
            <a:off x="8090892" y="3029475"/>
            <a:ext cx="513347" cy="517463"/>
          </a:xfrm>
          <a:prstGeom prst="ellipse">
            <a:avLst/>
          </a:prstGeom>
          <a:solidFill>
            <a:schemeClr val="bg2">
              <a:lumMod val="20000"/>
              <a:lumOff val="80000"/>
            </a:schemeClr>
          </a:solidFill>
        </p:spPr>
        <p:txBody>
          <a:bodyPr vert="horz" lIns="0" rIns="0" anchor="ctr"/>
          <a:lstStyle>
            <a:lvl1pPr marL="0" indent="0" algn="ctr">
              <a:lnSpc>
                <a:spcPct val="100000"/>
              </a:lnSpc>
              <a:spcBef>
                <a:spcPts val="0"/>
              </a:spcBef>
              <a:spcAft>
                <a:spcPts val="0"/>
              </a:spcAft>
              <a:buNone/>
              <a:defRPr sz="1600" b="1">
                <a:solidFill>
                  <a:schemeClr val="bg1"/>
                </a:solidFill>
                <a:latin typeface="Segoe UI" panose="020B0502040204020203" pitchFamily="34" charset="0"/>
                <a:cs typeface="Segoe UI" panose="020B0502040204020203" pitchFamily="34" charset="0"/>
              </a:defRPr>
            </a:lvl1pPr>
          </a:lstStyle>
          <a:p>
            <a:pPr lvl="0"/>
            <a:r>
              <a:rPr lang="en-US"/>
              <a:t>04</a:t>
            </a:r>
          </a:p>
        </p:txBody>
      </p:sp>
      <p:pic>
        <p:nvPicPr>
          <p:cNvPr id="2" name="Picture 1" descr="Logo&#10;&#10;Description automatically generated">
            <a:extLst>
              <a:ext uri="{FF2B5EF4-FFF2-40B4-BE49-F238E27FC236}">
                <a16:creationId xmlns:a16="http://schemas.microsoft.com/office/drawing/2014/main" id="{08C35922-DB58-7397-4CCE-4AEC76EF5543}"/>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a:off x="400050" y="6226983"/>
            <a:ext cx="1494932" cy="548639"/>
          </a:xfrm>
          <a:prstGeom prst="rect">
            <a:avLst/>
          </a:prstGeom>
        </p:spPr>
      </p:pic>
      <p:sp>
        <p:nvSpPr>
          <p:cNvPr id="6" name="Footer Placeholder 4">
            <a:extLst>
              <a:ext uri="{FF2B5EF4-FFF2-40B4-BE49-F238E27FC236}">
                <a16:creationId xmlns:a16="http://schemas.microsoft.com/office/drawing/2014/main" id="{392BCE9C-4DE0-6003-09C3-68DFCEBA67A1}"/>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bg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7" name="Slide Number Placeholder 3">
            <a:extLst>
              <a:ext uri="{FF2B5EF4-FFF2-40B4-BE49-F238E27FC236}">
                <a16:creationId xmlns:a16="http://schemas.microsoft.com/office/drawing/2014/main" id="{FBFD647E-090F-7735-AA10-D21B492C516D}"/>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8" name="Graphic 7">
            <a:extLst>
              <a:ext uri="{FF2B5EF4-FFF2-40B4-BE49-F238E27FC236}">
                <a16:creationId xmlns:a16="http://schemas.microsoft.com/office/drawing/2014/main" id="{BB09F6A2-415B-7C3F-D9EA-62AC9521F8C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278531948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content_slide">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91688"/>
          </a:xfrm>
          <a:prstGeom prst="roundRect">
            <a:avLst>
              <a:gd name="adj" fmla="val 0"/>
            </a:avLst>
          </a:prstGeom>
          <a:gradFill flip="none" rotWithShape="1">
            <a:gsLst>
              <a:gs pos="99000">
                <a:schemeClr val="bg2"/>
              </a:gs>
              <a:gs pos="0">
                <a:schemeClr val="accent5"/>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18" name="Title 4">
            <a:extLst>
              <a:ext uri="{FF2B5EF4-FFF2-40B4-BE49-F238E27FC236}">
                <a16:creationId xmlns:a16="http://schemas.microsoft.com/office/drawing/2014/main" id="{AFAA33E7-AC2A-E048-A128-C3BEF47347D9}"/>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19" name="Text Placeholder 6">
            <a:extLst>
              <a:ext uri="{FF2B5EF4-FFF2-40B4-BE49-F238E27FC236}">
                <a16:creationId xmlns:a16="http://schemas.microsoft.com/office/drawing/2014/main" id="{8CB3347E-4DCC-624E-A84A-7635AAF689E7}"/>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2" name="Footer Placeholder 4">
            <a:extLst>
              <a:ext uri="{FF2B5EF4-FFF2-40B4-BE49-F238E27FC236}">
                <a16:creationId xmlns:a16="http://schemas.microsoft.com/office/drawing/2014/main" id="{DC44F584-F8DF-4133-D15A-C6248AFEC532}"/>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3" name="Slide Number Placeholder 3">
            <a:extLst>
              <a:ext uri="{FF2B5EF4-FFF2-40B4-BE49-F238E27FC236}">
                <a16:creationId xmlns:a16="http://schemas.microsoft.com/office/drawing/2014/main" id="{918D5958-75DC-A88B-E056-813D89712263}"/>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7" name="Graphic 6">
            <a:extLst>
              <a:ext uri="{FF2B5EF4-FFF2-40B4-BE49-F238E27FC236}">
                <a16:creationId xmlns:a16="http://schemas.microsoft.com/office/drawing/2014/main" id="{B163F82F-CDD7-77DD-F970-FDD5CC70E3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350393276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ent_slide">
    <p:bg bwMode="ltGray">
      <p:bgPr>
        <a:solidFill>
          <a:schemeClr val="tx1"/>
        </a:solidFill>
        <a:effectLst/>
      </p:bgPr>
    </p:bg>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7BD2660-B6BC-E8B4-C572-1B2CB8831441}"/>
              </a:ext>
            </a:extLst>
          </p:cNvPr>
          <p:cNvSpPr/>
          <p:nvPr userDrawn="1"/>
        </p:nvSpPr>
        <p:spPr>
          <a:xfrm>
            <a:off x="3736631" y="0"/>
            <a:ext cx="3741139" cy="6891688"/>
          </a:xfrm>
          <a:prstGeom prst="roundRect">
            <a:avLst>
              <a:gd name="adj" fmla="val 0"/>
            </a:avLst>
          </a:prstGeom>
          <a:gradFill flip="none" rotWithShape="1">
            <a:gsLst>
              <a:gs pos="14000">
                <a:schemeClr val="bg2"/>
              </a:gs>
              <a:gs pos="100000">
                <a:schemeClr val="accent4"/>
              </a:gs>
            </a:gsLst>
            <a:path path="circle">
              <a:fillToRect l="100000" t="100000"/>
            </a:path>
            <a:tileRect r="-100000" b="-10000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10" name="Picture Placeholder 13">
            <a:extLst>
              <a:ext uri="{FF2B5EF4-FFF2-40B4-BE49-F238E27FC236}">
                <a16:creationId xmlns:a16="http://schemas.microsoft.com/office/drawing/2014/main" id="{06E562FE-5E19-3C4E-AD9C-CF094515AA98}"/>
              </a:ext>
            </a:extLst>
          </p:cNvPr>
          <p:cNvSpPr>
            <a:spLocks noGrp="1"/>
          </p:cNvSpPr>
          <p:nvPr>
            <p:ph type="pic" sz="quarter" idx="60"/>
          </p:nvPr>
        </p:nvSpPr>
        <p:spPr>
          <a:xfrm>
            <a:off x="-4508" y="0"/>
            <a:ext cx="3741139" cy="6858000"/>
          </a:xfrm>
          <a:prstGeom prst="rect">
            <a:avLst/>
          </a:prstGeom>
          <a:solidFill>
            <a:schemeClr val="tx1"/>
          </a:solidFill>
          <a:effectLst/>
        </p:spPr>
        <p:txBody>
          <a:bodyPr>
            <a:normAutofit/>
          </a:bodyPr>
          <a:lstStyle>
            <a:lvl1pPr marL="0" indent="0">
              <a:buNone/>
              <a:defRPr sz="1867" b="1" i="0">
                <a:ln>
                  <a:noFill/>
                </a:ln>
                <a:solidFill>
                  <a:schemeClr val="bg1"/>
                </a:solidFill>
                <a:latin typeface="Segoe UI" panose="020B0502040204020203" pitchFamily="34" charset="0"/>
                <a:cs typeface="Segoe UI" panose="020B0502040204020203" pitchFamily="34" charset="0"/>
              </a:defRPr>
            </a:lvl1pPr>
          </a:lstStyle>
          <a:p>
            <a:pPr lvl="0"/>
            <a:r>
              <a:rPr lang="en-US" altLang="ja-JP" noProof="0"/>
              <a:t>Click icon to add picture</a:t>
            </a:r>
            <a:endParaRPr lang="en-US" noProof="0"/>
          </a:p>
        </p:txBody>
      </p:sp>
      <p:sp>
        <p:nvSpPr>
          <p:cNvPr id="20" name="Text Placeholder 6">
            <a:extLst>
              <a:ext uri="{FF2B5EF4-FFF2-40B4-BE49-F238E27FC236}">
                <a16:creationId xmlns:a16="http://schemas.microsoft.com/office/drawing/2014/main" id="{C1B3B1FB-634F-0746-AFE8-B49DE6B9C0A6}"/>
              </a:ext>
            </a:extLst>
          </p:cNvPr>
          <p:cNvSpPr>
            <a:spLocks noGrp="1"/>
          </p:cNvSpPr>
          <p:nvPr>
            <p:ph type="body" sz="quarter" idx="61"/>
          </p:nvPr>
        </p:nvSpPr>
        <p:spPr>
          <a:xfrm>
            <a:off x="8772042" y="1417496"/>
            <a:ext cx="2614047" cy="710936"/>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1" name="Text Placeholder 6">
            <a:extLst>
              <a:ext uri="{FF2B5EF4-FFF2-40B4-BE49-F238E27FC236}">
                <a16:creationId xmlns:a16="http://schemas.microsoft.com/office/drawing/2014/main" id="{3D151157-C7B7-4642-B847-70EA5D469FB1}"/>
              </a:ext>
            </a:extLst>
          </p:cNvPr>
          <p:cNvSpPr>
            <a:spLocks noGrp="1"/>
          </p:cNvSpPr>
          <p:nvPr>
            <p:ph type="body" sz="quarter" idx="16"/>
          </p:nvPr>
        </p:nvSpPr>
        <p:spPr>
          <a:xfrm>
            <a:off x="8772042" y="947112"/>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2" name="Text Placeholder 6">
            <a:extLst>
              <a:ext uri="{FF2B5EF4-FFF2-40B4-BE49-F238E27FC236}">
                <a16:creationId xmlns:a16="http://schemas.microsoft.com/office/drawing/2014/main" id="{DF1AD024-68FC-E24F-A85C-55A7CB51CE60}"/>
              </a:ext>
            </a:extLst>
          </p:cNvPr>
          <p:cNvSpPr>
            <a:spLocks noGrp="1"/>
          </p:cNvSpPr>
          <p:nvPr>
            <p:ph type="body" sz="quarter" idx="62"/>
          </p:nvPr>
        </p:nvSpPr>
        <p:spPr>
          <a:xfrm>
            <a:off x="8772042" y="3294984"/>
            <a:ext cx="2614047" cy="737992"/>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3" name="Text Placeholder 6">
            <a:extLst>
              <a:ext uri="{FF2B5EF4-FFF2-40B4-BE49-F238E27FC236}">
                <a16:creationId xmlns:a16="http://schemas.microsoft.com/office/drawing/2014/main" id="{35A02433-55C8-4C40-9C4C-683BC12655AF}"/>
              </a:ext>
            </a:extLst>
          </p:cNvPr>
          <p:cNvSpPr>
            <a:spLocks noGrp="1"/>
          </p:cNvSpPr>
          <p:nvPr>
            <p:ph type="body" sz="quarter" idx="63"/>
          </p:nvPr>
        </p:nvSpPr>
        <p:spPr>
          <a:xfrm>
            <a:off x="8772042" y="2812867"/>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4" name="Text Placeholder 6">
            <a:extLst>
              <a:ext uri="{FF2B5EF4-FFF2-40B4-BE49-F238E27FC236}">
                <a16:creationId xmlns:a16="http://schemas.microsoft.com/office/drawing/2014/main" id="{73D42715-ECF1-D146-BB3C-9C47BC4E155B}"/>
              </a:ext>
            </a:extLst>
          </p:cNvPr>
          <p:cNvSpPr>
            <a:spLocks noGrp="1"/>
          </p:cNvSpPr>
          <p:nvPr>
            <p:ph type="body" sz="quarter" idx="64"/>
          </p:nvPr>
        </p:nvSpPr>
        <p:spPr>
          <a:xfrm>
            <a:off x="8772042" y="5160739"/>
            <a:ext cx="2614047" cy="778224"/>
          </a:xfrm>
          <a:prstGeom prst="rect">
            <a:avLst/>
          </a:prstGeom>
        </p:spPr>
        <p:txBody>
          <a:bodyPr/>
          <a:lstStyle>
            <a:lvl1pPr marL="0" indent="0" algn="l">
              <a:lnSpc>
                <a:spcPct val="100000"/>
              </a:lnSpc>
              <a:spcBef>
                <a:spcPts val="0"/>
              </a:spcBef>
              <a:spcAft>
                <a:spcPts val="0"/>
              </a:spcAft>
              <a:buNone/>
              <a:defRPr sz="1333" b="0" i="0">
                <a:solidFill>
                  <a:schemeClr val="bg1"/>
                </a:solidFill>
                <a:latin typeface="Segoe UI Light" panose="020B0502040204020203" pitchFamily="34" charset="0"/>
                <a:cs typeface="Segoe UI Light" panose="020B0502040204020203" pitchFamily="34" charset="0"/>
              </a:defRPr>
            </a:lvl1pPr>
            <a:lvl2pPr algn="l">
              <a:defRPr sz="1333"/>
            </a:lvl2pPr>
            <a:lvl3pPr algn="l">
              <a:defRPr sz="1333"/>
            </a:lvl3pPr>
            <a:lvl4pPr algn="l">
              <a:defRPr sz="1333"/>
            </a:lvl4pPr>
            <a:lvl5pPr algn="l">
              <a:defRPr sz="1333"/>
            </a:lvl5pPr>
          </a:lstStyle>
          <a:p>
            <a:pPr lvl="0"/>
            <a:r>
              <a:rPr lang="en-US" altLang="ja-JP"/>
              <a:t>Click to edit Master text styles</a:t>
            </a:r>
          </a:p>
        </p:txBody>
      </p:sp>
      <p:sp>
        <p:nvSpPr>
          <p:cNvPr id="25" name="Text Placeholder 6">
            <a:extLst>
              <a:ext uri="{FF2B5EF4-FFF2-40B4-BE49-F238E27FC236}">
                <a16:creationId xmlns:a16="http://schemas.microsoft.com/office/drawing/2014/main" id="{941274F2-3815-FA4E-A953-27EB8D7BC22C}"/>
              </a:ext>
            </a:extLst>
          </p:cNvPr>
          <p:cNvSpPr>
            <a:spLocks noGrp="1"/>
          </p:cNvSpPr>
          <p:nvPr>
            <p:ph type="body" sz="quarter" idx="65"/>
          </p:nvPr>
        </p:nvSpPr>
        <p:spPr>
          <a:xfrm>
            <a:off x="8772042" y="4670595"/>
            <a:ext cx="2614047" cy="465789"/>
          </a:xfrm>
          <a:prstGeom prst="rect">
            <a:avLst/>
          </a:prstGeom>
        </p:spPr>
        <p:txBody>
          <a:bodyPr anchor="ctr"/>
          <a:lstStyle>
            <a:lvl1pPr marL="0" indent="0" algn="l">
              <a:lnSpc>
                <a:spcPct val="100000"/>
              </a:lnSpc>
              <a:spcBef>
                <a:spcPts val="0"/>
              </a:spcBef>
              <a:spcAft>
                <a:spcPts val="0"/>
              </a:spcAft>
              <a:buNone/>
              <a:defRPr sz="1867" b="1" i="0">
                <a:solidFill>
                  <a:schemeClr val="bg2"/>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ltLang="ja-JP"/>
              <a:t>Click to edit Master text styles</a:t>
            </a:r>
          </a:p>
        </p:txBody>
      </p:sp>
      <p:sp>
        <p:nvSpPr>
          <p:cNvPr id="26" name="Text Placeholder 6">
            <a:extLst>
              <a:ext uri="{FF2B5EF4-FFF2-40B4-BE49-F238E27FC236}">
                <a16:creationId xmlns:a16="http://schemas.microsoft.com/office/drawing/2014/main" id="{C854E8CF-D4C1-4043-8BB3-52C3401000A3}"/>
              </a:ext>
            </a:extLst>
          </p:cNvPr>
          <p:cNvSpPr>
            <a:spLocks noGrp="1"/>
          </p:cNvSpPr>
          <p:nvPr>
            <p:ph type="body" sz="quarter" idx="66" hasCustomPrompt="1"/>
          </p:nvPr>
        </p:nvSpPr>
        <p:spPr>
          <a:xfrm>
            <a:off x="8150526" y="824539"/>
            <a:ext cx="463364" cy="710936"/>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1</a:t>
            </a:r>
            <a:endParaRPr lang="en-GB"/>
          </a:p>
        </p:txBody>
      </p:sp>
      <p:sp>
        <p:nvSpPr>
          <p:cNvPr id="27" name="Text Placeholder 6">
            <a:extLst>
              <a:ext uri="{FF2B5EF4-FFF2-40B4-BE49-F238E27FC236}">
                <a16:creationId xmlns:a16="http://schemas.microsoft.com/office/drawing/2014/main" id="{C9ABE2C6-9D2A-1848-82E0-88ED36D02F96}"/>
              </a:ext>
            </a:extLst>
          </p:cNvPr>
          <p:cNvSpPr>
            <a:spLocks noGrp="1"/>
          </p:cNvSpPr>
          <p:nvPr>
            <p:ph type="body" sz="quarter" idx="67" hasCustomPrompt="1"/>
          </p:nvPr>
        </p:nvSpPr>
        <p:spPr>
          <a:xfrm>
            <a:off x="8150526" y="2676765"/>
            <a:ext cx="463364" cy="737992"/>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2</a:t>
            </a:r>
            <a:endParaRPr lang="en-GB"/>
          </a:p>
        </p:txBody>
      </p:sp>
      <p:sp>
        <p:nvSpPr>
          <p:cNvPr id="28" name="Text Placeholder 6">
            <a:extLst>
              <a:ext uri="{FF2B5EF4-FFF2-40B4-BE49-F238E27FC236}">
                <a16:creationId xmlns:a16="http://schemas.microsoft.com/office/drawing/2014/main" id="{C033A841-473C-5B49-8ACB-3AAC8761985D}"/>
              </a:ext>
            </a:extLst>
          </p:cNvPr>
          <p:cNvSpPr>
            <a:spLocks noGrp="1"/>
          </p:cNvSpPr>
          <p:nvPr>
            <p:ph type="body" sz="quarter" idx="68" hasCustomPrompt="1"/>
          </p:nvPr>
        </p:nvSpPr>
        <p:spPr>
          <a:xfrm>
            <a:off x="8150526" y="4514377"/>
            <a:ext cx="463364" cy="778224"/>
          </a:xfrm>
          <a:prstGeom prst="rect">
            <a:avLst/>
          </a:prstGeom>
        </p:spPr>
        <p:txBody>
          <a:bodyPr anchor="ctr"/>
          <a:lstStyle>
            <a:lvl1pPr marL="0" indent="0" algn="ctr">
              <a:lnSpc>
                <a:spcPct val="100000"/>
              </a:lnSpc>
              <a:spcBef>
                <a:spcPts val="0"/>
              </a:spcBef>
              <a:spcAft>
                <a:spcPts val="0"/>
              </a:spcAft>
              <a:buNone/>
              <a:defRPr sz="7200" b="1" i="0">
                <a:solidFill>
                  <a:schemeClr val="bg1"/>
                </a:solidFill>
                <a:latin typeface="Segoe UI" panose="020B0502040204020203" pitchFamily="34" charset="0"/>
                <a:cs typeface="Segoe UI" panose="020B0502040204020203" pitchFamily="34" charset="0"/>
              </a:defRPr>
            </a:lvl1pPr>
            <a:lvl2pPr>
              <a:defRPr sz="1333"/>
            </a:lvl2pPr>
            <a:lvl3pPr>
              <a:defRPr sz="1333"/>
            </a:lvl3pPr>
            <a:lvl4pPr>
              <a:defRPr sz="1333"/>
            </a:lvl4pPr>
            <a:lvl5pPr>
              <a:defRPr sz="1333"/>
            </a:lvl5pPr>
          </a:lstStyle>
          <a:p>
            <a:pPr lvl="0"/>
            <a:r>
              <a:rPr lang="en-US"/>
              <a:t>3</a:t>
            </a:r>
            <a:endParaRPr lang="en-GB"/>
          </a:p>
        </p:txBody>
      </p:sp>
      <p:sp>
        <p:nvSpPr>
          <p:cNvPr id="7" name="Title 4">
            <a:extLst>
              <a:ext uri="{FF2B5EF4-FFF2-40B4-BE49-F238E27FC236}">
                <a16:creationId xmlns:a16="http://schemas.microsoft.com/office/drawing/2014/main" id="{4D2C6623-B1A1-CBE6-7D56-C985C857EC6E}"/>
              </a:ext>
            </a:extLst>
          </p:cNvPr>
          <p:cNvSpPr>
            <a:spLocks noGrp="1"/>
          </p:cNvSpPr>
          <p:nvPr>
            <p:ph type="title"/>
          </p:nvPr>
        </p:nvSpPr>
        <p:spPr>
          <a:xfrm>
            <a:off x="4372680" y="951707"/>
            <a:ext cx="2469040" cy="1466028"/>
          </a:xfrm>
          <a:prstGeom prst="rect">
            <a:avLst/>
          </a:prstGeom>
        </p:spPr>
        <p:txBody>
          <a:bodyPr anchor="ctr"/>
          <a:lstStyle>
            <a:lvl1pPr algn="l">
              <a:lnSpc>
                <a:spcPct val="100000"/>
              </a:lnSpc>
              <a:spcBef>
                <a:spcPts val="0"/>
              </a:spcBef>
              <a:spcAft>
                <a:spcPts val="0"/>
              </a:spcAft>
              <a:defRPr sz="3200" b="1" i="0">
                <a:solidFill>
                  <a:schemeClr val="tx1"/>
                </a:solidFill>
                <a:latin typeface="Segoe UI" panose="020B0502040204020203" pitchFamily="34" charset="0"/>
                <a:cs typeface="Segoe UI" panose="020B0502040204020203" pitchFamily="34" charset="0"/>
              </a:defRPr>
            </a:lvl1pPr>
          </a:lstStyle>
          <a:p>
            <a:r>
              <a:rPr lang="en-US" altLang="ja-JP"/>
              <a:t>Click to edit Master title style</a:t>
            </a:r>
            <a:endParaRPr lang="en-GB"/>
          </a:p>
        </p:txBody>
      </p:sp>
      <p:sp>
        <p:nvSpPr>
          <p:cNvPr id="8" name="Text Placeholder 6">
            <a:extLst>
              <a:ext uri="{FF2B5EF4-FFF2-40B4-BE49-F238E27FC236}">
                <a16:creationId xmlns:a16="http://schemas.microsoft.com/office/drawing/2014/main" id="{F9CA7937-B3C2-A7D4-4FBD-41B8005F9AAA}"/>
              </a:ext>
            </a:extLst>
          </p:cNvPr>
          <p:cNvSpPr>
            <a:spLocks noGrp="1"/>
          </p:cNvSpPr>
          <p:nvPr>
            <p:ph type="body" sz="quarter" idx="15"/>
          </p:nvPr>
        </p:nvSpPr>
        <p:spPr>
          <a:xfrm>
            <a:off x="4372680" y="2560774"/>
            <a:ext cx="2469040" cy="3797613"/>
          </a:xfrm>
          <a:prstGeom prst="rect">
            <a:avLst/>
          </a:prstGeom>
        </p:spPr>
        <p:txBody>
          <a:bodyPr/>
          <a:lstStyle>
            <a:lvl1pPr marL="0" indent="0">
              <a:lnSpc>
                <a:spcPct val="100000"/>
              </a:lnSpc>
              <a:spcBef>
                <a:spcPts val="0"/>
              </a:spcBef>
              <a:spcAft>
                <a:spcPts val="0"/>
              </a:spcAft>
              <a:buNone/>
              <a:defRPr sz="1333" b="0" i="0">
                <a:solidFill>
                  <a:schemeClr val="tx1"/>
                </a:solidFill>
                <a:latin typeface="Segoe UI Light" panose="020B0502040204020203" pitchFamily="34" charset="0"/>
                <a:cs typeface="Segoe UI Light" panose="020B0502040204020203" pitchFamily="34" charset="0"/>
              </a:defRPr>
            </a:lvl1pPr>
            <a:lvl2pPr>
              <a:defRPr sz="1333">
                <a:solidFill>
                  <a:schemeClr val="bg1"/>
                </a:solidFill>
              </a:defRPr>
            </a:lvl2pPr>
            <a:lvl3pPr>
              <a:defRPr sz="1333">
                <a:solidFill>
                  <a:schemeClr val="bg1"/>
                </a:solidFill>
              </a:defRPr>
            </a:lvl3pPr>
            <a:lvl4pPr>
              <a:defRPr sz="1333">
                <a:solidFill>
                  <a:schemeClr val="bg1"/>
                </a:solidFill>
              </a:defRPr>
            </a:lvl4pPr>
            <a:lvl5pPr>
              <a:defRPr sz="1333">
                <a:solidFill>
                  <a:schemeClr val="bg1"/>
                </a:solidFill>
              </a:defRPr>
            </a:lvl5pPr>
          </a:lstStyle>
          <a:p>
            <a:pPr lvl="0"/>
            <a:r>
              <a:rPr lang="en-US" altLang="ja-JP"/>
              <a:t>Click to edit Master text styles</a:t>
            </a:r>
          </a:p>
        </p:txBody>
      </p:sp>
      <p:sp>
        <p:nvSpPr>
          <p:cNvPr id="2" name="Footer Placeholder 4">
            <a:extLst>
              <a:ext uri="{FF2B5EF4-FFF2-40B4-BE49-F238E27FC236}">
                <a16:creationId xmlns:a16="http://schemas.microsoft.com/office/drawing/2014/main" id="{6965CEA7-0C01-109B-B60E-AF24D38589D8}"/>
              </a:ext>
            </a:extLst>
          </p:cNvPr>
          <p:cNvSpPr txBox="1">
            <a:spLocks/>
          </p:cNvSpPr>
          <p:nvPr userDrawn="1"/>
        </p:nvSpPr>
        <p:spPr>
          <a:xfrm>
            <a:off x="3751848" y="6358387"/>
            <a:ext cx="3741139"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a:solidFill>
                  <a:schemeClr val="tx1"/>
                </a:solidFill>
                <a:latin typeface="Segoe UI Semibold" panose="020B0502040204020203" pitchFamily="34" charset="0"/>
                <a:cs typeface="Segoe UI Semibold" panose="020B0502040204020203" pitchFamily="34" charset="0"/>
              </a:rPr>
              <a:t>©2022 Avanade Inc. All Rights Reserved. &lt;Highly Confidential&gt;</a:t>
            </a:r>
          </a:p>
        </p:txBody>
      </p:sp>
      <p:sp>
        <p:nvSpPr>
          <p:cNvPr id="3" name="Slide Number Placeholder 3">
            <a:extLst>
              <a:ext uri="{FF2B5EF4-FFF2-40B4-BE49-F238E27FC236}">
                <a16:creationId xmlns:a16="http://schemas.microsoft.com/office/drawing/2014/main" id="{6D72F262-A5CE-9603-951D-A010B8A53AD3}"/>
              </a:ext>
            </a:extLst>
          </p:cNvPr>
          <p:cNvSpPr txBox="1">
            <a:spLocks/>
          </p:cNvSpPr>
          <p:nvPr userDrawn="1"/>
        </p:nvSpPr>
        <p:spPr>
          <a:xfrm>
            <a:off x="11219769" y="6358387"/>
            <a:ext cx="438831"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7DB54-D037-B84F-B6F1-2E8DA40D09AD}" type="slidenum">
              <a:rPr lang="en-US" sz="700" b="1" smtClean="0">
                <a:solidFill>
                  <a:schemeClr val="bg1"/>
                </a:solidFill>
                <a:latin typeface="Segoe UI Semibold" panose="020B0502040204020203" pitchFamily="34" charset="0"/>
                <a:cs typeface="Segoe UI Semibold" panose="020B0502040204020203" pitchFamily="34" charset="0"/>
              </a:rPr>
              <a:pPr algn="r"/>
              <a:t>‹#›</a:t>
            </a:fld>
            <a:endParaRPr lang="en-US" sz="700" b="1">
              <a:solidFill>
                <a:schemeClr val="bg1"/>
              </a:solidFill>
              <a:latin typeface="Segoe UI Semibold" panose="020B0502040204020203" pitchFamily="34" charset="0"/>
              <a:cs typeface="Segoe UI Semibold" panose="020B0502040204020203" pitchFamily="34" charset="0"/>
            </a:endParaRPr>
          </a:p>
        </p:txBody>
      </p:sp>
      <p:pic>
        <p:nvPicPr>
          <p:cNvPr id="9" name="Graphic 8">
            <a:extLst>
              <a:ext uri="{FF2B5EF4-FFF2-40B4-BE49-F238E27FC236}">
                <a16:creationId xmlns:a16="http://schemas.microsoft.com/office/drawing/2014/main" id="{7E594F56-91BF-894F-09E5-BB716D81FF2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34625" y="6429315"/>
            <a:ext cx="1694769" cy="164010"/>
          </a:xfrm>
          <a:prstGeom prst="rect">
            <a:avLst/>
          </a:prstGeom>
        </p:spPr>
      </p:pic>
    </p:spTree>
    <p:extLst>
      <p:ext uri="{BB962C8B-B14F-4D97-AF65-F5344CB8AC3E}">
        <p14:creationId xmlns:p14="http://schemas.microsoft.com/office/powerpoint/2010/main" val="6165048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26BE242-0575-F94A-02EB-F9906DCF99A9}"/>
              </a:ext>
            </a:extLst>
          </p:cNvPr>
          <p:cNvPicPr>
            <a:picLocks noChangeAspect="1"/>
          </p:cNvPicPr>
          <p:nvPr userDrawn="1"/>
        </p:nvPicPr>
        <p:blipFill>
          <a:blip r:embed="rId39"/>
          <a:stretch>
            <a:fillRect/>
          </a:stretch>
        </p:blipFill>
        <p:spPr>
          <a:xfrm>
            <a:off x="333868" y="6226983"/>
            <a:ext cx="1494932" cy="548639"/>
          </a:xfrm>
          <a:prstGeom prst="rect">
            <a:avLst/>
          </a:prstGeom>
        </p:spPr>
      </p:pic>
      <p:sp>
        <p:nvSpPr>
          <p:cNvPr id="2" name="Footer Placeholder 4">
            <a:extLst>
              <a:ext uri="{FF2B5EF4-FFF2-40B4-BE49-F238E27FC236}">
                <a16:creationId xmlns:a16="http://schemas.microsoft.com/office/drawing/2014/main" id="{AE813AAD-BDF4-F4B5-7EFE-A4598EC4923E}"/>
              </a:ext>
            </a:extLst>
          </p:cNvPr>
          <p:cNvSpPr txBox="1">
            <a:spLocks/>
          </p:cNvSpPr>
          <p:nvPr userDrawn="1"/>
        </p:nvSpPr>
        <p:spPr>
          <a:xfrm>
            <a:off x="4038600" y="6358387"/>
            <a:ext cx="4114800" cy="365125"/>
          </a:xfr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700" b="0" dirty="0">
                <a:latin typeface="Segoe UI Semibold" panose="020B0502040204020203" pitchFamily="34" charset="0"/>
                <a:cs typeface="Segoe UI Semibold" panose="020B0502040204020203" pitchFamily="34" charset="0"/>
              </a:rPr>
              <a:t>©2025 Avanade Inc. All Rights Reserved. &lt;Highly Confidential&gt;</a:t>
            </a:r>
          </a:p>
        </p:txBody>
      </p:sp>
      <p:pic>
        <p:nvPicPr>
          <p:cNvPr id="5" name="Graphic 4">
            <a:extLst>
              <a:ext uri="{FF2B5EF4-FFF2-40B4-BE49-F238E27FC236}">
                <a16:creationId xmlns:a16="http://schemas.microsoft.com/office/drawing/2014/main" id="{9C2B2890-FD5D-43D2-72F8-3E6AB1A4A786}"/>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9534625" y="6429315"/>
            <a:ext cx="1694769" cy="164010"/>
          </a:xfrm>
          <a:prstGeom prst="rect">
            <a:avLst/>
          </a:prstGeom>
        </p:spPr>
      </p:pic>
      <p:sp>
        <p:nvSpPr>
          <p:cNvPr id="6" name="Slide Number Placeholder 5">
            <a:extLst>
              <a:ext uri="{FF2B5EF4-FFF2-40B4-BE49-F238E27FC236}">
                <a16:creationId xmlns:a16="http://schemas.microsoft.com/office/drawing/2014/main" id="{86288AAD-5939-D9C7-7C7A-0BA04D18C7AF}"/>
              </a:ext>
            </a:extLst>
          </p:cNvPr>
          <p:cNvSpPr>
            <a:spLocks noGrp="1"/>
          </p:cNvSpPr>
          <p:nvPr>
            <p:ph type="sldNum" sz="quarter" idx="4"/>
          </p:nvPr>
        </p:nvSpPr>
        <p:spPr>
          <a:xfrm>
            <a:off x="11330940" y="6358386"/>
            <a:ext cx="6629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007AC-07F6-40BB-957F-185A1A018FAF}" type="slidenum">
              <a:rPr lang="en-CA" smtClean="0"/>
              <a:t>‹#›</a:t>
            </a:fld>
            <a:endParaRPr lang="en-CA"/>
          </a:p>
        </p:txBody>
      </p:sp>
    </p:spTree>
    <p:extLst>
      <p:ext uri="{BB962C8B-B14F-4D97-AF65-F5344CB8AC3E}">
        <p14:creationId xmlns:p14="http://schemas.microsoft.com/office/powerpoint/2010/main" val="3702698949"/>
      </p:ext>
    </p:extLst>
  </p:cSld>
  <p:clrMap bg1="lt1" tx1="dk1" bg2="lt2" tx2="dk2" accent1="accent1" accent2="accent2" accent3="accent3" accent4="accent4" accent5="accent5" accent6="accent6" hlink="hlink" folHlink="folHlink"/>
  <p:sldLayoutIdLst>
    <p:sldLayoutId id="2147484086" r:id="rId1"/>
    <p:sldLayoutId id="2147484045" r:id="rId2"/>
    <p:sldLayoutId id="2147484044" r:id="rId3"/>
    <p:sldLayoutId id="2147484133" r:id="rId4"/>
    <p:sldLayoutId id="2147484116" r:id="rId5"/>
    <p:sldLayoutId id="2147484118" r:id="rId6"/>
    <p:sldLayoutId id="2147484097" r:id="rId7"/>
    <p:sldLayoutId id="2147484141" r:id="rId8"/>
    <p:sldLayoutId id="2147484143" r:id="rId9"/>
    <p:sldLayoutId id="2147484142" r:id="rId10"/>
    <p:sldLayoutId id="2147484144" r:id="rId11"/>
    <p:sldLayoutId id="2147484147" r:id="rId12"/>
    <p:sldLayoutId id="2147484149" r:id="rId13"/>
    <p:sldLayoutId id="2147484150" r:id="rId14"/>
    <p:sldLayoutId id="2147484151" r:id="rId15"/>
    <p:sldLayoutId id="2147484145" r:id="rId16"/>
    <p:sldLayoutId id="2147484146" r:id="rId17"/>
    <p:sldLayoutId id="2147484148" r:id="rId18"/>
    <p:sldLayoutId id="2147484152" r:id="rId19"/>
    <p:sldLayoutId id="2147484132" r:id="rId20"/>
    <p:sldLayoutId id="2147484131" r:id="rId21"/>
    <p:sldLayoutId id="2147484162" r:id="rId22"/>
    <p:sldLayoutId id="2147484161" r:id="rId23"/>
    <p:sldLayoutId id="2147484127" r:id="rId24"/>
    <p:sldLayoutId id="2147484154" r:id="rId25"/>
    <p:sldLayoutId id="2147484153" r:id="rId26"/>
    <p:sldLayoutId id="2147484158" r:id="rId27"/>
    <p:sldLayoutId id="2147484120" r:id="rId28"/>
    <p:sldLayoutId id="2147484159" r:id="rId29"/>
    <p:sldLayoutId id="2147484111" r:id="rId30"/>
    <p:sldLayoutId id="2147484065" r:id="rId31"/>
    <p:sldLayoutId id="2147484122" r:id="rId32"/>
    <p:sldLayoutId id="2147484157" r:id="rId33"/>
    <p:sldLayoutId id="2147484140" r:id="rId34"/>
    <p:sldLayoutId id="2147484066" r:id="rId35"/>
    <p:sldLayoutId id="2147484155" r:id="rId36"/>
    <p:sldLayoutId id="2147484156" r:id="rId37"/>
  </p:sldLayoutIdLst>
  <p:hf hdr="0"/>
  <p:txStyles>
    <p:titleStyle>
      <a:lvl1pPr algn="l" defTabSz="1219170" rtl="0" eaLnBrk="1" latinLnBrk="0" hangingPunct="1">
        <a:lnSpc>
          <a:spcPct val="120000"/>
        </a:lnSpc>
        <a:spcBef>
          <a:spcPts val="267"/>
        </a:spcBef>
        <a:spcAft>
          <a:spcPts val="267"/>
        </a:spcAft>
        <a:buNone/>
        <a:defRPr sz="2667" kern="1200" baseline="0">
          <a:solidFill>
            <a:schemeClr val="bg1"/>
          </a:solidFill>
          <a:latin typeface="+mj-lt"/>
          <a:ea typeface="+mj-ea"/>
          <a:cs typeface="+mj-cs"/>
        </a:defRPr>
      </a:lvl1pPr>
    </p:titleStyle>
    <p:body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userDrawn="1">
          <p15:clr>
            <a:srgbClr val="F26B43"/>
          </p15:clr>
        </p15:guide>
        <p15:guide id="3" pos="7344" userDrawn="1">
          <p15:clr>
            <a:srgbClr val="F26B43"/>
          </p15:clr>
        </p15:guide>
        <p15:guide id="4" orient="horz" pos="288" userDrawn="1">
          <p15:clr>
            <a:srgbClr val="F26B43"/>
          </p15:clr>
        </p15:guide>
        <p15:guide id="5" pos="27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hyperlink" Target="https://marketplace.visualstudio.com/items?itemName=mspremier.CreateWorkItem" TargetMode="External"/><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va-innersource/Terraform_Drift_Detection"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F971-5E39-2D3B-CCD7-FAB1EF4FCC1E}"/>
              </a:ext>
            </a:extLst>
          </p:cNvPr>
          <p:cNvSpPr>
            <a:spLocks noGrp="1"/>
          </p:cNvSpPr>
          <p:nvPr>
            <p:ph type="title"/>
          </p:nvPr>
        </p:nvSpPr>
        <p:spPr>
          <a:xfrm>
            <a:off x="485538" y="4501377"/>
            <a:ext cx="9420461" cy="1527097"/>
          </a:xfrm>
        </p:spPr>
        <p:txBody>
          <a:bodyPr/>
          <a:lstStyle/>
          <a:p>
            <a:r>
              <a:rPr lang="en-US" dirty="0"/>
              <a:t>Terraform Drift Detection</a:t>
            </a:r>
          </a:p>
        </p:txBody>
      </p:sp>
    </p:spTree>
    <p:extLst>
      <p:ext uri="{BB962C8B-B14F-4D97-AF65-F5344CB8AC3E}">
        <p14:creationId xmlns:p14="http://schemas.microsoft.com/office/powerpoint/2010/main" val="3017538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32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B853-2DAE-FC8F-D494-3027C4ECA4CF}"/>
              </a:ext>
            </a:extLst>
          </p:cNvPr>
          <p:cNvSpPr txBox="1">
            <a:spLocks/>
          </p:cNvSpPr>
          <p:nvPr/>
        </p:nvSpPr>
        <p:spPr>
          <a:xfrm>
            <a:off x="457888" y="457200"/>
            <a:ext cx="11200711" cy="987692"/>
          </a:xfrm>
          <a:prstGeom prst="rect">
            <a:avLst/>
          </a:prstGeom>
        </p:spPr>
        <p:txBody>
          <a:bodyPr vert="horz" lIns="91440" tIns="45720" rIns="91440" bIns="45720" rtlCol="0" anchor="t">
            <a:noAutofit/>
          </a:bodyPr>
          <a:lstStyle>
            <a:lvl1pPr algn="l" defTabSz="1219170" rtl="0" eaLnBrk="1" latinLnBrk="0" hangingPunct="1">
              <a:lnSpc>
                <a:spcPct val="100000"/>
              </a:lnSpc>
              <a:spcBef>
                <a:spcPts val="0"/>
              </a:spcBef>
              <a:spcAft>
                <a:spcPts val="0"/>
              </a:spcAft>
              <a:buNone/>
              <a:defRPr sz="3200" b="1" kern="1200" baseline="0">
                <a:solidFill>
                  <a:schemeClr val="tx1"/>
                </a:solidFill>
                <a:latin typeface="Segoe UI" panose="020B0502040204020203" pitchFamily="34" charset="0"/>
                <a:ea typeface="+mj-ea"/>
                <a:cs typeface="Segoe UI" panose="020B0502040204020203" pitchFamily="34" charset="0"/>
              </a:defRPr>
            </a:lvl1pPr>
          </a:lstStyle>
          <a:p>
            <a:pPr fontAlgn="auto"/>
            <a:r>
              <a:rPr lang="en-GB">
                <a:latin typeface="Segoe UI"/>
                <a:cs typeface="Segoe UI"/>
              </a:rPr>
              <a:t>About Terraform Drift Detection</a:t>
            </a:r>
            <a:endParaRPr lang="en-US">
              <a:latin typeface="Segoe UI"/>
              <a:cs typeface="Segoe UI"/>
            </a:endParaRPr>
          </a:p>
        </p:txBody>
      </p:sp>
      <p:sp>
        <p:nvSpPr>
          <p:cNvPr id="3" name="Content Placeholder 2">
            <a:extLst>
              <a:ext uri="{FF2B5EF4-FFF2-40B4-BE49-F238E27FC236}">
                <a16:creationId xmlns:a16="http://schemas.microsoft.com/office/drawing/2014/main" id="{C905CBD5-E3BC-8BCA-9E1B-7E2059E7C0D2}"/>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r>
              <a:rPr lang="en-GB" sz="1800"/>
              <a:t>What is it?</a:t>
            </a:r>
          </a:p>
          <a:p>
            <a:pPr marL="476239" lvl="2" indent="0" fontAlgn="auto">
              <a:buNone/>
            </a:pPr>
            <a:r>
              <a:rPr lang="en-GB" sz="1800"/>
              <a:t>Terraform Drift Detection is used to ensure your code consistently matches what is deployed, and when it doesn’t, it creates a work item to make you aware that a change outside of code needs to be investigated and resolved.</a:t>
            </a:r>
          </a:p>
          <a:p>
            <a:pPr marL="120647" lvl="1" indent="0" fontAlgn="auto">
              <a:buNone/>
            </a:pPr>
            <a:r>
              <a:rPr lang="en-GB" sz="1800"/>
              <a:t>Why do I need it?</a:t>
            </a:r>
          </a:p>
          <a:p>
            <a:pPr marL="476239" lvl="2" indent="0" fontAlgn="auto">
              <a:buNone/>
            </a:pPr>
            <a:r>
              <a:rPr lang="en-GB" sz="1800"/>
              <a:t>There's nothing more annoying than going to make a code change in Terraform, and when running a Plan, you find unexpected changes in the Plan because someone has made a change outside of Terraform.</a:t>
            </a:r>
          </a:p>
          <a:p>
            <a:pPr marL="476239" lvl="2" indent="0" fontAlgn="auto">
              <a:buNone/>
            </a:pPr>
            <a:r>
              <a:rPr lang="en-GB" sz="1800"/>
              <a:t>By using Terraform Drift Detection, you are ensuring you and your team can be confident in that your code always matches what is deployed, even when you go weeks or months without touching the code.</a:t>
            </a:r>
          </a:p>
          <a:p>
            <a:pPr marL="120647" lvl="1" indent="0" fontAlgn="auto">
              <a:buNone/>
            </a:pPr>
            <a:r>
              <a:rPr lang="en-GB" sz="1800"/>
              <a:t>How does it work?</a:t>
            </a:r>
          </a:p>
          <a:p>
            <a:pPr marL="476239" lvl="2" indent="0" fontAlgn="auto">
              <a:buNone/>
            </a:pPr>
            <a:r>
              <a:rPr lang="en-US" sz="1800"/>
              <a:t>You configure your existing pipeline to run on a schedule (</a:t>
            </a:r>
            <a:r>
              <a:rPr lang="en-US" sz="1800" err="1"/>
              <a:t>ie</a:t>
            </a:r>
            <a:r>
              <a:rPr lang="en-US" sz="1800"/>
              <a:t>: Mon to Fri @ 5am).</a:t>
            </a:r>
          </a:p>
          <a:p>
            <a:pPr marL="476239" lvl="2" indent="0" fontAlgn="auto">
              <a:buNone/>
            </a:pPr>
            <a:r>
              <a:rPr lang="en-US" sz="1800"/>
              <a:t>When the Scheduled pipeline runs and the Plan comes back clean, great!</a:t>
            </a:r>
          </a:p>
          <a:p>
            <a:pPr marL="476239" lvl="2" indent="0" fontAlgn="auto">
              <a:buNone/>
            </a:pPr>
            <a:r>
              <a:rPr lang="en-US" sz="1800"/>
              <a:t>But when the plan doesn’t come back clean, the pipeline generates you a task in Azure DevOps, adding it to the current sprint, making you and your team aware that a “Bad Actor” has made a change which isn’t in code.</a:t>
            </a:r>
            <a:endParaRPr lang="en-US"/>
          </a:p>
        </p:txBody>
      </p:sp>
    </p:spTree>
    <p:extLst>
      <p:ext uri="{BB962C8B-B14F-4D97-AF65-F5344CB8AC3E}">
        <p14:creationId xmlns:p14="http://schemas.microsoft.com/office/powerpoint/2010/main" val="401382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422193-C15B-F7D1-0937-0347DABB7AFC}"/>
              </a:ext>
            </a:extLst>
          </p:cNvPr>
          <p:cNvSpPr txBox="1">
            <a:spLocks/>
          </p:cNvSpPr>
          <p:nvPr/>
        </p:nvSpPr>
        <p:spPr>
          <a:xfrm>
            <a:off x="457888" y="457200"/>
            <a:ext cx="11200711" cy="987692"/>
          </a:xfrm>
          <a:prstGeom prst="rect">
            <a:avLst/>
          </a:prstGeom>
        </p:spPr>
        <p:txBody>
          <a:bodyPr vert="horz" lIns="91440" tIns="45720" rIns="91440" bIns="45720" rtlCol="0" anchor="t">
            <a:noAutofit/>
          </a:bodyPr>
          <a:lstStyle>
            <a:lvl1pPr algn="l" defTabSz="1219170" rtl="0" eaLnBrk="1" latinLnBrk="0" hangingPunct="1">
              <a:lnSpc>
                <a:spcPct val="100000"/>
              </a:lnSpc>
              <a:spcBef>
                <a:spcPts val="0"/>
              </a:spcBef>
              <a:spcAft>
                <a:spcPts val="0"/>
              </a:spcAft>
              <a:buNone/>
              <a:defRPr sz="3200" b="1" kern="1200" baseline="0">
                <a:solidFill>
                  <a:schemeClr val="tx1"/>
                </a:solidFill>
                <a:latin typeface="Segoe UI" panose="020B0502040204020203" pitchFamily="34" charset="0"/>
                <a:ea typeface="+mj-ea"/>
                <a:cs typeface="Segoe UI" panose="020B0502040204020203" pitchFamily="34" charset="0"/>
              </a:defRPr>
            </a:lvl1pPr>
          </a:lstStyle>
          <a:p>
            <a:pPr fontAlgn="auto"/>
            <a:r>
              <a:rPr lang="en-GB">
                <a:latin typeface="Segoe UI"/>
                <a:cs typeface="Segoe UI"/>
              </a:rPr>
              <a:t>Requirements</a:t>
            </a:r>
            <a:endParaRPr lang="en-US">
              <a:latin typeface="Segoe UI"/>
              <a:cs typeface="Segoe UI"/>
            </a:endParaRPr>
          </a:p>
        </p:txBody>
      </p:sp>
      <p:sp>
        <p:nvSpPr>
          <p:cNvPr id="11" name="Content Placeholder 2">
            <a:extLst>
              <a:ext uri="{FF2B5EF4-FFF2-40B4-BE49-F238E27FC236}">
                <a16:creationId xmlns:a16="http://schemas.microsoft.com/office/drawing/2014/main" id="{523578E5-E54A-9B8C-E642-D4830AAD426F}"/>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endParaRPr lang="en-US"/>
          </a:p>
        </p:txBody>
      </p:sp>
      <p:sp>
        <p:nvSpPr>
          <p:cNvPr id="12" name="Content Placeholder 2">
            <a:extLst>
              <a:ext uri="{FF2B5EF4-FFF2-40B4-BE49-F238E27FC236}">
                <a16:creationId xmlns:a16="http://schemas.microsoft.com/office/drawing/2014/main" id="{9333E360-72B5-FCC1-70D3-774AF6C46ECC}"/>
              </a:ext>
            </a:extLst>
          </p:cNvPr>
          <p:cNvSpPr txBox="1">
            <a:spLocks/>
          </p:cNvSpPr>
          <p:nvPr/>
        </p:nvSpPr>
        <p:spPr>
          <a:xfrm>
            <a:off x="609411" y="11995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476239" lvl="2" indent="0" fontAlgn="auto">
              <a:buNone/>
            </a:pPr>
            <a:r>
              <a:rPr lang="en-GB" sz="2000"/>
              <a:t>Azure DevOps</a:t>
            </a:r>
          </a:p>
          <a:p>
            <a:pPr marL="476239" lvl="2" indent="0" fontAlgn="auto">
              <a:buNone/>
            </a:pPr>
            <a:endParaRPr lang="en-GB" sz="1000"/>
          </a:p>
          <a:p>
            <a:pPr marL="476239" lvl="2" indent="0" fontAlgn="auto">
              <a:buNone/>
            </a:pPr>
            <a:r>
              <a:rPr lang="en-GB" sz="2000"/>
              <a:t>Terraform Code</a:t>
            </a:r>
          </a:p>
          <a:p>
            <a:pPr marL="476239" lvl="2" indent="0" fontAlgn="auto">
              <a:buNone/>
            </a:pPr>
            <a:endParaRPr lang="en-GB" sz="1000"/>
          </a:p>
          <a:p>
            <a:pPr marL="476239" lvl="2" indent="0" fontAlgn="auto">
              <a:buNone/>
            </a:pPr>
            <a:r>
              <a:rPr lang="en-GB" sz="2000"/>
              <a:t>YAML Pipelines</a:t>
            </a:r>
          </a:p>
          <a:p>
            <a:pPr marL="476239" lvl="2" indent="0" fontAlgn="auto">
              <a:buNone/>
            </a:pPr>
            <a:endParaRPr lang="en-GB" sz="1000"/>
          </a:p>
          <a:p>
            <a:pPr marL="476239" lvl="2" indent="0" fontAlgn="auto">
              <a:buNone/>
            </a:pPr>
            <a:r>
              <a:rPr lang="en-GB" sz="2000"/>
              <a:t>Azure DevOps Extensions:</a:t>
            </a:r>
          </a:p>
          <a:p>
            <a:pPr marL="476239" lvl="2" indent="0" fontAlgn="auto">
              <a:buNone/>
            </a:pPr>
            <a:endParaRPr lang="en-GB" sz="500"/>
          </a:p>
          <a:p>
            <a:pPr marL="476239" lvl="2" indent="0" fontAlgn="auto">
              <a:buNone/>
            </a:pPr>
            <a:r>
              <a:rPr lang="en-GB" sz="2000"/>
              <a:t>	Create Work Item </a:t>
            </a:r>
            <a:r>
              <a:rPr lang="en-GB" sz="2000" i="1"/>
              <a:t>by Microsoft</a:t>
            </a:r>
          </a:p>
          <a:p>
            <a:pPr marL="476239" lvl="2" indent="0" fontAlgn="auto">
              <a:buNone/>
            </a:pPr>
            <a:endParaRPr lang="en-GB" sz="500" i="1"/>
          </a:p>
          <a:p>
            <a:pPr marL="476239" lvl="2" indent="0" fontAlgn="auto">
              <a:buNone/>
            </a:pPr>
            <a:r>
              <a:rPr lang="en-GB" sz="2000" i="1"/>
              <a:t>	</a:t>
            </a:r>
            <a:r>
              <a:rPr lang="en-GB" sz="2000"/>
              <a:t>Terraform </a:t>
            </a:r>
            <a:r>
              <a:rPr lang="en-GB" sz="2000" i="1"/>
              <a:t>by Microsoft </a:t>
            </a:r>
            <a:r>
              <a:rPr lang="en-GB" sz="2000" i="1" err="1"/>
              <a:t>DevLabs</a:t>
            </a:r>
            <a:endParaRPr lang="en-GB" sz="2000" i="1"/>
          </a:p>
          <a:p>
            <a:pPr marL="476239" lvl="2" indent="0" fontAlgn="auto">
              <a:buNone/>
            </a:pPr>
            <a:endParaRPr lang="en-GB" sz="1000" i="1"/>
          </a:p>
          <a:p>
            <a:pPr marL="476239" lvl="2" indent="0" fontAlgn="auto">
              <a:buNone/>
            </a:pPr>
            <a:r>
              <a:rPr lang="en-GB" sz="2000"/>
              <a:t>Parent Work Item (Optional)</a:t>
            </a:r>
          </a:p>
          <a:p>
            <a:pPr fontAlgn="auto"/>
            <a:endParaRPr lang="en-US" sz="2000"/>
          </a:p>
        </p:txBody>
      </p:sp>
      <p:pic>
        <p:nvPicPr>
          <p:cNvPr id="1026" name="Picture 2" descr="GitHub - kreuzwerker/m1-terraform-provider-helper: CLI to support with ...">
            <a:extLst>
              <a:ext uri="{FF2B5EF4-FFF2-40B4-BE49-F238E27FC236}">
                <a16:creationId xmlns:a16="http://schemas.microsoft.com/office/drawing/2014/main" id="{488320DB-3A06-E9F0-FE61-C520EAF9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11" y="1839410"/>
            <a:ext cx="391808" cy="3918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ing, extension, file, language, programming, yaml icon - Download on ...">
            <a:extLst>
              <a:ext uri="{FF2B5EF4-FFF2-40B4-BE49-F238E27FC236}">
                <a16:creationId xmlns:a16="http://schemas.microsoft.com/office/drawing/2014/main" id="{F3B9888C-4D4A-2FD5-EBA9-E7DC631B5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94" y="2428804"/>
            <a:ext cx="392400" cy="39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zure Devops Logo Icon - Download in Flat Style">
            <a:extLst>
              <a:ext uri="{FF2B5EF4-FFF2-40B4-BE49-F238E27FC236}">
                <a16:creationId xmlns:a16="http://schemas.microsoft.com/office/drawing/2014/main" id="{1B4FDBAB-BC4F-17F4-F2EA-8F17C80BF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411" y="1248692"/>
            <a:ext cx="392400" cy="392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ont Puzzle Svg Png Icon Free Download (#325733) - OnlineWebFonts.COM">
            <a:extLst>
              <a:ext uri="{FF2B5EF4-FFF2-40B4-BE49-F238E27FC236}">
                <a16:creationId xmlns:a16="http://schemas.microsoft.com/office/drawing/2014/main" id="{945B4A07-50D2-63BD-368B-7F1B660556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00419" y="3070746"/>
            <a:ext cx="430550" cy="392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5AB95B3-4E65-FBAF-10A2-251E94AD1F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9616" y="3618836"/>
            <a:ext cx="392400" cy="3924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GitHub - kreuzwerker/m1-terraform-provider-helper: CLI to support with ...">
            <a:extLst>
              <a:ext uri="{FF2B5EF4-FFF2-40B4-BE49-F238E27FC236}">
                <a16:creationId xmlns:a16="http://schemas.microsoft.com/office/drawing/2014/main" id="{4B1F3848-84A7-C45D-716B-AFF94D81E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208" y="4172838"/>
            <a:ext cx="391808" cy="39180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Kanban, task, user story, work, work items icon">
            <a:extLst>
              <a:ext uri="{FF2B5EF4-FFF2-40B4-BE49-F238E27FC236}">
                <a16:creationId xmlns:a16="http://schemas.microsoft.com/office/drawing/2014/main" id="{40AB6A6B-A1EE-56FD-7AC0-F0E96282BC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067" y="4776216"/>
            <a:ext cx="396000"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0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B853-2DAE-FC8F-D494-3027C4ECA4CF}"/>
              </a:ext>
            </a:extLst>
          </p:cNvPr>
          <p:cNvSpPr txBox="1">
            <a:spLocks/>
          </p:cNvSpPr>
          <p:nvPr/>
        </p:nvSpPr>
        <p:spPr>
          <a:xfrm>
            <a:off x="457888" y="457200"/>
            <a:ext cx="11200711" cy="987692"/>
          </a:xfrm>
          <a:prstGeom prst="rect">
            <a:avLst/>
          </a:prstGeom>
        </p:spPr>
        <p:txBody>
          <a:bodyPr vert="horz" lIns="91440" tIns="45720" rIns="91440" bIns="45720" rtlCol="0" anchor="t">
            <a:noAutofit/>
          </a:bodyPr>
          <a:lstStyle>
            <a:lvl1pPr algn="l" defTabSz="1219170" rtl="0" eaLnBrk="1" latinLnBrk="0" hangingPunct="1">
              <a:lnSpc>
                <a:spcPct val="100000"/>
              </a:lnSpc>
              <a:spcBef>
                <a:spcPts val="0"/>
              </a:spcBef>
              <a:spcAft>
                <a:spcPts val="0"/>
              </a:spcAft>
              <a:buNone/>
              <a:defRPr sz="3200" b="1" kern="1200" baseline="0">
                <a:solidFill>
                  <a:schemeClr val="tx1"/>
                </a:solidFill>
                <a:latin typeface="Segoe UI" panose="020B0502040204020203" pitchFamily="34" charset="0"/>
                <a:ea typeface="+mj-ea"/>
                <a:cs typeface="Segoe UI" panose="020B0502040204020203" pitchFamily="34" charset="0"/>
              </a:defRPr>
            </a:lvl1pPr>
          </a:lstStyle>
          <a:p>
            <a:pPr fontAlgn="auto"/>
            <a:r>
              <a:rPr lang="en-GB">
                <a:latin typeface="Segoe UI"/>
                <a:cs typeface="Segoe UI"/>
              </a:rPr>
              <a:t>How does it look?</a:t>
            </a:r>
            <a:endParaRPr lang="en-US">
              <a:latin typeface="Segoe UI"/>
              <a:cs typeface="Segoe UI"/>
            </a:endParaRPr>
          </a:p>
        </p:txBody>
      </p:sp>
      <p:pic>
        <p:nvPicPr>
          <p:cNvPr id="5" name="Picture 4">
            <a:extLst>
              <a:ext uri="{FF2B5EF4-FFF2-40B4-BE49-F238E27FC236}">
                <a16:creationId xmlns:a16="http://schemas.microsoft.com/office/drawing/2014/main" id="{3CE7D4A9-48BD-16E9-56A6-A71680375574}"/>
              </a:ext>
            </a:extLst>
          </p:cNvPr>
          <p:cNvPicPr>
            <a:picLocks noChangeAspect="1"/>
          </p:cNvPicPr>
          <p:nvPr/>
        </p:nvPicPr>
        <p:blipFill>
          <a:blip r:embed="rId3"/>
          <a:stretch>
            <a:fillRect/>
          </a:stretch>
        </p:blipFill>
        <p:spPr>
          <a:xfrm>
            <a:off x="247349" y="1365384"/>
            <a:ext cx="5848651" cy="4648439"/>
          </a:xfrm>
          <a:prstGeom prst="rect">
            <a:avLst/>
          </a:prstGeom>
        </p:spPr>
      </p:pic>
      <p:pic>
        <p:nvPicPr>
          <p:cNvPr id="9" name="Picture 8">
            <a:extLst>
              <a:ext uri="{FF2B5EF4-FFF2-40B4-BE49-F238E27FC236}">
                <a16:creationId xmlns:a16="http://schemas.microsoft.com/office/drawing/2014/main" id="{AA74A96E-3656-FC2F-6572-1EE2EEB44716}"/>
              </a:ext>
            </a:extLst>
          </p:cNvPr>
          <p:cNvPicPr>
            <a:picLocks noChangeAspect="1"/>
          </p:cNvPicPr>
          <p:nvPr/>
        </p:nvPicPr>
        <p:blipFill>
          <a:blip r:embed="rId4"/>
          <a:stretch>
            <a:fillRect/>
          </a:stretch>
        </p:blipFill>
        <p:spPr>
          <a:xfrm>
            <a:off x="6582015" y="2413135"/>
            <a:ext cx="5362636" cy="2406516"/>
          </a:xfrm>
          <a:prstGeom prst="rect">
            <a:avLst/>
          </a:prstGeom>
        </p:spPr>
      </p:pic>
      <p:cxnSp>
        <p:nvCxnSpPr>
          <p:cNvPr id="13" name="Straight Arrow Connector 12">
            <a:extLst>
              <a:ext uri="{FF2B5EF4-FFF2-40B4-BE49-F238E27FC236}">
                <a16:creationId xmlns:a16="http://schemas.microsoft.com/office/drawing/2014/main" id="{86BE1425-DC58-41F1-375D-C1D4C4F688ED}"/>
              </a:ext>
            </a:extLst>
          </p:cNvPr>
          <p:cNvCxnSpPr>
            <a:stCxn id="5" idx="3"/>
          </p:cNvCxnSpPr>
          <p:nvPr/>
        </p:nvCxnSpPr>
        <p:spPr>
          <a:xfrm flipV="1">
            <a:off x="6096000" y="3689603"/>
            <a:ext cx="486015"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89E7C964-29CF-AA2B-EAC9-D5AF1DB17620}"/>
              </a:ext>
            </a:extLst>
          </p:cNvPr>
          <p:cNvCxnSpPr>
            <a:stCxn id="9" idx="2"/>
          </p:cNvCxnSpPr>
          <p:nvPr/>
        </p:nvCxnSpPr>
        <p:spPr>
          <a:xfrm rot="16200000" flipH="1">
            <a:off x="9863880" y="4219104"/>
            <a:ext cx="1194172" cy="2395266"/>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2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B853-2DAE-FC8F-D494-3027C4ECA4CF}"/>
              </a:ext>
            </a:extLst>
          </p:cNvPr>
          <p:cNvSpPr txBox="1">
            <a:spLocks/>
          </p:cNvSpPr>
          <p:nvPr/>
        </p:nvSpPr>
        <p:spPr>
          <a:xfrm>
            <a:off x="457888" y="457200"/>
            <a:ext cx="11200711" cy="987692"/>
          </a:xfrm>
          <a:prstGeom prst="rect">
            <a:avLst/>
          </a:prstGeom>
        </p:spPr>
        <p:txBody>
          <a:bodyPr vert="horz" lIns="91440" tIns="45720" rIns="91440" bIns="45720" rtlCol="0" anchor="t">
            <a:noAutofit/>
          </a:bodyPr>
          <a:lstStyle>
            <a:lvl1pPr algn="l" defTabSz="1219170" rtl="0" eaLnBrk="1" latinLnBrk="0" hangingPunct="1">
              <a:lnSpc>
                <a:spcPct val="100000"/>
              </a:lnSpc>
              <a:spcBef>
                <a:spcPts val="0"/>
              </a:spcBef>
              <a:spcAft>
                <a:spcPts val="0"/>
              </a:spcAft>
              <a:buNone/>
              <a:defRPr sz="3200" b="1" kern="1200" baseline="0">
                <a:solidFill>
                  <a:schemeClr val="tx1"/>
                </a:solidFill>
                <a:latin typeface="Segoe UI" panose="020B0502040204020203" pitchFamily="34" charset="0"/>
                <a:ea typeface="+mj-ea"/>
                <a:cs typeface="Segoe UI" panose="020B0502040204020203" pitchFamily="34" charset="0"/>
              </a:defRPr>
            </a:lvl1pPr>
          </a:lstStyle>
          <a:p>
            <a:pPr fontAlgn="auto"/>
            <a:r>
              <a:rPr lang="en-GB">
                <a:latin typeface="Segoe UI"/>
                <a:cs typeface="Segoe UI"/>
              </a:rPr>
              <a:t>How does it look?</a:t>
            </a:r>
            <a:endParaRPr lang="en-US">
              <a:latin typeface="Segoe UI"/>
              <a:cs typeface="Segoe UI"/>
            </a:endParaRPr>
          </a:p>
        </p:txBody>
      </p:sp>
      <p:pic>
        <p:nvPicPr>
          <p:cNvPr id="30" name="Picture 29">
            <a:extLst>
              <a:ext uri="{FF2B5EF4-FFF2-40B4-BE49-F238E27FC236}">
                <a16:creationId xmlns:a16="http://schemas.microsoft.com/office/drawing/2014/main" id="{6E729F30-3CDF-DC23-11E7-69350C40B112}"/>
              </a:ext>
            </a:extLst>
          </p:cNvPr>
          <p:cNvPicPr>
            <a:picLocks noChangeAspect="1"/>
          </p:cNvPicPr>
          <p:nvPr/>
        </p:nvPicPr>
        <p:blipFill>
          <a:blip r:embed="rId3"/>
          <a:stretch>
            <a:fillRect/>
          </a:stretch>
        </p:blipFill>
        <p:spPr>
          <a:xfrm>
            <a:off x="364025" y="1079064"/>
            <a:ext cx="11388436" cy="5296163"/>
          </a:xfrm>
          <a:prstGeom prst="rect">
            <a:avLst/>
          </a:prstGeom>
        </p:spPr>
      </p:pic>
      <p:cxnSp>
        <p:nvCxnSpPr>
          <p:cNvPr id="21" name="Straight Arrow Connector 20">
            <a:extLst>
              <a:ext uri="{FF2B5EF4-FFF2-40B4-BE49-F238E27FC236}">
                <a16:creationId xmlns:a16="http://schemas.microsoft.com/office/drawing/2014/main" id="{A22B7445-6ACD-B5B2-7F81-D64495637E3A}"/>
              </a:ext>
            </a:extLst>
          </p:cNvPr>
          <p:cNvCxnSpPr>
            <a:cxnSpLocks/>
          </p:cNvCxnSpPr>
          <p:nvPr/>
        </p:nvCxnSpPr>
        <p:spPr>
          <a:xfrm flipH="1">
            <a:off x="3233215" y="1490571"/>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7F61CA-6C56-5AD2-C1DF-EE914CCADBB3}"/>
              </a:ext>
            </a:extLst>
          </p:cNvPr>
          <p:cNvCxnSpPr>
            <a:cxnSpLocks/>
          </p:cNvCxnSpPr>
          <p:nvPr/>
        </p:nvCxnSpPr>
        <p:spPr>
          <a:xfrm flipH="1">
            <a:off x="5516616" y="2938032"/>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E6CFDD-BFF8-F96C-7A58-A1B6710EB6EA}"/>
              </a:ext>
            </a:extLst>
          </p:cNvPr>
          <p:cNvCxnSpPr>
            <a:cxnSpLocks/>
          </p:cNvCxnSpPr>
          <p:nvPr/>
        </p:nvCxnSpPr>
        <p:spPr>
          <a:xfrm flipH="1">
            <a:off x="1016060" y="1232124"/>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7432BA-8F30-4A81-85A1-921DC2DDAB00}"/>
              </a:ext>
            </a:extLst>
          </p:cNvPr>
          <p:cNvCxnSpPr>
            <a:cxnSpLocks/>
          </p:cNvCxnSpPr>
          <p:nvPr/>
        </p:nvCxnSpPr>
        <p:spPr>
          <a:xfrm flipH="1">
            <a:off x="1430443" y="1770411"/>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92168E5-6A7B-7A58-CF1D-D3A0592701EA}"/>
              </a:ext>
            </a:extLst>
          </p:cNvPr>
          <p:cNvCxnSpPr>
            <a:cxnSpLocks/>
          </p:cNvCxnSpPr>
          <p:nvPr/>
        </p:nvCxnSpPr>
        <p:spPr>
          <a:xfrm flipH="1">
            <a:off x="11158841" y="4569703"/>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32E9D5B-24CC-3B5C-A468-A8F93337DB35}"/>
              </a:ext>
            </a:extLst>
          </p:cNvPr>
          <p:cNvCxnSpPr>
            <a:cxnSpLocks/>
          </p:cNvCxnSpPr>
          <p:nvPr/>
        </p:nvCxnSpPr>
        <p:spPr>
          <a:xfrm flipH="1">
            <a:off x="3494565" y="5210971"/>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A780C6-D07B-7938-E26C-6A5F785E69E8}"/>
              </a:ext>
            </a:extLst>
          </p:cNvPr>
          <p:cNvCxnSpPr>
            <a:cxnSpLocks/>
          </p:cNvCxnSpPr>
          <p:nvPr/>
        </p:nvCxnSpPr>
        <p:spPr>
          <a:xfrm flipH="1">
            <a:off x="10304199" y="6074307"/>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9586CD3-9046-04D9-5245-D81EC3065A63}"/>
              </a:ext>
            </a:extLst>
          </p:cNvPr>
          <p:cNvCxnSpPr>
            <a:cxnSpLocks/>
          </p:cNvCxnSpPr>
          <p:nvPr/>
        </p:nvCxnSpPr>
        <p:spPr>
          <a:xfrm flipH="1">
            <a:off x="3908948" y="2319865"/>
            <a:ext cx="414383"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48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B853-2DAE-FC8F-D494-3027C4ECA4CF}"/>
              </a:ext>
            </a:extLst>
          </p:cNvPr>
          <p:cNvSpPr txBox="1">
            <a:spLocks/>
          </p:cNvSpPr>
          <p:nvPr/>
        </p:nvSpPr>
        <p:spPr>
          <a:xfrm>
            <a:off x="457888" y="457200"/>
            <a:ext cx="11200711" cy="987692"/>
          </a:xfrm>
          <a:prstGeom prst="rect">
            <a:avLst/>
          </a:prstGeom>
        </p:spPr>
        <p:txBody>
          <a:bodyPr vert="horz" lIns="91440" tIns="45720" rIns="91440" bIns="45720" rtlCol="0" anchor="t">
            <a:noAutofit/>
          </a:bodyPr>
          <a:lstStyle>
            <a:lvl1pPr algn="l" defTabSz="1219170" rtl="0" eaLnBrk="1" latinLnBrk="0" hangingPunct="1">
              <a:lnSpc>
                <a:spcPct val="100000"/>
              </a:lnSpc>
              <a:spcBef>
                <a:spcPts val="0"/>
              </a:spcBef>
              <a:spcAft>
                <a:spcPts val="0"/>
              </a:spcAft>
              <a:buNone/>
              <a:defRPr sz="3200" b="1" kern="1200" baseline="0">
                <a:solidFill>
                  <a:schemeClr val="tx1"/>
                </a:solidFill>
                <a:latin typeface="Segoe UI" panose="020B0502040204020203" pitchFamily="34" charset="0"/>
                <a:ea typeface="+mj-ea"/>
                <a:cs typeface="Segoe UI" panose="020B0502040204020203" pitchFamily="34" charset="0"/>
              </a:defRPr>
            </a:lvl1pPr>
          </a:lstStyle>
          <a:p>
            <a:pPr fontAlgn="auto"/>
            <a:r>
              <a:rPr lang="en-GB">
                <a:latin typeface="Segoe UI"/>
                <a:cs typeface="Segoe UI"/>
              </a:rPr>
              <a:t>Work Item Options</a:t>
            </a:r>
            <a:endParaRPr lang="en-US">
              <a:latin typeface="Segoe UI"/>
              <a:cs typeface="Segoe UI"/>
            </a:endParaRPr>
          </a:p>
        </p:txBody>
      </p:sp>
      <p:sp>
        <p:nvSpPr>
          <p:cNvPr id="3" name="Content Placeholder 2">
            <a:extLst>
              <a:ext uri="{FF2B5EF4-FFF2-40B4-BE49-F238E27FC236}">
                <a16:creationId xmlns:a16="http://schemas.microsoft.com/office/drawing/2014/main" id="{78CD3C02-FDC2-A00C-961C-67F0B875EAC4}"/>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r>
              <a:rPr lang="en-US"/>
              <a:t>Ref: </a:t>
            </a:r>
            <a:r>
              <a:rPr lang="en-GB">
                <a:hlinkClick r:id="rId3"/>
              </a:rPr>
              <a:t>Create Work Item - Visual Studio Marketplace</a:t>
            </a:r>
            <a:endParaRPr lang="en-GB"/>
          </a:p>
          <a:p>
            <a:pPr fontAlgn="auto"/>
            <a:r>
              <a:rPr lang="en-GB"/>
              <a:t>Things you can configure:</a:t>
            </a:r>
          </a:p>
          <a:p>
            <a:pPr marL="342900" indent="-342900" fontAlgn="auto">
              <a:buFont typeface="Arial" panose="020B0604020202020204" pitchFamily="34" charset="0"/>
              <a:buChar char="•"/>
            </a:pPr>
            <a:r>
              <a:rPr lang="en-GB"/>
              <a:t>Work Item Title</a:t>
            </a:r>
          </a:p>
          <a:p>
            <a:pPr marL="342900" indent="-342900" fontAlgn="auto">
              <a:buFont typeface="Arial" panose="020B0604020202020204" pitchFamily="34" charset="0"/>
              <a:buChar char="•"/>
            </a:pPr>
            <a:r>
              <a:rPr lang="en-GB"/>
              <a:t>Description</a:t>
            </a:r>
          </a:p>
          <a:p>
            <a:pPr marL="342900" indent="-342900" fontAlgn="auto">
              <a:buFont typeface="Arial" panose="020B0604020202020204" pitchFamily="34" charset="0"/>
              <a:buChar char="•"/>
            </a:pPr>
            <a:r>
              <a:rPr lang="en-GB"/>
              <a:t>Linking (</a:t>
            </a:r>
            <a:r>
              <a:rPr lang="en-GB" err="1"/>
              <a:t>eg</a:t>
            </a:r>
            <a:r>
              <a:rPr lang="en-GB"/>
              <a:t>: to Parent)</a:t>
            </a:r>
          </a:p>
          <a:p>
            <a:pPr marL="342900" indent="-342900" fontAlgn="auto">
              <a:buFont typeface="Arial" panose="020B0604020202020204" pitchFamily="34" charset="0"/>
              <a:buChar char="•"/>
            </a:pPr>
            <a:r>
              <a:rPr lang="en-GB"/>
              <a:t>Duplicate Detection</a:t>
            </a:r>
          </a:p>
          <a:p>
            <a:pPr marL="700608" lvl="1" indent="-342900" fontAlgn="auto"/>
            <a:r>
              <a:rPr lang="en-GB"/>
              <a:t>When a duplicate work item is detected, the existing work item can be updated instead of creating a new work item</a:t>
            </a:r>
          </a:p>
          <a:p>
            <a:pPr marL="342900" indent="-342900" fontAlgn="auto">
              <a:buFont typeface="Arial" panose="020B0604020202020204" pitchFamily="34" charset="0"/>
              <a:buChar char="•"/>
            </a:pPr>
            <a:r>
              <a:rPr lang="en-GB"/>
              <a:t>And Much More….</a:t>
            </a:r>
            <a:endParaRPr lang="en-US"/>
          </a:p>
        </p:txBody>
      </p:sp>
    </p:spTree>
    <p:extLst>
      <p:ext uri="{BB962C8B-B14F-4D97-AF65-F5344CB8AC3E}">
        <p14:creationId xmlns:p14="http://schemas.microsoft.com/office/powerpoint/2010/main" val="399665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7A69-60C4-ED3C-7063-DDE26CE5E677}"/>
              </a:ext>
            </a:extLst>
          </p:cNvPr>
          <p:cNvSpPr>
            <a:spLocks noGrp="1"/>
          </p:cNvSpPr>
          <p:nvPr>
            <p:ph type="title"/>
          </p:nvPr>
        </p:nvSpPr>
        <p:spPr>
          <a:xfrm>
            <a:off x="457888" y="457200"/>
            <a:ext cx="11200711" cy="606692"/>
          </a:xfrm>
        </p:spPr>
        <p:txBody>
          <a:bodyPr vert="horz" lIns="91440" tIns="45720" rIns="91440" bIns="45720" rtlCol="0" anchor="t">
            <a:normAutofit/>
          </a:bodyPr>
          <a:lstStyle/>
          <a:p>
            <a:r>
              <a:rPr lang="en-US" b="1" kern="1200" baseline="0">
                <a:latin typeface="Segoe UI" panose="020B0502040204020203" pitchFamily="34" charset="0"/>
                <a:ea typeface="+mj-ea"/>
                <a:cs typeface="Segoe UI" panose="020B0502040204020203" pitchFamily="34" charset="0"/>
              </a:rPr>
              <a:t>Technical Run-through</a:t>
            </a:r>
          </a:p>
        </p:txBody>
      </p:sp>
      <p:sp>
        <p:nvSpPr>
          <p:cNvPr id="7" name="Content Placeholder 2">
            <a:extLst>
              <a:ext uri="{FF2B5EF4-FFF2-40B4-BE49-F238E27FC236}">
                <a16:creationId xmlns:a16="http://schemas.microsoft.com/office/drawing/2014/main" id="{B0CEBC47-74F5-944C-DA32-89F6DA568D77}"/>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endParaRPr lang="en-US"/>
          </a:p>
        </p:txBody>
      </p:sp>
      <p:sp>
        <p:nvSpPr>
          <p:cNvPr id="4" name="Content Placeholder 2">
            <a:extLst>
              <a:ext uri="{FF2B5EF4-FFF2-40B4-BE49-F238E27FC236}">
                <a16:creationId xmlns:a16="http://schemas.microsoft.com/office/drawing/2014/main" id="{494B25C3-5393-24A4-A8CA-915497D1D5E7}"/>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endParaRPr lang="en-US"/>
          </a:p>
        </p:txBody>
      </p:sp>
      <p:pic>
        <p:nvPicPr>
          <p:cNvPr id="5" name="Picture 4">
            <a:extLst>
              <a:ext uri="{FF2B5EF4-FFF2-40B4-BE49-F238E27FC236}">
                <a16:creationId xmlns:a16="http://schemas.microsoft.com/office/drawing/2014/main" id="{8B4BB2AD-88F3-3A1E-B36D-55AFD7A75A7A}"/>
              </a:ext>
            </a:extLst>
          </p:cNvPr>
          <p:cNvPicPr>
            <a:picLocks noChangeAspect="1"/>
          </p:cNvPicPr>
          <p:nvPr/>
        </p:nvPicPr>
        <p:blipFill>
          <a:blip r:embed="rId3"/>
          <a:stretch>
            <a:fillRect/>
          </a:stretch>
        </p:blipFill>
        <p:spPr>
          <a:xfrm>
            <a:off x="7981151" y="1285808"/>
            <a:ext cx="3612069" cy="1218635"/>
          </a:xfrm>
          <a:prstGeom prst="rect">
            <a:avLst/>
          </a:prstGeom>
        </p:spPr>
      </p:pic>
      <p:sp>
        <p:nvSpPr>
          <p:cNvPr id="6" name="TextBox 5">
            <a:extLst>
              <a:ext uri="{FF2B5EF4-FFF2-40B4-BE49-F238E27FC236}">
                <a16:creationId xmlns:a16="http://schemas.microsoft.com/office/drawing/2014/main" id="{48023183-CF35-50D0-82EF-EC770B08CD06}"/>
              </a:ext>
            </a:extLst>
          </p:cNvPr>
          <p:cNvSpPr txBox="1"/>
          <p:nvPr/>
        </p:nvSpPr>
        <p:spPr>
          <a:xfrm>
            <a:off x="167392" y="1659507"/>
            <a:ext cx="5699061" cy="369332"/>
          </a:xfrm>
          <a:prstGeom prst="rect">
            <a:avLst/>
          </a:prstGeom>
          <a:noFill/>
        </p:spPr>
        <p:txBody>
          <a:bodyPr wrap="none" rtlCol="0">
            <a:spAutoFit/>
          </a:bodyPr>
          <a:lstStyle/>
          <a:p>
            <a:r>
              <a:rPr lang="en-GB"/>
              <a:t>1. Add a scheduled run for your main (release) branch</a:t>
            </a:r>
          </a:p>
        </p:txBody>
      </p:sp>
      <p:sp>
        <p:nvSpPr>
          <p:cNvPr id="8" name="TextBox 7">
            <a:extLst>
              <a:ext uri="{FF2B5EF4-FFF2-40B4-BE49-F238E27FC236}">
                <a16:creationId xmlns:a16="http://schemas.microsoft.com/office/drawing/2014/main" id="{9A1F8441-15FC-2471-6AD3-D3641F17D52F}"/>
              </a:ext>
            </a:extLst>
          </p:cNvPr>
          <p:cNvSpPr txBox="1"/>
          <p:nvPr/>
        </p:nvSpPr>
        <p:spPr>
          <a:xfrm>
            <a:off x="167392" y="3498809"/>
            <a:ext cx="7333677" cy="2308324"/>
          </a:xfrm>
          <a:prstGeom prst="rect">
            <a:avLst/>
          </a:prstGeom>
          <a:noFill/>
        </p:spPr>
        <p:txBody>
          <a:bodyPr wrap="square" rtlCol="0">
            <a:spAutoFit/>
          </a:bodyPr>
          <a:lstStyle/>
          <a:p>
            <a:r>
              <a:rPr lang="en-GB"/>
              <a:t>2. Add Create Work Item task</a:t>
            </a:r>
          </a:p>
          <a:p>
            <a:endParaRPr lang="en-GB"/>
          </a:p>
          <a:p>
            <a:r>
              <a:rPr lang="en-GB"/>
              <a:t>Work Items are only created when needed due to the conditions applied:</a:t>
            </a:r>
          </a:p>
          <a:p>
            <a:pPr marL="285750" indent="-285750">
              <a:buFont typeface="Arial" panose="020B0604020202020204" pitchFamily="34" charset="0"/>
              <a:buChar char="•"/>
            </a:pPr>
            <a:r>
              <a:rPr lang="en-GB"/>
              <a:t> </a:t>
            </a:r>
            <a:r>
              <a:rPr lang="en-GB" b="0" err="1">
                <a:solidFill>
                  <a:srgbClr val="CE9178"/>
                </a:solidFill>
                <a:effectLst/>
                <a:latin typeface="Consolas" panose="020B0609020204030204" pitchFamily="49" charset="0"/>
              </a:rPr>
              <a:t>eq</a:t>
            </a:r>
            <a:r>
              <a:rPr lang="en-GB" b="0">
                <a:solidFill>
                  <a:srgbClr val="CE9178"/>
                </a:solidFill>
                <a:effectLst/>
                <a:latin typeface="Consolas" panose="020B0609020204030204" pitchFamily="49" charset="0"/>
              </a:rPr>
              <a:t>(variables['</a:t>
            </a:r>
            <a:r>
              <a:rPr lang="en-GB" b="0" err="1">
                <a:solidFill>
                  <a:srgbClr val="CE9178"/>
                </a:solidFill>
                <a:effectLst/>
                <a:latin typeface="Consolas" panose="020B0609020204030204" pitchFamily="49" charset="0"/>
              </a:rPr>
              <a:t>Build.Reason</a:t>
            </a:r>
            <a:r>
              <a:rPr lang="en-GB" b="0">
                <a:solidFill>
                  <a:srgbClr val="CE9178"/>
                </a:solidFill>
                <a:effectLst/>
                <a:latin typeface="Consolas" panose="020B0609020204030204" pitchFamily="49" charset="0"/>
              </a:rPr>
              <a:t>'], 'Schedule’)</a:t>
            </a:r>
            <a:r>
              <a:rPr lang="en-GB"/>
              <a:t> </a:t>
            </a:r>
          </a:p>
          <a:p>
            <a:pPr marL="285750" indent="-285750">
              <a:buFont typeface="Arial" panose="020B0604020202020204" pitchFamily="34" charset="0"/>
              <a:buChar char="•"/>
            </a:pPr>
            <a:r>
              <a:rPr lang="en-GB"/>
              <a:t> </a:t>
            </a:r>
            <a:r>
              <a:rPr lang="en-GB" b="0" err="1">
                <a:solidFill>
                  <a:srgbClr val="CE9178"/>
                </a:solidFill>
                <a:effectLst/>
                <a:latin typeface="Consolas" panose="020B0609020204030204" pitchFamily="49" charset="0"/>
              </a:rPr>
              <a:t>eq</a:t>
            </a:r>
            <a:r>
              <a:rPr lang="en-GB" b="0">
                <a:solidFill>
                  <a:srgbClr val="CE9178"/>
                </a:solidFill>
                <a:effectLst/>
                <a:latin typeface="Consolas" panose="020B0609020204030204" pitchFamily="49" charset="0"/>
              </a:rPr>
              <a:t>(variables['</a:t>
            </a:r>
            <a:r>
              <a:rPr lang="en-GB" b="0" err="1">
                <a:solidFill>
                  <a:srgbClr val="CE9178"/>
                </a:solidFill>
                <a:effectLst/>
                <a:latin typeface="Consolas" panose="020B0609020204030204" pitchFamily="49" charset="0"/>
              </a:rPr>
              <a:t>Terraform_Plan.changesPresent</a:t>
            </a:r>
            <a:r>
              <a:rPr lang="en-GB" b="0">
                <a:solidFill>
                  <a:srgbClr val="CE9178"/>
                </a:solidFill>
                <a:effectLst/>
                <a:latin typeface="Consolas" panose="020B0609020204030204" pitchFamily="49" charset="0"/>
              </a:rPr>
              <a:t>'], 'true') </a:t>
            </a:r>
            <a:endParaRPr lang="en-GB" b="0">
              <a:solidFill>
                <a:srgbClr val="CCCCCC"/>
              </a:solidFill>
              <a:effectLst/>
              <a:latin typeface="Consolas" panose="020B0609020204030204" pitchFamily="49" charset="0"/>
            </a:endParaRPr>
          </a:p>
          <a:p>
            <a:endParaRPr lang="en-GB"/>
          </a:p>
          <a:p>
            <a:pPr marL="1504920" lvl="2" indent="-285750">
              <a:buFont typeface="Arial" panose="020B0604020202020204" pitchFamily="34" charset="0"/>
              <a:buChar char="•"/>
            </a:pPr>
            <a:endParaRPr lang="en-GB"/>
          </a:p>
        </p:txBody>
      </p:sp>
      <p:pic>
        <p:nvPicPr>
          <p:cNvPr id="23" name="Picture 22">
            <a:extLst>
              <a:ext uri="{FF2B5EF4-FFF2-40B4-BE49-F238E27FC236}">
                <a16:creationId xmlns:a16="http://schemas.microsoft.com/office/drawing/2014/main" id="{61AE4E05-A93E-63BB-0B0E-5F7E6CF87DCB}"/>
              </a:ext>
            </a:extLst>
          </p:cNvPr>
          <p:cNvPicPr>
            <a:picLocks noChangeAspect="1"/>
          </p:cNvPicPr>
          <p:nvPr/>
        </p:nvPicPr>
        <p:blipFill>
          <a:blip r:embed="rId4"/>
          <a:stretch>
            <a:fillRect/>
          </a:stretch>
        </p:blipFill>
        <p:spPr>
          <a:xfrm>
            <a:off x="7501069" y="2563056"/>
            <a:ext cx="4572235" cy="3772094"/>
          </a:xfrm>
          <a:prstGeom prst="rect">
            <a:avLst/>
          </a:prstGeom>
        </p:spPr>
      </p:pic>
    </p:spTree>
    <p:extLst>
      <p:ext uri="{BB962C8B-B14F-4D97-AF65-F5344CB8AC3E}">
        <p14:creationId xmlns:p14="http://schemas.microsoft.com/office/powerpoint/2010/main" val="81092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E90364-4E44-66DB-84E0-4E3843592213}"/>
              </a:ext>
            </a:extLst>
          </p:cNvPr>
          <p:cNvPicPr>
            <a:picLocks noChangeAspect="1"/>
          </p:cNvPicPr>
          <p:nvPr/>
        </p:nvPicPr>
        <p:blipFill>
          <a:blip r:embed="rId3"/>
          <a:stretch>
            <a:fillRect/>
          </a:stretch>
        </p:blipFill>
        <p:spPr>
          <a:xfrm>
            <a:off x="457200" y="3210425"/>
            <a:ext cx="11201588" cy="2464350"/>
          </a:xfrm>
          <a:prstGeom prst="rect">
            <a:avLst/>
          </a:prstGeom>
          <a:noFill/>
        </p:spPr>
      </p:pic>
      <p:sp>
        <p:nvSpPr>
          <p:cNvPr id="2" name="Title 1">
            <a:extLst>
              <a:ext uri="{FF2B5EF4-FFF2-40B4-BE49-F238E27FC236}">
                <a16:creationId xmlns:a16="http://schemas.microsoft.com/office/drawing/2014/main" id="{A97C7A69-60C4-ED3C-7063-DDE26CE5E677}"/>
              </a:ext>
            </a:extLst>
          </p:cNvPr>
          <p:cNvSpPr>
            <a:spLocks noGrp="1"/>
          </p:cNvSpPr>
          <p:nvPr>
            <p:ph type="title"/>
          </p:nvPr>
        </p:nvSpPr>
        <p:spPr>
          <a:xfrm>
            <a:off x="457888" y="457200"/>
            <a:ext cx="11200711" cy="606692"/>
          </a:xfrm>
        </p:spPr>
        <p:txBody>
          <a:bodyPr vert="horz" lIns="91440" tIns="45720" rIns="91440" bIns="45720" rtlCol="0" anchor="t">
            <a:normAutofit/>
          </a:bodyPr>
          <a:lstStyle/>
          <a:p>
            <a:r>
              <a:rPr lang="en-US" b="1" kern="1200" baseline="0">
                <a:latin typeface="Segoe UI" panose="020B0502040204020203" pitchFamily="34" charset="0"/>
                <a:ea typeface="+mj-ea"/>
                <a:cs typeface="Segoe UI" panose="020B0502040204020203" pitchFamily="34" charset="0"/>
              </a:rPr>
              <a:t>Technical Run-through</a:t>
            </a:r>
          </a:p>
        </p:txBody>
      </p:sp>
      <p:sp>
        <p:nvSpPr>
          <p:cNvPr id="7" name="Content Placeholder 2">
            <a:extLst>
              <a:ext uri="{FF2B5EF4-FFF2-40B4-BE49-F238E27FC236}">
                <a16:creationId xmlns:a16="http://schemas.microsoft.com/office/drawing/2014/main" id="{B0CEBC47-74F5-944C-DA32-89F6DA568D77}"/>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endParaRPr lang="en-US"/>
          </a:p>
        </p:txBody>
      </p:sp>
      <p:sp>
        <p:nvSpPr>
          <p:cNvPr id="11" name="TextBox 10">
            <a:extLst>
              <a:ext uri="{FF2B5EF4-FFF2-40B4-BE49-F238E27FC236}">
                <a16:creationId xmlns:a16="http://schemas.microsoft.com/office/drawing/2014/main" id="{B00E8624-95A3-181D-717B-99178B7ACB0B}"/>
              </a:ext>
            </a:extLst>
          </p:cNvPr>
          <p:cNvSpPr txBox="1"/>
          <p:nvPr/>
        </p:nvSpPr>
        <p:spPr>
          <a:xfrm>
            <a:off x="456822" y="1356538"/>
            <a:ext cx="11681403" cy="1477328"/>
          </a:xfrm>
          <a:prstGeom prst="rect">
            <a:avLst/>
          </a:prstGeom>
          <a:noFill/>
        </p:spPr>
        <p:txBody>
          <a:bodyPr wrap="none" rtlCol="0">
            <a:spAutoFit/>
          </a:bodyPr>
          <a:lstStyle/>
          <a:p>
            <a:r>
              <a:rPr lang="en-GB"/>
              <a:t>3. Only allow Deploy stage to run when required:</a:t>
            </a:r>
          </a:p>
          <a:p>
            <a:pPr marL="285750" indent="-285750">
              <a:buFont typeface="Arial" panose="020B0604020202020204" pitchFamily="34" charset="0"/>
              <a:buChar char="•"/>
            </a:pPr>
            <a:r>
              <a:rPr lang="en-GB"/>
              <a:t> </a:t>
            </a:r>
            <a:r>
              <a:rPr lang="en-GB" b="0" err="1">
                <a:solidFill>
                  <a:srgbClr val="CE9178"/>
                </a:solidFill>
                <a:effectLst/>
                <a:latin typeface="Consolas" panose="020B0609020204030204" pitchFamily="49" charset="0"/>
              </a:rPr>
              <a:t>eq</a:t>
            </a:r>
            <a:r>
              <a:rPr lang="en-GB" b="0">
                <a:solidFill>
                  <a:srgbClr val="CE9178"/>
                </a:solidFill>
                <a:effectLst/>
                <a:latin typeface="Consolas" panose="020B0609020204030204" pitchFamily="49" charset="0"/>
              </a:rPr>
              <a:t>(</a:t>
            </a:r>
            <a:r>
              <a:rPr lang="en-GB" b="0" err="1">
                <a:solidFill>
                  <a:srgbClr val="CE9178"/>
                </a:solidFill>
                <a:effectLst/>
                <a:latin typeface="Consolas" panose="020B0609020204030204" pitchFamily="49" charset="0"/>
              </a:rPr>
              <a:t>stageDependencies.Validate.outputs</a:t>
            </a:r>
            <a:r>
              <a:rPr lang="en-GB" b="0">
                <a:solidFill>
                  <a:srgbClr val="CE9178"/>
                </a:solidFill>
                <a:effectLst/>
                <a:latin typeface="Consolas" panose="020B0609020204030204" pitchFamily="49" charset="0"/>
              </a:rPr>
              <a:t>['</a:t>
            </a:r>
            <a:r>
              <a:rPr lang="en-GB" b="0" err="1">
                <a:solidFill>
                  <a:srgbClr val="CE9178"/>
                </a:solidFill>
                <a:effectLst/>
                <a:latin typeface="Consolas" panose="020B0609020204030204" pitchFamily="49" charset="0"/>
              </a:rPr>
              <a:t>Validate.Terraform_Plan.changesPresent</a:t>
            </a:r>
            <a:r>
              <a:rPr lang="en-GB" b="0">
                <a:solidFill>
                  <a:srgbClr val="CE9178"/>
                </a:solidFill>
                <a:effectLst/>
                <a:latin typeface="Consolas" panose="020B0609020204030204" pitchFamily="49" charset="0"/>
              </a:rPr>
              <a:t>'], 'true’)</a:t>
            </a:r>
            <a:endParaRPr lang="en-GB" b="0">
              <a:solidFill>
                <a:srgbClr val="CCCCCC"/>
              </a:solidFill>
              <a:effectLst/>
              <a:latin typeface="Consolas" panose="020B0609020204030204" pitchFamily="49" charset="0"/>
            </a:endParaRPr>
          </a:p>
          <a:p>
            <a:pPr marL="285750" indent="-285750">
              <a:buFont typeface="Arial" panose="020B0604020202020204" pitchFamily="34" charset="0"/>
              <a:buChar char="•"/>
            </a:pPr>
            <a:r>
              <a:rPr lang="en-GB"/>
              <a:t> </a:t>
            </a:r>
            <a:r>
              <a:rPr lang="en-GB" b="0" err="1">
                <a:solidFill>
                  <a:srgbClr val="CE9178"/>
                </a:solidFill>
                <a:effectLst/>
                <a:latin typeface="Consolas" panose="020B0609020204030204" pitchFamily="49" charset="0"/>
              </a:rPr>
              <a:t>eq</a:t>
            </a:r>
            <a:r>
              <a:rPr lang="en-GB" b="0">
                <a:solidFill>
                  <a:srgbClr val="CE9178"/>
                </a:solidFill>
                <a:effectLst/>
                <a:latin typeface="Consolas" panose="020B0609020204030204" pitchFamily="49" charset="0"/>
              </a:rPr>
              <a:t>(variables['</a:t>
            </a:r>
            <a:r>
              <a:rPr lang="en-GB" b="0" err="1">
                <a:solidFill>
                  <a:srgbClr val="CE9178"/>
                </a:solidFill>
                <a:effectLst/>
                <a:latin typeface="Consolas" panose="020B0609020204030204" pitchFamily="49" charset="0"/>
              </a:rPr>
              <a:t>Build.Reason</a:t>
            </a:r>
            <a:r>
              <a:rPr lang="en-GB" b="0">
                <a:solidFill>
                  <a:srgbClr val="CE9178"/>
                </a:solidFill>
                <a:effectLst/>
                <a:latin typeface="Consolas" panose="020B0609020204030204" pitchFamily="49" charset="0"/>
              </a:rPr>
              <a:t>'], 'Manual’)</a:t>
            </a:r>
            <a:endParaRPr lang="en-GB" b="0">
              <a:solidFill>
                <a:srgbClr val="CCCCCC"/>
              </a:solidFill>
              <a:effectLst/>
              <a:latin typeface="Consolas" panose="020B0609020204030204" pitchFamily="49" charset="0"/>
            </a:endParaRPr>
          </a:p>
          <a:p>
            <a:pPr marL="285750" indent="-285750">
              <a:buFont typeface="Arial" panose="020B0604020202020204" pitchFamily="34" charset="0"/>
              <a:buChar char="•"/>
            </a:pPr>
            <a:r>
              <a:rPr lang="en-GB"/>
              <a:t> </a:t>
            </a:r>
            <a:r>
              <a:rPr lang="en-GB" b="0" err="1">
                <a:solidFill>
                  <a:srgbClr val="CE9178"/>
                </a:solidFill>
                <a:effectLst/>
                <a:latin typeface="Consolas" panose="020B0609020204030204" pitchFamily="49" charset="0"/>
              </a:rPr>
              <a:t>eq</a:t>
            </a:r>
            <a:r>
              <a:rPr lang="en-GB" b="0">
                <a:solidFill>
                  <a:srgbClr val="CE9178"/>
                </a:solidFill>
                <a:effectLst/>
                <a:latin typeface="Consolas" panose="020B0609020204030204" pitchFamily="49" charset="0"/>
              </a:rPr>
              <a:t>(</a:t>
            </a:r>
            <a:r>
              <a:rPr lang="en-GB" b="0" err="1">
                <a:solidFill>
                  <a:srgbClr val="CE9178"/>
                </a:solidFill>
                <a:effectLst/>
                <a:latin typeface="Consolas" panose="020B0609020204030204" pitchFamily="49" charset="0"/>
              </a:rPr>
              <a:t>dependencies.Validate.result</a:t>
            </a:r>
            <a:r>
              <a:rPr lang="en-GB" b="0">
                <a:solidFill>
                  <a:srgbClr val="CE9178"/>
                </a:solidFill>
                <a:effectLst/>
                <a:latin typeface="Consolas" panose="020B0609020204030204" pitchFamily="49" charset="0"/>
              </a:rPr>
              <a:t>, 'Succeeded’)</a:t>
            </a:r>
            <a:endParaRPr lang="en-GB" b="0">
              <a:solidFill>
                <a:srgbClr val="CCCCCC"/>
              </a:solidFill>
              <a:effectLst/>
              <a:latin typeface="Consolas" panose="020B0609020204030204" pitchFamily="49" charset="0"/>
            </a:endParaRPr>
          </a:p>
          <a:p>
            <a:pPr marL="285750" indent="-285750">
              <a:buFont typeface="Arial" panose="020B0604020202020204" pitchFamily="34" charset="0"/>
              <a:buChar char="•"/>
            </a:pPr>
            <a:r>
              <a:rPr lang="en-GB"/>
              <a:t> </a:t>
            </a:r>
            <a:r>
              <a:rPr lang="en-GB" b="0" err="1">
                <a:solidFill>
                  <a:srgbClr val="CE9178"/>
                </a:solidFill>
                <a:effectLst/>
                <a:latin typeface="Consolas" panose="020B0609020204030204" pitchFamily="49" charset="0"/>
              </a:rPr>
              <a:t>eq</a:t>
            </a:r>
            <a:r>
              <a:rPr lang="en-GB" b="0">
                <a:solidFill>
                  <a:srgbClr val="CE9178"/>
                </a:solidFill>
                <a:effectLst/>
                <a:latin typeface="Consolas" panose="020B0609020204030204" pitchFamily="49" charset="0"/>
              </a:rPr>
              <a:t>(variables['</a:t>
            </a:r>
            <a:r>
              <a:rPr lang="en-GB" b="0" err="1">
                <a:solidFill>
                  <a:srgbClr val="CE9178"/>
                </a:solidFill>
                <a:effectLst/>
                <a:latin typeface="Consolas" panose="020B0609020204030204" pitchFamily="49" charset="0"/>
              </a:rPr>
              <a:t>Build.SourceBranch</a:t>
            </a:r>
            <a:r>
              <a:rPr lang="en-GB" b="0">
                <a:solidFill>
                  <a:srgbClr val="CE9178"/>
                </a:solidFill>
                <a:effectLst/>
                <a:latin typeface="Consolas" panose="020B0609020204030204" pitchFamily="49" charset="0"/>
              </a:rPr>
              <a:t>'], 'refs/heads/main')</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69587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422193-C15B-F7D1-0937-0347DABB7AFC}"/>
              </a:ext>
            </a:extLst>
          </p:cNvPr>
          <p:cNvSpPr txBox="1">
            <a:spLocks/>
          </p:cNvSpPr>
          <p:nvPr/>
        </p:nvSpPr>
        <p:spPr>
          <a:xfrm>
            <a:off x="457888" y="457200"/>
            <a:ext cx="11200711" cy="987692"/>
          </a:xfrm>
          <a:prstGeom prst="rect">
            <a:avLst/>
          </a:prstGeom>
        </p:spPr>
        <p:txBody>
          <a:bodyPr vert="horz" lIns="91440" tIns="45720" rIns="91440" bIns="45720" rtlCol="0" anchor="t">
            <a:noAutofit/>
          </a:bodyPr>
          <a:lstStyle>
            <a:lvl1pPr algn="l" defTabSz="1219170" rtl="0" eaLnBrk="1" latinLnBrk="0" hangingPunct="1">
              <a:lnSpc>
                <a:spcPct val="100000"/>
              </a:lnSpc>
              <a:spcBef>
                <a:spcPts val="0"/>
              </a:spcBef>
              <a:spcAft>
                <a:spcPts val="0"/>
              </a:spcAft>
              <a:buNone/>
              <a:defRPr sz="3200" b="1" kern="1200" baseline="0">
                <a:solidFill>
                  <a:schemeClr val="tx1"/>
                </a:solidFill>
                <a:latin typeface="Segoe UI" panose="020B0502040204020203" pitchFamily="34" charset="0"/>
                <a:ea typeface="+mj-ea"/>
                <a:cs typeface="Segoe UI" panose="020B0502040204020203" pitchFamily="34" charset="0"/>
              </a:defRPr>
            </a:lvl1pPr>
          </a:lstStyle>
          <a:p>
            <a:pPr fontAlgn="auto"/>
            <a:r>
              <a:rPr lang="en-GB">
                <a:latin typeface="Segoe UI"/>
                <a:cs typeface="Segoe UI"/>
              </a:rPr>
              <a:t>Where can I get the code from?</a:t>
            </a:r>
            <a:endParaRPr lang="en-US">
              <a:latin typeface="Segoe UI"/>
              <a:cs typeface="Segoe UI"/>
            </a:endParaRPr>
          </a:p>
        </p:txBody>
      </p:sp>
      <p:sp>
        <p:nvSpPr>
          <p:cNvPr id="11" name="Content Placeholder 2">
            <a:extLst>
              <a:ext uri="{FF2B5EF4-FFF2-40B4-BE49-F238E27FC236}">
                <a16:creationId xmlns:a16="http://schemas.microsoft.com/office/drawing/2014/main" id="{523578E5-E54A-9B8C-E642-D4830AAD426F}"/>
              </a:ext>
            </a:extLst>
          </p:cNvPr>
          <p:cNvSpPr txBox="1">
            <a:spLocks/>
          </p:cNvSpPr>
          <p:nvPr/>
        </p:nvSpPr>
        <p:spPr>
          <a:xfrm>
            <a:off x="457011" y="10471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fontAlgn="auto"/>
            <a:endParaRPr lang="en-US"/>
          </a:p>
        </p:txBody>
      </p:sp>
      <p:sp>
        <p:nvSpPr>
          <p:cNvPr id="12" name="Content Placeholder 2">
            <a:extLst>
              <a:ext uri="{FF2B5EF4-FFF2-40B4-BE49-F238E27FC236}">
                <a16:creationId xmlns:a16="http://schemas.microsoft.com/office/drawing/2014/main" id="{9333E360-72B5-FCC1-70D3-774AF6C46ECC}"/>
              </a:ext>
            </a:extLst>
          </p:cNvPr>
          <p:cNvSpPr txBox="1">
            <a:spLocks/>
          </p:cNvSpPr>
          <p:nvPr/>
        </p:nvSpPr>
        <p:spPr>
          <a:xfrm>
            <a:off x="609411" y="1199586"/>
            <a:ext cx="11201588" cy="5125013"/>
          </a:xfrm>
          <a:prstGeom prst="rect">
            <a:avLst/>
          </a:prstGeom>
        </p:spPr>
        <p:txBody>
          <a:bodyPr/>
          <a:lstStyle>
            <a:lvl1pPr marL="0" indent="0" algn="l" defTabSz="1219170" rtl="0" eaLnBrk="1" latinLnBrk="0" hangingPunct="1">
              <a:lnSpc>
                <a:spcPct val="114000"/>
              </a:lnSpc>
              <a:spcBef>
                <a:spcPts val="800"/>
              </a:spcBef>
              <a:spcAft>
                <a:spcPts val="133"/>
              </a:spcAft>
              <a:buFont typeface="Arial" pitchFamily="34" charset="0"/>
              <a:buNone/>
              <a:defRPr sz="2133" kern="1200">
                <a:solidFill>
                  <a:schemeClr val="tx1"/>
                </a:solidFill>
                <a:latin typeface="+mn-lt"/>
                <a:ea typeface="+mn-ea"/>
                <a:cs typeface="+mn-cs"/>
              </a:defRPr>
            </a:lvl1pPr>
            <a:lvl2pPr marL="357708" indent="-237061" algn="l" defTabSz="1219170" rtl="0" eaLnBrk="1" latinLnBrk="0" hangingPunct="1">
              <a:lnSpc>
                <a:spcPct val="114000"/>
              </a:lnSpc>
              <a:spcBef>
                <a:spcPts val="267"/>
              </a:spcBef>
              <a:spcAft>
                <a:spcPts val="533"/>
              </a:spcAft>
              <a:buFont typeface="Arial" pitchFamily="34" charset="0"/>
              <a:buChar char="•"/>
              <a:defRPr sz="2133" kern="1200">
                <a:solidFill>
                  <a:schemeClr val="tx1"/>
                </a:solidFill>
                <a:latin typeface="+mn-lt"/>
                <a:ea typeface="+mn-ea"/>
                <a:cs typeface="+mn-cs"/>
              </a:defRPr>
            </a:lvl2pPr>
            <a:lvl3pPr marL="713300" indent="-251878" algn="l" defTabSz="1219170" rtl="0" eaLnBrk="1" latinLnBrk="0" hangingPunct="1">
              <a:lnSpc>
                <a:spcPct val="114000"/>
              </a:lnSpc>
              <a:spcBef>
                <a:spcPts val="133"/>
              </a:spcBef>
              <a:spcAft>
                <a:spcPts val="267"/>
              </a:spcAft>
              <a:buFont typeface="Arial" pitchFamily="34" charset="0"/>
              <a:buChar char="›"/>
              <a:defRPr sz="2133" kern="1200">
                <a:solidFill>
                  <a:schemeClr val="tx1"/>
                </a:solidFill>
                <a:latin typeface="+mn-lt"/>
                <a:ea typeface="+mn-ea"/>
                <a:cs typeface="+mn-cs"/>
              </a:defRPr>
            </a:lvl3pPr>
            <a:lvl4pPr marL="1447764" indent="-304792" algn="l" defTabSz="1219170" rtl="0" eaLnBrk="1" latinLnBrk="0" hangingPunct="1">
              <a:lnSpc>
                <a:spcPct val="114000"/>
              </a:lnSpc>
              <a:spcBef>
                <a:spcPts val="133"/>
              </a:spcBef>
              <a:spcAft>
                <a:spcPts val="533"/>
              </a:spcAft>
              <a:buFont typeface="Arial" pitchFamily="34" charset="0"/>
              <a:buChar char="»"/>
              <a:defRPr sz="2133" kern="1200">
                <a:solidFill>
                  <a:schemeClr val="tx1"/>
                </a:solidFill>
                <a:latin typeface="+mn-lt"/>
                <a:ea typeface="+mn-ea"/>
                <a:cs typeface="+mn-cs"/>
              </a:defRPr>
            </a:lvl4pPr>
            <a:lvl5pPr marL="1924003" indent="-230712" algn="l" defTabSz="1219170" rtl="0" eaLnBrk="1" latinLnBrk="0" hangingPunct="1">
              <a:lnSpc>
                <a:spcPct val="114000"/>
              </a:lnSpc>
              <a:spcBef>
                <a:spcPts val="133"/>
              </a:spcBef>
              <a:spcAft>
                <a:spcPts val="800"/>
              </a:spcAft>
              <a:buFont typeface="Arial" pitchFamily="34" charset="0"/>
              <a:buChar char="-"/>
              <a:defRPr sz="2133"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fontAlgn="auto">
              <a:buFont typeface="Arial" panose="020B0604020202020204" pitchFamily="34" charset="0"/>
              <a:buChar char="•"/>
            </a:pPr>
            <a:endParaRPr lang="en-US" sz="2500" dirty="0"/>
          </a:p>
          <a:p>
            <a:pPr marL="342900" indent="-342900" fontAlgn="auto">
              <a:buFont typeface="Arial" panose="020B0604020202020204" pitchFamily="34" charset="0"/>
              <a:buChar char="•"/>
            </a:pPr>
            <a:r>
              <a:rPr lang="en-US" sz="2500"/>
              <a:t>Ava Inner Source</a:t>
            </a:r>
            <a:r>
              <a:rPr lang="en-US" sz="2500" dirty="0"/>
              <a:t>:</a:t>
            </a:r>
          </a:p>
          <a:p>
            <a:pPr marL="700608" lvl="1" indent="-342900" fontAlgn="auto"/>
            <a:r>
              <a:rPr lang="en-GB" sz="2800" dirty="0" err="1">
                <a:hlinkClick r:id="rId3"/>
              </a:rPr>
              <a:t>Terraform_Drift_Detection</a:t>
            </a:r>
            <a:endParaRPr lang="en-US" sz="2500" dirty="0"/>
          </a:p>
        </p:txBody>
      </p:sp>
    </p:spTree>
    <p:extLst>
      <p:ext uri="{BB962C8B-B14F-4D97-AF65-F5344CB8AC3E}">
        <p14:creationId xmlns:p14="http://schemas.microsoft.com/office/powerpoint/2010/main" val="2167788989"/>
      </p:ext>
    </p:extLst>
  </p:cSld>
  <p:clrMapOvr>
    <a:masterClrMapping/>
  </p:clrMapOvr>
</p:sld>
</file>

<file path=ppt/theme/theme1.xml><?xml version="1.0" encoding="utf-8"?>
<a:theme xmlns:a="http://schemas.openxmlformats.org/drawingml/2006/main" name="NTT_master_page">
  <a:themeElements>
    <a:clrScheme name="Avanade">
      <a:dk1>
        <a:srgbClr val="595959"/>
      </a:dk1>
      <a:lt1>
        <a:srgbClr val="FFFFFF"/>
      </a:lt1>
      <a:dk2>
        <a:srgbClr val="FF5800"/>
      </a:dk2>
      <a:lt2>
        <a:srgbClr val="E7E6E6"/>
      </a:lt2>
      <a:accent1>
        <a:srgbClr val="FF5800"/>
      </a:accent1>
      <a:accent2>
        <a:srgbClr val="CE0569"/>
      </a:accent2>
      <a:accent3>
        <a:srgbClr val="C80000"/>
      </a:accent3>
      <a:accent4>
        <a:srgbClr val="FFB314"/>
      </a:accent4>
      <a:accent5>
        <a:srgbClr val="890078"/>
      </a:accent5>
      <a:accent6>
        <a:srgbClr val="47800A"/>
      </a:accent6>
      <a:hlink>
        <a:srgbClr val="FF5800"/>
      </a:hlink>
      <a:folHlink>
        <a:srgbClr val="890078"/>
      </a:folHlink>
    </a:clrScheme>
    <a:fontScheme name="segoe font">
      <a:majorFont>
        <a:latin typeface="Segoe UI Black"/>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anchor="ctr"/>
      <a:lstStyle>
        <a:defPPr algn="ctr" fontAlgn="auto">
          <a:lnSpc>
            <a:spcPct val="110000"/>
          </a:lnSpc>
          <a:spcBef>
            <a:spcPts val="200"/>
          </a:spcBef>
          <a:spcAft>
            <a:spcPts val="200"/>
          </a:spcAft>
          <a:defRPr sz="16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inal Powerpoint Template - Nov 2022" id="{B316821F-7C6E-4402-824A-46CFBE48D41A}" vid="{683377DA-4FD9-4371-BBD6-382A9E384E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0a6ba10-98cd-4c34-aa01-ecfee52f5bf5">
      <UserInfo>
        <DisplayName>Giovanna Balero Cavalari</DisplayName>
        <AccountId>53001</AccountId>
        <AccountType/>
      </UserInfo>
    </SharedWithUsers>
    <TaxCatchAll xmlns="0e56c044-f2f6-4825-ae61-b726c90d87ff" xsi:nil="true"/>
    <lcf76f155ced4ddcb4097134ff3c332f xmlns="b690fc14-b4ae-4f69-ab57-908bd051fdd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A655A8109547847B1F0B65E4245C9ED" ma:contentTypeVersion="18" ma:contentTypeDescription="Create a new document." ma:contentTypeScope="" ma:versionID="51827b6737cc550df6739f5a5e58d81c">
  <xsd:schema xmlns:xsd="http://www.w3.org/2001/XMLSchema" xmlns:xs="http://www.w3.org/2001/XMLSchema" xmlns:p="http://schemas.microsoft.com/office/2006/metadata/properties" xmlns:ns2="90a6ba10-98cd-4c34-aa01-ecfee52f5bf5" xmlns:ns3="b690fc14-b4ae-4f69-ab57-908bd051fddb" xmlns:ns4="0e56c044-f2f6-4825-ae61-b726c90d87ff" targetNamespace="http://schemas.microsoft.com/office/2006/metadata/properties" ma:root="true" ma:fieldsID="d167c6aa8e0633a48a3820825554c215" ns2:_="" ns3:_="" ns4:_="">
    <xsd:import namespace="90a6ba10-98cd-4c34-aa01-ecfee52f5bf5"/>
    <xsd:import namespace="b690fc14-b4ae-4f69-ab57-908bd051fddb"/>
    <xsd:import namespace="0e56c044-f2f6-4825-ae61-b726c90d87f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Tags"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element ref="ns3:lcf76f155ced4ddcb4097134ff3c332f" minOccurs="0"/>
                <xsd:element ref="ns4: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6ba10-98cd-4c34-aa01-ecfee52f5b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90fc14-b4ae-4f69-ab57-908bd051fddb"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217ff2e-1616-4146-8372-4640400776c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56c044-f2f6-4825-ae61-b726c90d87ff"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e251824c-44b0-472f-a51c-e75da5f7e1b9}" ma:internalName="TaxCatchAll" ma:showField="CatchAllData" ma:web="90a6ba10-98cd-4c34-aa01-ecfee52f5b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1146DA5-CC6A-4FE7-BBEA-036A29C48607}">
  <ds:schemaRefs>
    <ds:schemaRef ds:uri="0e56c044-f2f6-4825-ae61-b726c90d87ff"/>
    <ds:schemaRef ds:uri="90a6ba10-98cd-4c34-aa01-ecfee52f5bf5"/>
    <ds:schemaRef ds:uri="b690fc14-b4ae-4f69-ab57-908bd051fdd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55F84DE-252E-4307-A5EF-65F417730228}">
  <ds:schemaRefs>
    <ds:schemaRef ds:uri="0e56c044-f2f6-4825-ae61-b726c90d87ff"/>
    <ds:schemaRef ds:uri="90a6ba10-98cd-4c34-aa01-ecfee52f5bf5"/>
    <ds:schemaRef ds:uri="b690fc14-b4ae-4f69-ab57-908bd051fd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6323117-07A6-476D-9E00-15CFE4A64B2E}">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AvanadeBranded_PowerPoint_Template</Template>
  <TotalTime>0</TotalTime>
  <Words>702</Words>
  <Application>Microsoft Office PowerPoint</Application>
  <PresentationFormat>Widescreen</PresentationFormat>
  <Paragraphs>87</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Consolas</vt:lpstr>
      <vt:lpstr>Segoe UI</vt:lpstr>
      <vt:lpstr>Segoe UI Light</vt:lpstr>
      <vt:lpstr>Segoe UI Semibold</vt:lpstr>
      <vt:lpstr>Source Sans Pro</vt:lpstr>
      <vt:lpstr>NTT_master_page</vt:lpstr>
      <vt:lpstr>Terraform Drift Detection</vt:lpstr>
      <vt:lpstr>PowerPoint Presentation</vt:lpstr>
      <vt:lpstr>PowerPoint Presentation</vt:lpstr>
      <vt:lpstr>PowerPoint Presentation</vt:lpstr>
      <vt:lpstr>PowerPoint Presentation</vt:lpstr>
      <vt:lpstr>PowerPoint Presentation</vt:lpstr>
      <vt:lpstr>Technical Run-through</vt:lpstr>
      <vt:lpstr>Technical Run-through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NTC Guilds</dc:title>
  <dc:creator>James Quinn</dc:creator>
  <cp:lastModifiedBy>James Quinn</cp:lastModifiedBy>
  <cp:revision>3</cp:revision>
  <dcterms:created xsi:type="dcterms:W3CDTF">2023-08-17T13:32:41Z</dcterms:created>
  <dcterms:modified xsi:type="dcterms:W3CDTF">2025-09-18T13:32:46Z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0x0101003A655A8109547847B1F0B65E4245C9ED</vt:lpwstr>
  </property>
  <property fmtid="{D5CDD505-2E9C-101B-9397-08002B2CF9AE}" pid="3" name="Documenttype">
    <vt:lpwstr/>
  </property>
  <property fmtid="{D5CDD505-2E9C-101B-9397-08002B2CF9AE}" pid="4" name="Usageclassification">
    <vt:lpwstr/>
  </property>
  <property fmtid="{D5CDD505-2E9C-101B-9397-08002B2CF9AE}" pid="5" name="Geographicalarea">
    <vt:lpwstr/>
  </property>
  <property fmtid="{D5CDD505-2E9C-101B-9397-08002B2CF9AE}" pid="6" name="Functionalareas">
    <vt:lpwstr/>
  </property>
  <property fmtid="{D5CDD505-2E9C-101B-9397-08002B2CF9AE}" pid="7" name="MSIP_Label_4637e5cc-ed1f-4ad6-a881-35c0f1c6f3d8_Enabled">
    <vt:lpwstr>true</vt:lpwstr>
  </property>
  <property fmtid="{D5CDD505-2E9C-101B-9397-08002B2CF9AE}" pid="8" name="MSIP_Label_4637e5cc-ed1f-4ad6-a881-35c0f1c6f3d8_SetDate">
    <vt:lpwstr>2022-08-19T06:34:22Z</vt:lpwstr>
  </property>
  <property fmtid="{D5CDD505-2E9C-101B-9397-08002B2CF9AE}" pid="9" name="MSIP_Label_4637e5cc-ed1f-4ad6-a881-35c0f1c6f3d8_Method">
    <vt:lpwstr>Standard</vt:lpwstr>
  </property>
  <property fmtid="{D5CDD505-2E9C-101B-9397-08002B2CF9AE}" pid="10" name="MSIP_Label_4637e5cc-ed1f-4ad6-a881-35c0f1c6f3d8_Name">
    <vt:lpwstr>General</vt:lpwstr>
  </property>
  <property fmtid="{D5CDD505-2E9C-101B-9397-08002B2CF9AE}" pid="11" name="MSIP_Label_4637e5cc-ed1f-4ad6-a881-35c0f1c6f3d8_SiteId">
    <vt:lpwstr>e3cf3c98-a978-465f-8254-9d541eeea73c</vt:lpwstr>
  </property>
  <property fmtid="{D5CDD505-2E9C-101B-9397-08002B2CF9AE}" pid="12" name="MSIP_Label_4637e5cc-ed1f-4ad6-a881-35c0f1c6f3d8_ActionId">
    <vt:lpwstr>08f1f1eb-1440-4f73-9176-cb1183dd65d1</vt:lpwstr>
  </property>
  <property fmtid="{D5CDD505-2E9C-101B-9397-08002B2CF9AE}" pid="13" name="MSIP_Label_4637e5cc-ed1f-4ad6-a881-35c0f1c6f3d8_ContentBits">
    <vt:lpwstr>0</vt:lpwstr>
  </property>
  <property fmtid="{D5CDD505-2E9C-101B-9397-08002B2CF9AE}" pid="14" name="MediaServiceImageTags">
    <vt:lpwstr/>
  </property>
  <property fmtid="{D5CDD505-2E9C-101B-9397-08002B2CF9AE}" pid="15" name="Order">
    <vt:r8>346200</vt:r8>
  </property>
  <property fmtid="{D5CDD505-2E9C-101B-9397-08002B2CF9AE}" pid="16" name="xd_Signature">
    <vt:bool>false</vt:bool>
  </property>
  <property fmtid="{D5CDD505-2E9C-101B-9397-08002B2CF9AE}" pid="17" name="xd_ProgID">
    <vt:lpwstr/>
  </property>
  <property fmtid="{D5CDD505-2E9C-101B-9397-08002B2CF9AE}" pid="18" name="ComplianceAssetId">
    <vt:lpwstr/>
  </property>
  <property fmtid="{D5CDD505-2E9C-101B-9397-08002B2CF9AE}" pid="19" name="TemplateUrl">
    <vt:lpwstr/>
  </property>
  <property fmtid="{D5CDD505-2E9C-101B-9397-08002B2CF9AE}" pid="20" name="_ExtendedDescription">
    <vt:lpwstr/>
  </property>
  <property fmtid="{D5CDD505-2E9C-101B-9397-08002B2CF9AE}" pid="21" name="TriggerFlowInfo">
    <vt:lpwstr/>
  </property>
</Properties>
</file>