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B14A5-B811-45D3-93ED-889C8F9D0D45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998E-D6BF-4A05-9AE7-C60AFA0E4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Title Page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19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5356295141.3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20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Cards, Presenter, Time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77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Note, Remote, Timer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1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Question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998E-D6BF-4A05-9AE7-C60AFA0E4A4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AE0DA8-8FFD-4B9F-9FAF-E376DE3F1C8F}" type="datetimeFigureOut">
              <a:rPr lang="en-CA" smtClean="0"/>
              <a:t>2015-09-05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5DB5DF-6C87-4F95-AD89-A5F4549BADE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Presentebble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Presentations made easy with Pebble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1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CA" dirty="0"/>
              <a:t>3.1415926535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01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CA" dirty="0" smtClean="0"/>
              <a:t>Cue cards</a:t>
            </a:r>
          </a:p>
          <a:p>
            <a:pPr>
              <a:lnSpc>
                <a:spcPct val="300000"/>
              </a:lnSpc>
            </a:pPr>
            <a:r>
              <a:rPr lang="en-CA" dirty="0" smtClean="0"/>
              <a:t>Presenter View</a:t>
            </a:r>
          </a:p>
          <a:p>
            <a:pPr>
              <a:lnSpc>
                <a:spcPct val="300000"/>
              </a:lnSpc>
            </a:pPr>
            <a:r>
              <a:rPr lang="en-CA" dirty="0" smtClean="0"/>
              <a:t>Time frame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45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CA" dirty="0" smtClean="0"/>
              <a:t>Remote to control PowerPoint Presentation</a:t>
            </a:r>
          </a:p>
          <a:p>
            <a:pPr>
              <a:lnSpc>
                <a:spcPct val="300000"/>
              </a:lnSpc>
            </a:pPr>
            <a:r>
              <a:rPr lang="en-CA" dirty="0" smtClean="0"/>
              <a:t>Incorporates Speaker Notes</a:t>
            </a:r>
          </a:p>
          <a:p>
            <a:pPr>
              <a:lnSpc>
                <a:spcPct val="300000"/>
              </a:lnSpc>
            </a:pPr>
            <a:r>
              <a:rPr lang="en-CA" dirty="0" smtClean="0"/>
              <a:t>Timer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5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95600"/>
            <a:ext cx="8229600" cy="1143000"/>
          </a:xfrm>
        </p:spPr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4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710</TotalTime>
  <Words>47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Presentebble</vt:lpstr>
      <vt:lpstr>3.1415926535</vt:lpstr>
      <vt:lpstr>The Problem</vt:lpstr>
      <vt:lpstr>Features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herny</dc:title>
  <dc:creator>Jeffrey</dc:creator>
  <cp:lastModifiedBy>Jeffrey</cp:lastModifiedBy>
  <cp:revision>71</cp:revision>
  <dcterms:created xsi:type="dcterms:W3CDTF">2015-09-05T12:28:48Z</dcterms:created>
  <dcterms:modified xsi:type="dcterms:W3CDTF">2015-09-06T03:01:50Z</dcterms:modified>
</cp:coreProperties>
</file>