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B14A5-B811-45D3-93ED-889C8F9D0D45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998E-D6BF-4A05-9AE7-C60AFA0E4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Title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19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Twoooooooooooooooo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21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Threeeee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77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67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Final</a:t>
            </a:r>
            <a:r>
              <a:rPr lang="en-CA" baseline="0" smtClean="0"/>
              <a:t> (Six)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08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Presentebble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Presentations made easy with Pebble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1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15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45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4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356</TotalTime>
  <Words>24</Words>
  <Application>Microsoft Office PowerPoint</Application>
  <PresentationFormat>On-screen Show (4:3)</PresentationFormat>
  <Paragraphs>16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Presentebble</vt:lpstr>
      <vt:lpstr>du</vt:lpstr>
      <vt:lpstr>XD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herny</dc:title>
  <dc:creator>Jeffrey</dc:creator>
  <cp:lastModifiedBy>Jeffrey</cp:lastModifiedBy>
  <cp:revision>23</cp:revision>
  <dcterms:created xsi:type="dcterms:W3CDTF">2015-09-05T12:28:48Z</dcterms:created>
  <dcterms:modified xsi:type="dcterms:W3CDTF">2015-09-05T20:32:55Z</dcterms:modified>
</cp:coreProperties>
</file>