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56" r:id="rId2"/>
    <p:sldId id="262" r:id="rId3"/>
    <p:sldId id="295" r:id="rId4"/>
    <p:sldId id="296" r:id="rId5"/>
    <p:sldId id="263" r:id="rId6"/>
    <p:sldId id="306" r:id="rId7"/>
    <p:sldId id="279" r:id="rId8"/>
    <p:sldId id="302" r:id="rId9"/>
    <p:sldId id="264" r:id="rId10"/>
    <p:sldId id="294" r:id="rId11"/>
    <p:sldId id="265" r:id="rId12"/>
    <p:sldId id="266" r:id="rId13"/>
    <p:sldId id="268" r:id="rId14"/>
    <p:sldId id="269" r:id="rId15"/>
    <p:sldId id="271" r:id="rId16"/>
    <p:sldId id="272" r:id="rId17"/>
    <p:sldId id="273" r:id="rId18"/>
    <p:sldId id="274" r:id="rId19"/>
    <p:sldId id="259" r:id="rId20"/>
  </p:sldIdLst>
  <p:sldSz cx="9144000" cy="6858000" type="screen4x3"/>
  <p:notesSz cx="6797675" cy="9928225"/>
  <p:defaultTextStyle>
    <a:defPPr>
      <a:defRPr lang="zh-TW"/>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PMingLiU" panose="02020500000000000000" pitchFamily="18" charset="-12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PMingLiU" panose="02020500000000000000" pitchFamily="18" charset="-12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PMingLiU" panose="02020500000000000000" pitchFamily="18" charset="-12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PMingLiU" panose="02020500000000000000" pitchFamily="18" charset="-12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PMingLiU" panose="02020500000000000000" pitchFamily="18" charset="-120"/>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PMingLiU" panose="02020500000000000000" pitchFamily="18" charset="-120"/>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PMingLiU" panose="02020500000000000000" pitchFamily="18" charset="-120"/>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PMingLiU" panose="02020500000000000000" pitchFamily="18" charset="-120"/>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PMingLiU" panose="02020500000000000000" pitchFamily="18" charset="-120"/>
      </a:defRPr>
    </a:lvl9pPr>
  </p:defaultTextStyle>
  <p:extLst>
    <p:ext uri="{EFAFB233-063F-42B5-8137-9DF3F51BA10A}">
      <p15:sldGuideLst xmlns:p15="http://schemas.microsoft.com/office/powerpoint/2012/main" xmlns="">
        <p15:guide id="1" orient="horz" pos="2154">
          <p15:clr>
            <a:srgbClr val="A4A3A4"/>
          </p15:clr>
        </p15:guide>
        <p15:guide id="2" pos="291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未知用户1" initials="未知用户1" lastIdx="5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79157" autoAdjust="0"/>
  </p:normalViewPr>
  <p:slideViewPr>
    <p:cSldViewPr showGuides="1">
      <p:cViewPr varScale="1">
        <p:scale>
          <a:sx n="90" d="100"/>
          <a:sy n="90" d="100"/>
        </p:scale>
        <p:origin x="-2244" y="-96"/>
      </p:cViewPr>
      <p:guideLst>
        <p:guide orient="horz" pos="2154"/>
        <p:guide pos="291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792D5C92-9AE7-47CD-ABA8-A4204B5AF637}" type="datetimeFigureOut">
              <a:rPr lang="zh-CN" altLang="en-US" smtClean="0"/>
              <a:t>2019/4/23</a:t>
            </a:fld>
            <a:endParaRPr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45BDF85C-60BC-4621-BB69-EAB624BF56D6}" type="slidenum">
              <a:rPr lang="zh-CN" altLang="en-US" smtClean="0"/>
              <a:t>‹#›</a:t>
            </a:fld>
            <a:endParaRPr lang="zh-CN" altLang="en-US"/>
          </a:p>
        </p:txBody>
      </p:sp>
    </p:spTree>
    <p:extLst>
      <p:ext uri="{BB962C8B-B14F-4D97-AF65-F5344CB8AC3E}">
        <p14:creationId xmlns:p14="http://schemas.microsoft.com/office/powerpoint/2010/main" val="13959211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2019/4/23</a:t>
            </a:fld>
            <a:endParaRPr lang="zh-CN" altLang="en-US"/>
          </a:p>
        </p:txBody>
      </p:sp>
      <p:sp>
        <p:nvSpPr>
          <p:cNvPr id="4" name="幻灯片图像占位符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4277514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1649451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随着计算机计算能力越来越快以及通信带宽价格的降低，计算及通信能力可以被嵌入到物理环境各种物体中监控物理实体的运行，物理实体反过来又可以借助于网络和计算机组件实现对环境的感知和控制。这种集计算、通信与控制为一体，将信息世界和物理世界紧密融合的网络系统便称之为信息物理系统（</a:t>
            </a:r>
            <a:r>
              <a:rPr lang="en-US" altLang="zh-CN" dirty="0" smtClean="0"/>
              <a:t>cyber-physical system, </a:t>
            </a:r>
            <a:r>
              <a:rPr lang="zh-CN" altLang="en-US" dirty="0" smtClean="0"/>
              <a:t>英文简称</a:t>
            </a:r>
            <a:r>
              <a:rPr lang="en-US" altLang="zh-CN" dirty="0" smtClean="0"/>
              <a:t>CPS</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1580796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其体系结构可以分为</a:t>
            </a:r>
            <a:r>
              <a:rPr lang="en-US" altLang="zh-CN" dirty="0" smtClean="0"/>
              <a:t>4</a:t>
            </a:r>
            <a:r>
              <a:rPr lang="zh-CN" altLang="en-US" dirty="0" smtClean="0"/>
              <a:t>层，分别是感知层、网络层、认知层和控制层。感知层由传感器、控制器和采控器等感知设备组成，负责感知用户感兴趣的物理世界的某些物理属性，比如精准农业中农田的温度、湿度等环境参数，远程医疗中病人的血压、脉搏等生命特征参数等，实现多感知器协同感知物理世界状态。网络层负责连接信息世界与物理世界的各种对象， 实现数据交换，支持实时地协同感知和协同控制，为系统提供实时网络服务，保证网络分组的实时传输。认知层可以通过感知数据的认知计算、分析和推理，正确和深入地认识物理世界。控制层会根据认知层的认知结果确定控制策略，发布控制指令，远程指挥各个物理设备，形成反馈循环控制系统。</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2664845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机械化，以蒸汽机为标志，用蒸汽动力驱动机器取代人力，从此手工业从农业分离出来，正式进化为工业。</a:t>
            </a:r>
          </a:p>
          <a:p>
            <a:r>
              <a:rPr lang="zh-CN" altLang="en-US" dirty="0" smtClean="0"/>
              <a:t>电气化，以电力的广泛应用为标志，用电力驱动机器取代蒸汽动力，从此零部件生产与产品装配实现分工，工业进入大规模生产时代。</a:t>
            </a:r>
          </a:p>
          <a:p>
            <a:r>
              <a:rPr lang="zh-CN" altLang="en-US" dirty="0" smtClean="0"/>
              <a:t>　自动化，以</a:t>
            </a:r>
            <a:r>
              <a:rPr lang="en-US" altLang="zh-CN" dirty="0" smtClean="0"/>
              <a:t>PLC</a:t>
            </a:r>
            <a:r>
              <a:rPr lang="zh-CN" altLang="en-US" dirty="0" smtClean="0"/>
              <a:t>（可编程逻辑控制器）和</a:t>
            </a:r>
            <a:r>
              <a:rPr lang="en-US" altLang="zh-CN" dirty="0" smtClean="0"/>
              <a:t>PC</a:t>
            </a:r>
            <a:r>
              <a:rPr lang="zh-CN" altLang="en-US" dirty="0" smtClean="0"/>
              <a:t>的应用为标志，从此机器不但接管了人的大部分体力劳动，同时也接管了一部分脑力劳动，工业生产能力也自此超越了人类的消费能力，人类进入了产能过剩时代。</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42219703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5122" name="标题 5121"/>
          <p:cNvSpPr>
            <a:spLocks noGrp="1"/>
          </p:cNvSpPr>
          <p:nvPr>
            <p:ph type="ctrTitle"/>
          </p:nvPr>
        </p:nvSpPr>
        <p:spPr>
          <a:xfrm>
            <a:off x="762000" y="4343400"/>
            <a:ext cx="7772400" cy="1470025"/>
          </a:xfrm>
          <a:prstGeom prst="rect">
            <a:avLst/>
          </a:prstGeom>
          <a:noFill/>
          <a:ln w="9525">
            <a:noFill/>
          </a:ln>
        </p:spPr>
        <p:txBody>
          <a:bodyPr anchor="ctr"/>
          <a:lstStyle>
            <a:lvl1pPr lvl="0" algn="ctr">
              <a:defRPr sz="4000">
                <a:latin typeface="Arial Black" panose="020B0A04020102020204" pitchFamily="34" charset="0"/>
                <a:ea typeface="Microsoft JhengHei" panose="020B0604030504040204" pitchFamily="34" charset="-120"/>
              </a:defRPr>
            </a:lvl1pPr>
          </a:lstStyle>
          <a:p>
            <a:pPr lvl="0"/>
            <a:r>
              <a:rPr lang="zh-TW" altLang="en-US" dirty="0"/>
              <a:t>按一下以編輯母片標題樣式</a:t>
            </a:r>
          </a:p>
        </p:txBody>
      </p:sp>
      <p:sp>
        <p:nvSpPr>
          <p:cNvPr id="5123" name="副标题 5122"/>
          <p:cNvSpPr>
            <a:spLocks noGrp="1"/>
          </p:cNvSpPr>
          <p:nvPr>
            <p:ph type="subTitle" idx="1"/>
          </p:nvPr>
        </p:nvSpPr>
        <p:spPr>
          <a:xfrm>
            <a:off x="1371600" y="5867400"/>
            <a:ext cx="6400800" cy="533400"/>
          </a:xfrm>
          <a:prstGeom prst="rect">
            <a:avLst/>
          </a:prstGeom>
          <a:noFill/>
          <a:ln w="9525">
            <a:noFill/>
          </a:ln>
        </p:spPr>
        <p:txBody>
          <a:bodyPr anchor="t"/>
          <a:lstStyle>
            <a:lvl1pPr marL="0" lvl="0" indent="0" algn="ctr">
              <a:buNone/>
              <a:defRPr sz="2000">
                <a:latin typeface="Arial Black" panose="020B0A04020102020204" pitchFamily="34" charset="0"/>
                <a:ea typeface="Microsoft JhengHei" panose="020B0604030504040204" pitchFamily="34" charset="-120"/>
              </a:defRPr>
            </a:lvl1pPr>
            <a:lvl2pPr marL="457200" lvl="1" indent="0" algn="ctr">
              <a:buNone/>
              <a:defRPr sz="2000">
                <a:latin typeface="Arial Black" panose="020B0A04020102020204" pitchFamily="34" charset="0"/>
                <a:ea typeface="Microsoft JhengHei" panose="020B0604030504040204" pitchFamily="34" charset="-120"/>
              </a:defRPr>
            </a:lvl2pPr>
            <a:lvl3pPr marL="914400" lvl="2" indent="0" algn="ctr">
              <a:buNone/>
              <a:defRPr sz="2000">
                <a:latin typeface="Arial Black" panose="020B0A04020102020204" pitchFamily="34" charset="0"/>
                <a:ea typeface="Microsoft JhengHei" panose="020B0604030504040204" pitchFamily="34" charset="-120"/>
              </a:defRPr>
            </a:lvl3pPr>
            <a:lvl4pPr marL="1371600" lvl="3" indent="0" algn="ctr">
              <a:buNone/>
              <a:defRPr sz="2000">
                <a:latin typeface="Arial Black" panose="020B0A04020102020204" pitchFamily="34" charset="0"/>
                <a:ea typeface="Microsoft JhengHei" panose="020B0604030504040204" pitchFamily="34" charset="-120"/>
              </a:defRPr>
            </a:lvl4pPr>
            <a:lvl5pPr marL="1828800" lvl="4" indent="0" algn="ctr">
              <a:buNone/>
              <a:defRPr sz="2000">
                <a:latin typeface="Arial Black" panose="020B0A04020102020204" pitchFamily="34" charset="0"/>
                <a:ea typeface="Microsoft JhengHei" panose="020B0604030504040204" pitchFamily="34" charset="-120"/>
              </a:defRPr>
            </a:lvl5pPr>
          </a:lstStyle>
          <a:p>
            <a:pPr lvl="0"/>
            <a:r>
              <a:rPr lang="zh-TW" altLang="en-US" dirty="0"/>
              <a:t>按一下以編輯母片副標題樣式</a:t>
            </a:r>
          </a:p>
        </p:txBody>
      </p:sp>
    </p:spTree>
  </p:cSld>
  <p:clrMapOvr>
    <a:masterClrMapping/>
  </p:clrMapOvr>
  <p:hf sldNum="0"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TW" dirty="0"/>
          </a:p>
        </p:txBody>
      </p:sp>
      <p:sp>
        <p:nvSpPr>
          <p:cNvPr id="5" name="页脚占位符 4"/>
          <p:cNvSpPr>
            <a:spLocks noGrp="1"/>
          </p:cNvSpPr>
          <p:nvPr>
            <p:ph type="ftr" sz="quarter" idx="11"/>
          </p:nvPr>
        </p:nvSpPr>
        <p:spPr/>
        <p:txBody>
          <a:bodyPr/>
          <a:lstStyle/>
          <a:p>
            <a:pPr lvl="0"/>
            <a:endParaRPr lang="zh-TW" dirty="0"/>
          </a:p>
        </p:txBody>
      </p:sp>
      <p:sp>
        <p:nvSpPr>
          <p:cNvPr id="6" name="灯片编号占位符 5"/>
          <p:cNvSpPr>
            <a:spLocks noGrp="1"/>
          </p:cNvSpPr>
          <p:nvPr>
            <p:ph type="sldNum" sz="quarter" idx="12"/>
          </p:nvPr>
        </p:nvSpPr>
        <p:spPr/>
        <p:txBody>
          <a:bodyPr/>
          <a:lstStyle/>
          <a:p>
            <a:pPr lvl="0"/>
            <a:fld id="{9A0DB2DC-4C9A-4742-B13C-FB6460FD3503}" type="slidenum">
              <a:rPr lang="en-US" altLang="zh-TW" dirty="0"/>
              <a:t>‹#›</a:t>
            </a:fld>
            <a:endParaRPr lang="zh-TW"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6689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52930" cy="56689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TW" dirty="0"/>
          </a:p>
        </p:txBody>
      </p:sp>
      <p:sp>
        <p:nvSpPr>
          <p:cNvPr id="5" name="页脚占位符 4"/>
          <p:cNvSpPr>
            <a:spLocks noGrp="1"/>
          </p:cNvSpPr>
          <p:nvPr>
            <p:ph type="ftr" sz="quarter" idx="11"/>
          </p:nvPr>
        </p:nvSpPr>
        <p:spPr/>
        <p:txBody>
          <a:bodyPr/>
          <a:lstStyle/>
          <a:p>
            <a:pPr lvl="0"/>
            <a:endParaRPr lang="zh-TW" dirty="0"/>
          </a:p>
        </p:txBody>
      </p:sp>
      <p:sp>
        <p:nvSpPr>
          <p:cNvPr id="6" name="灯片编号占位符 5"/>
          <p:cNvSpPr>
            <a:spLocks noGrp="1"/>
          </p:cNvSpPr>
          <p:nvPr>
            <p:ph type="sldNum" sz="quarter" idx="12"/>
          </p:nvPr>
        </p:nvSpPr>
        <p:spPr/>
        <p:txBody>
          <a:bodyPr/>
          <a:lstStyle/>
          <a:p>
            <a:pPr lvl="0"/>
            <a:fld id="{9A0DB2DC-4C9A-4742-B13C-FB6460FD3503}" type="slidenum">
              <a:rPr lang="en-US" altLang="zh-TW" dirty="0"/>
              <a:t>‹#›</a:t>
            </a:fld>
            <a:endParaRPr lang="zh-TW"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marL="342900" indent="-342900">
              <a:buClr>
                <a:srgbClr val="FF0000"/>
              </a:buClr>
              <a:buFont typeface="Wingdings" panose="05000000000000000000" pitchFamily="2" charset="2"/>
              <a:buChar char="n"/>
              <a:defRPr b="1">
                <a:latin typeface="宋体" panose="02010600030101010101" pitchFamily="2" charset="-122"/>
                <a:ea typeface="宋体" panose="02010600030101010101" pitchFamily="2" charset="-122"/>
                <a:cs typeface="Arial" panose="020B0604020202020204" pitchFamily="34" charset="0"/>
              </a:defRPr>
            </a:lvl1pPr>
            <a:lvl2pPr marL="742950" indent="-285750">
              <a:buClr>
                <a:schemeClr val="accent2"/>
              </a:buClr>
              <a:buFont typeface="Wingdings" panose="05000000000000000000" pitchFamily="2" charset="2"/>
              <a:buChar char="u"/>
              <a:defRPr b="1">
                <a:latin typeface="宋体" panose="02010600030101010101" pitchFamily="2" charset="-122"/>
                <a:ea typeface="宋体" panose="02010600030101010101" pitchFamily="2" charset="-122"/>
                <a:cs typeface="Arial" panose="020B0604020202020204" pitchFamily="34" charset="0"/>
              </a:defRPr>
            </a:lvl2pPr>
            <a:lvl3pPr marL="1143000" indent="-228600">
              <a:buClr>
                <a:srgbClr val="9900FF"/>
              </a:buClr>
              <a:buFont typeface="Wingdings" panose="05000000000000000000" pitchFamily="2" charset="2"/>
              <a:buChar char="l"/>
              <a:defRPr b="1">
                <a:latin typeface="宋体" panose="02010600030101010101" pitchFamily="2" charset="-122"/>
                <a:ea typeface="宋体" panose="02010600030101010101" pitchFamily="2" charset="-122"/>
                <a:cs typeface="Arial" panose="020B0604020202020204" pitchFamily="34" charset="0"/>
              </a:defRPr>
            </a:lvl3pPr>
            <a:lvl4pPr>
              <a:defRPr b="1">
                <a:latin typeface="宋体" panose="02010600030101010101" pitchFamily="2" charset="-122"/>
                <a:ea typeface="宋体" panose="02010600030101010101" pitchFamily="2" charset="-122"/>
                <a:cs typeface="Arial" panose="020B0604020202020204" pitchFamily="34" charset="0"/>
              </a:defRPr>
            </a:lvl4pPr>
            <a:lvl5pPr>
              <a:defRPr b="1">
                <a:latin typeface="宋体" panose="02010600030101010101" pitchFamily="2" charset="-122"/>
                <a:ea typeface="宋体" panose="02010600030101010101" pitchFamily="2" charset="-122"/>
                <a:cs typeface="Arial" panose="020B0604020202020204" pitchFamily="34"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pPr lvl="0"/>
            <a:endParaRPr lang="zh-TW" dirty="0"/>
          </a:p>
        </p:txBody>
      </p:sp>
      <p:sp>
        <p:nvSpPr>
          <p:cNvPr id="5" name="页脚占位符 4"/>
          <p:cNvSpPr>
            <a:spLocks noGrp="1"/>
          </p:cNvSpPr>
          <p:nvPr>
            <p:ph type="ftr" sz="quarter" idx="11"/>
          </p:nvPr>
        </p:nvSpPr>
        <p:spPr/>
        <p:txBody>
          <a:bodyPr/>
          <a:lstStyle/>
          <a:p>
            <a:pPr lvl="0"/>
            <a:endParaRPr lang="zh-TW" dirty="0"/>
          </a:p>
        </p:txBody>
      </p:sp>
      <p:sp>
        <p:nvSpPr>
          <p:cNvPr id="6" name="灯片编号占位符 5"/>
          <p:cNvSpPr>
            <a:spLocks noGrp="1"/>
          </p:cNvSpPr>
          <p:nvPr>
            <p:ph type="sldNum" sz="quarter" idx="12"/>
          </p:nvPr>
        </p:nvSpPr>
        <p:spPr/>
        <p:txBody>
          <a:bodyPr/>
          <a:lstStyle/>
          <a:p>
            <a:pPr lvl="0"/>
            <a:fld id="{9A0DB2DC-4C9A-4742-B13C-FB6460FD3503}" type="slidenum">
              <a:rPr lang="en-US" altLang="zh-TW" dirty="0"/>
              <a:t>‹#›</a:t>
            </a:fld>
            <a:endParaRPr lang="zh-TW"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a:endParaRPr lang="zh-TW" dirty="0"/>
          </a:p>
        </p:txBody>
      </p:sp>
      <p:sp>
        <p:nvSpPr>
          <p:cNvPr id="5" name="页脚占位符 4"/>
          <p:cNvSpPr>
            <a:spLocks noGrp="1"/>
          </p:cNvSpPr>
          <p:nvPr>
            <p:ph type="ftr" sz="quarter" idx="11"/>
          </p:nvPr>
        </p:nvSpPr>
        <p:spPr/>
        <p:txBody>
          <a:bodyPr/>
          <a:lstStyle/>
          <a:p>
            <a:pPr lvl="0"/>
            <a:endParaRPr lang="zh-TW" dirty="0"/>
          </a:p>
        </p:txBody>
      </p:sp>
      <p:sp>
        <p:nvSpPr>
          <p:cNvPr id="6" name="灯片编号占位符 5"/>
          <p:cNvSpPr>
            <a:spLocks noGrp="1"/>
          </p:cNvSpPr>
          <p:nvPr>
            <p:ph type="sldNum" sz="quarter" idx="12"/>
          </p:nvPr>
        </p:nvSpPr>
        <p:spPr/>
        <p:txBody>
          <a:bodyPr/>
          <a:lstStyle/>
          <a:p>
            <a:pPr lvl="0"/>
            <a:fld id="{9A0DB2DC-4C9A-4742-B13C-FB6460FD3503}" type="slidenum">
              <a:rPr lang="en-US" altLang="zh-TW" dirty="0"/>
              <a:t>‹#›</a:t>
            </a:fld>
            <a:endParaRPr lang="zh-TW"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3400" y="1600200"/>
            <a:ext cx="3883152"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5048" y="1600200"/>
            <a:ext cx="3883152"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TW" dirty="0"/>
          </a:p>
        </p:txBody>
      </p:sp>
      <p:sp>
        <p:nvSpPr>
          <p:cNvPr id="6" name="页脚占位符 5"/>
          <p:cNvSpPr>
            <a:spLocks noGrp="1"/>
          </p:cNvSpPr>
          <p:nvPr>
            <p:ph type="ftr" sz="quarter" idx="11"/>
          </p:nvPr>
        </p:nvSpPr>
        <p:spPr/>
        <p:txBody>
          <a:bodyPr/>
          <a:lstStyle/>
          <a:p>
            <a:pPr lvl="0"/>
            <a:endParaRPr lang="zh-TW" dirty="0"/>
          </a:p>
        </p:txBody>
      </p:sp>
      <p:sp>
        <p:nvSpPr>
          <p:cNvPr id="7" name="灯片编号占位符 6"/>
          <p:cNvSpPr>
            <a:spLocks noGrp="1"/>
          </p:cNvSpPr>
          <p:nvPr>
            <p:ph type="sldNum" sz="quarter" idx="12"/>
          </p:nvPr>
        </p:nvSpPr>
        <p:spPr/>
        <p:txBody>
          <a:bodyPr/>
          <a:lstStyle/>
          <a:p>
            <a:pPr lvl="0"/>
            <a:fld id="{9A0DB2DC-4C9A-4742-B13C-FB6460FD3503}" type="slidenum">
              <a:rPr lang="en-US" altLang="zh-TW" dirty="0"/>
              <a:t>‹#›</a:t>
            </a:fld>
            <a:endParaRPr lang="zh-TW"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TW" dirty="0"/>
          </a:p>
        </p:txBody>
      </p:sp>
      <p:sp>
        <p:nvSpPr>
          <p:cNvPr id="8" name="页脚占位符 7"/>
          <p:cNvSpPr>
            <a:spLocks noGrp="1"/>
          </p:cNvSpPr>
          <p:nvPr>
            <p:ph type="ftr" sz="quarter" idx="11"/>
          </p:nvPr>
        </p:nvSpPr>
        <p:spPr/>
        <p:txBody>
          <a:bodyPr/>
          <a:lstStyle/>
          <a:p>
            <a:pPr lvl="0"/>
            <a:endParaRPr lang="zh-TW" dirty="0"/>
          </a:p>
        </p:txBody>
      </p:sp>
      <p:sp>
        <p:nvSpPr>
          <p:cNvPr id="9" name="灯片编号占位符 8"/>
          <p:cNvSpPr>
            <a:spLocks noGrp="1"/>
          </p:cNvSpPr>
          <p:nvPr>
            <p:ph type="sldNum" sz="quarter" idx="12"/>
          </p:nvPr>
        </p:nvSpPr>
        <p:spPr/>
        <p:txBody>
          <a:bodyPr/>
          <a:lstStyle/>
          <a:p>
            <a:pPr lvl="0"/>
            <a:fld id="{9A0DB2DC-4C9A-4742-B13C-FB6460FD3503}" type="slidenum">
              <a:rPr lang="en-US" altLang="zh-TW" dirty="0"/>
              <a:t>‹#›</a:t>
            </a:fld>
            <a:endParaRPr lang="zh-TW"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TW" dirty="0"/>
          </a:p>
        </p:txBody>
      </p:sp>
      <p:sp>
        <p:nvSpPr>
          <p:cNvPr id="4" name="页脚占位符 3"/>
          <p:cNvSpPr>
            <a:spLocks noGrp="1"/>
          </p:cNvSpPr>
          <p:nvPr>
            <p:ph type="ftr" sz="quarter" idx="11"/>
          </p:nvPr>
        </p:nvSpPr>
        <p:spPr/>
        <p:txBody>
          <a:bodyPr/>
          <a:lstStyle/>
          <a:p>
            <a:pPr lvl="0"/>
            <a:endParaRPr lang="zh-TW" dirty="0"/>
          </a:p>
        </p:txBody>
      </p:sp>
      <p:sp>
        <p:nvSpPr>
          <p:cNvPr id="5" name="灯片编号占位符 4"/>
          <p:cNvSpPr>
            <a:spLocks noGrp="1"/>
          </p:cNvSpPr>
          <p:nvPr>
            <p:ph type="sldNum" sz="quarter" idx="12"/>
          </p:nvPr>
        </p:nvSpPr>
        <p:spPr/>
        <p:txBody>
          <a:bodyPr/>
          <a:lstStyle/>
          <a:p>
            <a:pPr lvl="0"/>
            <a:fld id="{9A0DB2DC-4C9A-4742-B13C-FB6460FD3503}" type="slidenum">
              <a:rPr lang="en-US" altLang="zh-TW" dirty="0"/>
              <a:t>‹#›</a:t>
            </a:fld>
            <a:endParaRPr lang="zh-TW"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TW" dirty="0"/>
          </a:p>
        </p:txBody>
      </p:sp>
      <p:sp>
        <p:nvSpPr>
          <p:cNvPr id="3" name="页脚占位符 2"/>
          <p:cNvSpPr>
            <a:spLocks noGrp="1"/>
          </p:cNvSpPr>
          <p:nvPr>
            <p:ph type="ftr" sz="quarter" idx="11"/>
          </p:nvPr>
        </p:nvSpPr>
        <p:spPr/>
        <p:txBody>
          <a:bodyPr/>
          <a:lstStyle/>
          <a:p>
            <a:pPr lvl="0"/>
            <a:endParaRPr lang="zh-TW" dirty="0"/>
          </a:p>
        </p:txBody>
      </p:sp>
      <p:sp>
        <p:nvSpPr>
          <p:cNvPr id="4" name="灯片编号占位符 3"/>
          <p:cNvSpPr>
            <a:spLocks noGrp="1"/>
          </p:cNvSpPr>
          <p:nvPr>
            <p:ph type="sldNum" sz="quarter" idx="12"/>
          </p:nvPr>
        </p:nvSpPr>
        <p:spPr/>
        <p:txBody>
          <a:bodyPr/>
          <a:lstStyle/>
          <a:p>
            <a:pPr lvl="0"/>
            <a:fld id="{9A0DB2DC-4C9A-4742-B13C-FB6460FD3503}" type="slidenum">
              <a:rPr lang="en-US" altLang="zh-TW" dirty="0"/>
              <a:t>‹#›</a:t>
            </a:fld>
            <a:endParaRPr lang="zh-TW"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TW" dirty="0"/>
          </a:p>
        </p:txBody>
      </p:sp>
      <p:sp>
        <p:nvSpPr>
          <p:cNvPr id="6" name="页脚占位符 5"/>
          <p:cNvSpPr>
            <a:spLocks noGrp="1"/>
          </p:cNvSpPr>
          <p:nvPr>
            <p:ph type="ftr" sz="quarter" idx="11"/>
          </p:nvPr>
        </p:nvSpPr>
        <p:spPr/>
        <p:txBody>
          <a:bodyPr/>
          <a:lstStyle/>
          <a:p>
            <a:pPr lvl="0"/>
            <a:endParaRPr lang="zh-TW" dirty="0"/>
          </a:p>
        </p:txBody>
      </p:sp>
      <p:sp>
        <p:nvSpPr>
          <p:cNvPr id="7" name="灯片编号占位符 6"/>
          <p:cNvSpPr>
            <a:spLocks noGrp="1"/>
          </p:cNvSpPr>
          <p:nvPr>
            <p:ph type="sldNum" sz="quarter" idx="12"/>
          </p:nvPr>
        </p:nvSpPr>
        <p:spPr/>
        <p:txBody>
          <a:bodyPr/>
          <a:lstStyle/>
          <a:p>
            <a:pPr lvl="0"/>
            <a:fld id="{9A0DB2DC-4C9A-4742-B13C-FB6460FD3503}" type="slidenum">
              <a:rPr lang="en-US" altLang="zh-TW" dirty="0"/>
              <a:t>‹#›</a:t>
            </a:fld>
            <a:endParaRPr lang="zh-TW"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TW" dirty="0"/>
          </a:p>
        </p:txBody>
      </p:sp>
      <p:sp>
        <p:nvSpPr>
          <p:cNvPr id="6" name="页脚占位符 5"/>
          <p:cNvSpPr>
            <a:spLocks noGrp="1"/>
          </p:cNvSpPr>
          <p:nvPr>
            <p:ph type="ftr" sz="quarter" idx="11"/>
          </p:nvPr>
        </p:nvSpPr>
        <p:spPr/>
        <p:txBody>
          <a:bodyPr/>
          <a:lstStyle/>
          <a:p>
            <a:pPr lvl="0"/>
            <a:endParaRPr lang="zh-TW" dirty="0"/>
          </a:p>
        </p:txBody>
      </p:sp>
      <p:sp>
        <p:nvSpPr>
          <p:cNvPr id="7" name="灯片编号占位符 6"/>
          <p:cNvSpPr>
            <a:spLocks noGrp="1"/>
          </p:cNvSpPr>
          <p:nvPr>
            <p:ph type="sldNum" sz="quarter" idx="12"/>
          </p:nvPr>
        </p:nvSpPr>
        <p:spPr/>
        <p:txBody>
          <a:bodyPr/>
          <a:lstStyle/>
          <a:p>
            <a:pPr lvl="0"/>
            <a:fld id="{9A0DB2DC-4C9A-4742-B13C-FB6460FD3503}" type="slidenum">
              <a:rPr lang="en-US" altLang="zh-TW" dirty="0"/>
              <a:t>‹#›</a:t>
            </a:fld>
            <a:endParaRPr lang="zh-TW"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457200"/>
            <a:ext cx="8229600" cy="960438"/>
          </a:xfrm>
          <a:prstGeom prst="rect">
            <a:avLst/>
          </a:prstGeom>
          <a:noFill/>
          <a:ln w="9525">
            <a:noFill/>
          </a:ln>
        </p:spPr>
        <p:txBody>
          <a:bodyPr anchor="ctr"/>
          <a:lstStyle/>
          <a:p>
            <a:pPr lvl="0"/>
            <a:r>
              <a:rPr lang="zh-TW" altLang="en-US" dirty="0"/>
              <a:t>按一下以編輯母片標題樣式</a:t>
            </a:r>
          </a:p>
        </p:txBody>
      </p:sp>
      <p:sp>
        <p:nvSpPr>
          <p:cNvPr id="1027" name="文本占位符 1026"/>
          <p:cNvSpPr>
            <a:spLocks noGrp="1"/>
          </p:cNvSpPr>
          <p:nvPr>
            <p:ph type="body" idx="1"/>
          </p:nvPr>
        </p:nvSpPr>
        <p:spPr>
          <a:xfrm>
            <a:off x="533400" y="1600200"/>
            <a:ext cx="7924800" cy="4525963"/>
          </a:xfrm>
          <a:prstGeom prst="rect">
            <a:avLst/>
          </a:prstGeom>
          <a:noFill/>
          <a:ln w="9525">
            <a:noFill/>
          </a:ln>
        </p:spPr>
        <p:txBody>
          <a:bodyPr/>
          <a:lstStyle/>
          <a:p>
            <a:pPr lvl="0"/>
            <a:r>
              <a:rPr lang="zh-TW" altLang="en-US" dirty="0"/>
              <a:t>按一下以編輯母片</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028" name="日期占位符 1027"/>
          <p:cNvSpPr>
            <a:spLocks noGrp="1"/>
          </p:cNvSpPr>
          <p:nvPr>
            <p:ph type="dt" sz="half" idx="2"/>
          </p:nvPr>
        </p:nvSpPr>
        <p:spPr>
          <a:xfrm>
            <a:off x="457200" y="6305550"/>
            <a:ext cx="2133600" cy="476250"/>
          </a:xfrm>
          <a:prstGeom prst="rect">
            <a:avLst/>
          </a:prstGeom>
          <a:noFill/>
          <a:ln w="9525">
            <a:noFill/>
          </a:ln>
        </p:spPr>
        <p:txBody>
          <a:bodyPr/>
          <a:lstStyle>
            <a:lvl1pPr>
              <a:defRPr sz="1400"/>
            </a:lvl1pPr>
          </a:lstStyle>
          <a:p>
            <a:pPr lvl="0"/>
            <a:endParaRPr lang="zh-TW" dirty="0"/>
          </a:p>
        </p:txBody>
      </p:sp>
      <p:sp>
        <p:nvSpPr>
          <p:cNvPr id="1029" name="页脚占位符 1028"/>
          <p:cNvSpPr>
            <a:spLocks noGrp="1"/>
          </p:cNvSpPr>
          <p:nvPr>
            <p:ph type="ftr" sz="quarter" idx="3"/>
          </p:nvPr>
        </p:nvSpPr>
        <p:spPr>
          <a:xfrm>
            <a:off x="3124200" y="6305550"/>
            <a:ext cx="2895600" cy="476250"/>
          </a:xfrm>
          <a:prstGeom prst="rect">
            <a:avLst/>
          </a:prstGeom>
          <a:noFill/>
          <a:ln w="9525">
            <a:noFill/>
          </a:ln>
        </p:spPr>
        <p:txBody>
          <a:bodyPr/>
          <a:lstStyle>
            <a:lvl1pPr algn="ctr">
              <a:defRPr sz="1400"/>
            </a:lvl1pPr>
          </a:lstStyle>
          <a:p>
            <a:pPr lvl="0"/>
            <a:endParaRPr lang="zh-TW" dirty="0"/>
          </a:p>
        </p:txBody>
      </p:sp>
      <p:sp>
        <p:nvSpPr>
          <p:cNvPr id="1030" name="灯片编号占位符 1029"/>
          <p:cNvSpPr>
            <a:spLocks noGrp="1"/>
          </p:cNvSpPr>
          <p:nvPr>
            <p:ph type="sldNum" sz="quarter" idx="4"/>
          </p:nvPr>
        </p:nvSpPr>
        <p:spPr>
          <a:xfrm>
            <a:off x="6553200" y="6305550"/>
            <a:ext cx="2133600" cy="476250"/>
          </a:xfrm>
          <a:prstGeom prst="rect">
            <a:avLst/>
          </a:prstGeom>
          <a:noFill/>
          <a:ln w="9525">
            <a:noFill/>
          </a:ln>
        </p:spPr>
        <p:txBody>
          <a:bodyPr/>
          <a:lstStyle>
            <a:lvl1pPr algn="r">
              <a:defRPr sz="1400"/>
            </a:lvl1pPr>
          </a:lstStyle>
          <a:p>
            <a:pPr lvl="0"/>
            <a:fld id="{9A0DB2DC-4C9A-4742-B13C-FB6460FD3503}" type="slidenum">
              <a:rPr lang="en-US" altLang="zh-TW" dirty="0"/>
              <a:t>‹#›</a:t>
            </a:fld>
            <a:endParaRPr lang="zh-TW"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1" fontAlgn="base" latinLnBrk="0" hangingPunct="1">
        <a:lnSpc>
          <a:spcPct val="100000"/>
        </a:lnSpc>
        <a:spcBef>
          <a:spcPct val="0"/>
        </a:spcBef>
        <a:spcAft>
          <a:spcPct val="0"/>
        </a:spcAft>
        <a:buNone/>
        <a:defRPr sz="3600" b="1"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jpe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35.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image" Target="../media/image15.jpeg"/><Relationship Id="rId18" Type="http://schemas.openxmlformats.org/officeDocument/2006/relationships/image" Target="../media/image20.jpeg"/><Relationship Id="rId3" Type="http://schemas.openxmlformats.org/officeDocument/2006/relationships/image" Target="../media/image5.jpeg"/><Relationship Id="rId7" Type="http://schemas.openxmlformats.org/officeDocument/2006/relationships/image" Target="../media/image9.jpeg"/><Relationship Id="rId12" Type="http://schemas.openxmlformats.org/officeDocument/2006/relationships/image" Target="../media/image14.jpeg"/><Relationship Id="rId17" Type="http://schemas.openxmlformats.org/officeDocument/2006/relationships/image" Target="../media/image19.jpeg"/><Relationship Id="rId2" Type="http://schemas.openxmlformats.org/officeDocument/2006/relationships/notesSlide" Target="../notesSlides/notesSlide3.xml"/><Relationship Id="rId16" Type="http://schemas.openxmlformats.org/officeDocument/2006/relationships/image" Target="../media/image18.jpeg"/><Relationship Id="rId1" Type="http://schemas.openxmlformats.org/officeDocument/2006/relationships/slideLayout" Target="../slideLayouts/slideLayout6.xml"/><Relationship Id="rId6" Type="http://schemas.openxmlformats.org/officeDocument/2006/relationships/image" Target="../media/image8.jpeg"/><Relationship Id="rId11" Type="http://schemas.openxmlformats.org/officeDocument/2006/relationships/image" Target="../media/image13.png"/><Relationship Id="rId5" Type="http://schemas.openxmlformats.org/officeDocument/2006/relationships/image" Target="../media/image7.emf"/><Relationship Id="rId15" Type="http://schemas.openxmlformats.org/officeDocument/2006/relationships/image" Target="../media/image17.jpeg"/><Relationship Id="rId10" Type="http://schemas.openxmlformats.org/officeDocument/2006/relationships/image" Target="../media/image12.png"/><Relationship Id="rId19" Type="http://schemas.openxmlformats.org/officeDocument/2006/relationships/image" Target="../media/image21.jpe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jpeg"/></Relationships>
</file>

<file path=ppt/slides/_rels/slide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4097"/>
          <p:cNvSpPr>
            <a:spLocks noGrp="1"/>
          </p:cNvSpPr>
          <p:nvPr>
            <p:ph type="ctrTitle"/>
          </p:nvPr>
        </p:nvSpPr>
        <p:spPr>
          <a:xfrm>
            <a:off x="762000" y="4473575"/>
            <a:ext cx="7772400" cy="1470025"/>
          </a:xfrm>
        </p:spPr>
        <p:txBody>
          <a:bodyPr anchor="ctr"/>
          <a:lstStyle/>
          <a:p>
            <a:r>
              <a:rPr lang="en-US" altLang="zh-CN" dirty="0">
                <a:latin typeface="Times New Roman" panose="02020603050405020304" pitchFamily="18" charset="0"/>
                <a:cs typeface="Times New Roman" panose="02020603050405020304" pitchFamily="18" charset="0"/>
                <a:sym typeface="Salesforce Sans"/>
              </a:rPr>
              <a:t>CPS</a:t>
            </a:r>
            <a:r>
              <a:rPr lang="zh-CN" altLang="en-US" dirty="0">
                <a:latin typeface="Times New Roman" panose="02020603050405020304" pitchFamily="18" charset="0"/>
                <a:cs typeface="Times New Roman" panose="02020603050405020304" pitchFamily="18" charset="0"/>
                <a:sym typeface="Salesforce Sans"/>
              </a:rPr>
              <a:t>技术与创客</a:t>
            </a:r>
            <a:r>
              <a:rPr lang="zh-CN" altLang="en-US" dirty="0" smtClean="0">
                <a:latin typeface="Times New Roman" panose="02020603050405020304" pitchFamily="18" charset="0"/>
                <a:cs typeface="Times New Roman" panose="02020603050405020304" pitchFamily="18" charset="0"/>
                <a:sym typeface="Salesforce Sans"/>
              </a:rPr>
              <a:t>实践</a:t>
            </a:r>
            <a:r>
              <a:rPr lang="en-US" altLang="zh-CN" dirty="0"/>
              <a:t/>
            </a:r>
            <a:br>
              <a:rPr lang="en-US" altLang="zh-CN" dirty="0"/>
            </a:br>
            <a:r>
              <a:rPr lang="en-US" altLang="zh-CN" dirty="0" smtClean="0"/>
              <a:t>Ch01 </a:t>
            </a:r>
            <a:r>
              <a:rPr lang="zh-CN" altLang="en-US" dirty="0"/>
              <a:t>简介</a:t>
            </a:r>
            <a:endParaRPr lang="en-US" kern="1200" baseline="0" dirty="0">
              <a:latin typeface="Arial Black" panose="020B0A04020102020204" pitchFamily="34" charset="0"/>
              <a:ea typeface="Microsoft JhengHei" panose="020B0604030504040204" pitchFamily="34" charset="-12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Grp="1" noChangeArrowheads="1"/>
          </p:cNvSpPr>
          <p:nvPr>
            <p:ph type="title"/>
          </p:nvPr>
        </p:nvSpPr>
        <p:spPr/>
        <p:txBody>
          <a:bodyPr>
            <a:noAutofit/>
          </a:bodyPr>
          <a:lstStyle/>
          <a:p>
            <a:endParaRPr lang="en-US" sz="2700" dirty="0" smtClean="0"/>
          </a:p>
        </p:txBody>
      </p:sp>
      <p:sp>
        <p:nvSpPr>
          <p:cNvPr id="4099" name="Rectangle 3"/>
          <p:cNvSpPr>
            <a:spLocks noGrp="1" noChangeArrowheads="1"/>
          </p:cNvSpPr>
          <p:nvPr>
            <p:ph type="body" idx="1"/>
          </p:nvPr>
        </p:nvSpPr>
        <p:spPr>
          <a:xfrm>
            <a:off x="2601516" y="3158729"/>
            <a:ext cx="5043488" cy="1565672"/>
          </a:xfrm>
        </p:spPr>
        <p:txBody>
          <a:bodyPr/>
          <a:lstStyle/>
          <a:p>
            <a:pPr algn="ctr" eaLnBrk="1" hangingPunct="1">
              <a:buFont typeface="Wingdings" panose="05000000000000000000" pitchFamily="2" charset="2"/>
              <a:buNone/>
            </a:pPr>
            <a:r>
              <a:rPr lang="zh-CN" altLang="en-US" sz="4050" dirty="0" smtClean="0">
                <a:sym typeface="+mn-ea"/>
              </a:rPr>
              <a:t>课程内容</a:t>
            </a:r>
            <a:endParaRPr lang="en-US" altLang="zh-CN" sz="4050" dirty="0">
              <a:sym typeface="+mn-ea"/>
            </a:endParaRPr>
          </a:p>
        </p:txBody>
      </p:sp>
      <p:pic>
        <p:nvPicPr>
          <p:cNvPr id="4100" name="Picture 4" descr="j029323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316" y="2996804"/>
            <a:ext cx="1173956" cy="865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872352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0F38B24-88BA-4661-BBA4-3A5BDF0F7D62}"/>
              </a:ext>
            </a:extLst>
          </p:cNvPr>
          <p:cNvSpPr>
            <a:spLocks noGrp="1"/>
          </p:cNvSpPr>
          <p:nvPr>
            <p:ph type="title"/>
          </p:nvPr>
        </p:nvSpPr>
        <p:spPr/>
        <p:txBody>
          <a:bodyPr/>
          <a:lstStyle/>
          <a:p>
            <a:r>
              <a:rPr lang="zh-CN" altLang="en-US" dirty="0"/>
              <a:t>课程内容</a:t>
            </a:r>
          </a:p>
        </p:txBody>
      </p:sp>
      <p:sp>
        <p:nvSpPr>
          <p:cNvPr id="3" name="内容占位符 2">
            <a:extLst>
              <a:ext uri="{FF2B5EF4-FFF2-40B4-BE49-F238E27FC236}">
                <a16:creationId xmlns:a16="http://schemas.microsoft.com/office/drawing/2014/main" xmlns="" id="{1732BAD3-8C7C-41BD-95B6-E0B1189B678A}"/>
              </a:ext>
            </a:extLst>
          </p:cNvPr>
          <p:cNvSpPr>
            <a:spLocks noGrp="1"/>
          </p:cNvSpPr>
          <p:nvPr>
            <p:ph idx="1"/>
          </p:nvPr>
        </p:nvSpPr>
        <p:spPr/>
        <p:txBody>
          <a:bodyPr/>
          <a:lstStyle/>
          <a:p>
            <a:r>
              <a:rPr lang="zh-CN" altLang="en-US" sz="2800" dirty="0"/>
              <a:t>知识是创新的基础，如果没有必需的知识，学生也无从创新，即使有些创意，也不具备基本设计能力。</a:t>
            </a:r>
            <a:r>
              <a:rPr lang="en-US" altLang="zh-CN" sz="2800" dirty="0">
                <a:latin typeface="Times New Roman" panose="02020603050405020304" pitchFamily="18" charset="0"/>
                <a:cs typeface="Times New Roman" panose="02020603050405020304" pitchFamily="18" charset="0"/>
              </a:rPr>
              <a:t>CPS</a:t>
            </a:r>
            <a:r>
              <a:rPr lang="zh-CN" altLang="en-US" sz="2800" dirty="0">
                <a:latin typeface="Times New Roman" panose="02020603050405020304" pitchFamily="18" charset="0"/>
                <a:cs typeface="Times New Roman" panose="02020603050405020304" pitchFamily="18" charset="0"/>
              </a:rPr>
              <a:t>体系</a:t>
            </a:r>
            <a:r>
              <a:rPr lang="zh-CN" altLang="en-US" sz="2800" dirty="0"/>
              <a:t>中的各类开源软硬件技术，是“创客”技能教育的主体</a:t>
            </a:r>
            <a:r>
              <a:rPr lang="zh-CN" altLang="en-US" dirty="0"/>
              <a:t>。</a:t>
            </a:r>
            <a:endParaRPr lang="en-US" altLang="zh-CN" dirty="0"/>
          </a:p>
          <a:p>
            <a:endParaRPr lang="zh-CN" altLang="en-US" dirty="0"/>
          </a:p>
        </p:txBody>
      </p:sp>
      <p:sp>
        <p:nvSpPr>
          <p:cNvPr id="14" name="Oval 3">
            <a:extLst>
              <a:ext uri="{FF2B5EF4-FFF2-40B4-BE49-F238E27FC236}">
                <a16:creationId xmlns:a16="http://schemas.microsoft.com/office/drawing/2014/main" xmlns="" id="{3F3EAEE4-2625-4FE5-B08A-8F3A44578F99}"/>
              </a:ext>
            </a:extLst>
          </p:cNvPr>
          <p:cNvSpPr>
            <a:spLocks noChangeArrowheads="1"/>
          </p:cNvSpPr>
          <p:nvPr/>
        </p:nvSpPr>
        <p:spPr bwMode="gray">
          <a:xfrm>
            <a:off x="4852988" y="3138487"/>
            <a:ext cx="2641600" cy="2644775"/>
          </a:xfrm>
          <a:prstGeom prst="ellipse">
            <a:avLst/>
          </a:prstGeom>
          <a:solidFill>
            <a:srgbClr val="B4914C">
              <a:alpha val="35001"/>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6A3A20"/>
              </a:solidFill>
              <a:effectLst/>
              <a:uLnTx/>
              <a:uFillTx/>
              <a:latin typeface="Constantia"/>
              <a:ea typeface="幼圆" panose="02010509060101010101" pitchFamily="49" charset="-122"/>
              <a:cs typeface="+mn-cs"/>
            </a:endParaRPr>
          </a:p>
        </p:txBody>
      </p:sp>
      <p:sp>
        <p:nvSpPr>
          <p:cNvPr id="15" name="Oval 4">
            <a:extLst>
              <a:ext uri="{FF2B5EF4-FFF2-40B4-BE49-F238E27FC236}">
                <a16:creationId xmlns:a16="http://schemas.microsoft.com/office/drawing/2014/main" xmlns="" id="{520CCA48-D4D4-43A8-9E51-40C632C556D0}"/>
              </a:ext>
            </a:extLst>
          </p:cNvPr>
          <p:cNvSpPr>
            <a:spLocks noChangeArrowheads="1"/>
          </p:cNvSpPr>
          <p:nvPr/>
        </p:nvSpPr>
        <p:spPr bwMode="gray">
          <a:xfrm>
            <a:off x="5792788" y="4530725"/>
            <a:ext cx="2643187" cy="2643187"/>
          </a:xfrm>
          <a:prstGeom prst="ellipse">
            <a:avLst/>
          </a:prstGeom>
          <a:solidFill>
            <a:srgbClr val="C1A56D">
              <a:alpha val="35001"/>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6A3A20"/>
              </a:solidFill>
              <a:effectLst/>
              <a:uLnTx/>
              <a:uFillTx/>
              <a:latin typeface="Constantia"/>
              <a:ea typeface="幼圆" panose="02010509060101010101" pitchFamily="49" charset="-122"/>
              <a:cs typeface="+mn-cs"/>
            </a:endParaRPr>
          </a:p>
        </p:txBody>
      </p:sp>
      <p:sp>
        <p:nvSpPr>
          <p:cNvPr id="16" name="Oval 5">
            <a:extLst>
              <a:ext uri="{FF2B5EF4-FFF2-40B4-BE49-F238E27FC236}">
                <a16:creationId xmlns:a16="http://schemas.microsoft.com/office/drawing/2014/main" xmlns="" id="{F5518550-F11A-4938-8FF0-D691D19AF610}"/>
              </a:ext>
            </a:extLst>
          </p:cNvPr>
          <p:cNvSpPr>
            <a:spLocks noChangeArrowheads="1"/>
          </p:cNvSpPr>
          <p:nvPr/>
        </p:nvSpPr>
        <p:spPr bwMode="gray">
          <a:xfrm>
            <a:off x="3810000" y="4495800"/>
            <a:ext cx="2644775" cy="2643187"/>
          </a:xfrm>
          <a:prstGeom prst="ellipse">
            <a:avLst/>
          </a:prstGeom>
          <a:solidFill>
            <a:srgbClr val="6A3A20">
              <a:alpha val="35001"/>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6A3A20"/>
              </a:solidFill>
              <a:effectLst/>
              <a:uLnTx/>
              <a:uFillTx/>
              <a:latin typeface="Constantia"/>
              <a:ea typeface="幼圆" panose="02010509060101010101" pitchFamily="49" charset="-122"/>
              <a:cs typeface="+mn-cs"/>
            </a:endParaRPr>
          </a:p>
        </p:txBody>
      </p:sp>
      <p:sp>
        <p:nvSpPr>
          <p:cNvPr id="17" name="Rectangle 9">
            <a:extLst>
              <a:ext uri="{FF2B5EF4-FFF2-40B4-BE49-F238E27FC236}">
                <a16:creationId xmlns:a16="http://schemas.microsoft.com/office/drawing/2014/main" xmlns="" id="{49A75797-05F4-42AB-842B-23DAC8645127}"/>
              </a:ext>
            </a:extLst>
          </p:cNvPr>
          <p:cNvSpPr>
            <a:spLocks noChangeArrowheads="1"/>
          </p:cNvSpPr>
          <p:nvPr/>
        </p:nvSpPr>
        <p:spPr bwMode="gray">
          <a:xfrm>
            <a:off x="4852988" y="4798377"/>
            <a:ext cx="276550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0" fontAlgn="auto">
              <a:spcBef>
                <a:spcPts val="0"/>
              </a:spcBef>
              <a:spcAft>
                <a:spcPts val="0"/>
              </a:spcAft>
            </a:pPr>
            <a:r>
              <a:rPr lang="zh-CN" altLang="en-US" sz="2000" b="1" dirty="0">
                <a:solidFill>
                  <a:srgbClr val="FF0000"/>
                </a:solidFill>
                <a:latin typeface="Constantia"/>
                <a:ea typeface="宋体" panose="02010600030101010101" pitchFamily="2" charset="-122"/>
                <a:cs typeface="+mn-cs"/>
              </a:rPr>
              <a:t>机器人或智能设备开发</a:t>
            </a:r>
            <a:endParaRPr lang="en-US" altLang="zh-CN" sz="2000" b="1" dirty="0">
              <a:solidFill>
                <a:srgbClr val="FF0000"/>
              </a:solidFill>
              <a:latin typeface="Constantia"/>
              <a:ea typeface="宋体" panose="02010600030101010101" pitchFamily="2" charset="-122"/>
              <a:cs typeface="+mn-cs"/>
            </a:endParaRPr>
          </a:p>
          <a:p>
            <a:pPr algn="ctr" rtl="0" fontAlgn="auto">
              <a:spcBef>
                <a:spcPts val="0"/>
              </a:spcBef>
              <a:spcAft>
                <a:spcPts val="0"/>
              </a:spcAft>
            </a:pPr>
            <a:r>
              <a:rPr lang="zh-CN" altLang="en-US" sz="2000" b="1" dirty="0">
                <a:solidFill>
                  <a:srgbClr val="FF0000"/>
                </a:solidFill>
                <a:latin typeface="Constantia"/>
                <a:ea typeface="宋体" panose="02010600030101010101" pitchFamily="2" charset="-122"/>
                <a:cs typeface="+mn-cs"/>
              </a:rPr>
              <a:t>创新训练</a:t>
            </a:r>
            <a:endParaRPr lang="en-US" altLang="zh-CN" sz="2000" b="1" dirty="0">
              <a:solidFill>
                <a:srgbClr val="FF0000"/>
              </a:solidFill>
              <a:latin typeface="Constantia"/>
              <a:ea typeface="宋体" panose="02010600030101010101" pitchFamily="2" charset="-122"/>
              <a:cs typeface="+mn-cs"/>
            </a:endParaRPr>
          </a:p>
        </p:txBody>
      </p:sp>
      <p:sp>
        <p:nvSpPr>
          <p:cNvPr id="18" name="Text Box 13">
            <a:extLst>
              <a:ext uri="{FF2B5EF4-FFF2-40B4-BE49-F238E27FC236}">
                <a16:creationId xmlns:a16="http://schemas.microsoft.com/office/drawing/2014/main" xmlns="" id="{F89A95D8-282E-486E-8839-3E5220538697}"/>
              </a:ext>
            </a:extLst>
          </p:cNvPr>
          <p:cNvSpPr txBox="1">
            <a:spLocks noChangeArrowheads="1"/>
          </p:cNvSpPr>
          <p:nvPr/>
        </p:nvSpPr>
        <p:spPr bwMode="black">
          <a:xfrm>
            <a:off x="5033925" y="3582248"/>
            <a:ext cx="205188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0" eaLnBrk="0" fontAlgn="auto" hangingPunct="0">
              <a:spcBef>
                <a:spcPts val="0"/>
              </a:spcBef>
              <a:spcAft>
                <a:spcPts val="0"/>
              </a:spcAft>
            </a:pPr>
            <a:r>
              <a:rPr lang="zh-CN" altLang="en-US" sz="2000" b="1" dirty="0">
                <a:solidFill>
                  <a:srgbClr val="7030A0"/>
                </a:solidFill>
                <a:latin typeface="Constantia"/>
                <a:ea typeface="宋体" panose="02010600030101010101" pitchFamily="2" charset="-122"/>
                <a:cs typeface="+mn-cs"/>
              </a:rPr>
              <a:t>下位机开发基础</a:t>
            </a:r>
            <a:endParaRPr lang="en-US" altLang="zh-CN" sz="2000" b="1" dirty="0">
              <a:solidFill>
                <a:srgbClr val="7030A0"/>
              </a:solidFill>
              <a:latin typeface="Constantia"/>
              <a:ea typeface="宋体" panose="02010600030101010101" pitchFamily="2" charset="-122"/>
              <a:cs typeface="+mn-cs"/>
            </a:endParaRPr>
          </a:p>
          <a:p>
            <a:pPr algn="ctr" rtl="0" eaLnBrk="0" fontAlgn="auto" hangingPunct="0">
              <a:spcBef>
                <a:spcPts val="0"/>
              </a:spcBef>
              <a:spcAft>
                <a:spcPts val="0"/>
              </a:spcAft>
            </a:pPr>
            <a:r>
              <a:rPr lang="zh-CN" altLang="en-US" sz="2000" b="1" dirty="0">
                <a:solidFill>
                  <a:srgbClr val="7030A0"/>
                </a:solidFill>
                <a:latin typeface="Constantia"/>
                <a:ea typeface="宋体" panose="02010600030101010101" pitchFamily="2" charset="-122"/>
                <a:cs typeface="+mn-cs"/>
              </a:rPr>
              <a:t>基于</a:t>
            </a:r>
            <a:r>
              <a:rPr lang="en-US" altLang="zh-CN" sz="2000" b="1" dirty="0">
                <a:solidFill>
                  <a:srgbClr val="7030A0"/>
                </a:solidFill>
                <a:latin typeface="Constantia"/>
                <a:ea typeface="宋体" panose="02010600030101010101" pitchFamily="2" charset="-122"/>
                <a:cs typeface="+mn-cs"/>
              </a:rPr>
              <a:t>Arduino</a:t>
            </a:r>
          </a:p>
          <a:p>
            <a:pPr algn="ctr" rtl="0" eaLnBrk="0" fontAlgn="auto" hangingPunct="0">
              <a:spcBef>
                <a:spcPts val="0"/>
              </a:spcBef>
              <a:spcAft>
                <a:spcPts val="0"/>
              </a:spcAft>
            </a:pPr>
            <a:endParaRPr lang="en-US" altLang="zh-CN" sz="1400" dirty="0">
              <a:solidFill>
                <a:srgbClr val="7030A0"/>
              </a:solidFill>
              <a:latin typeface="Constantia"/>
              <a:ea typeface="宋体" panose="02010600030101010101" pitchFamily="2" charset="-122"/>
              <a:cs typeface="+mn-cs"/>
            </a:endParaRPr>
          </a:p>
        </p:txBody>
      </p:sp>
      <p:sp>
        <p:nvSpPr>
          <p:cNvPr id="19" name="Text Box 14">
            <a:extLst>
              <a:ext uri="{FF2B5EF4-FFF2-40B4-BE49-F238E27FC236}">
                <a16:creationId xmlns:a16="http://schemas.microsoft.com/office/drawing/2014/main" xmlns="" id="{9A27ECD6-C221-40E7-A598-C88B3BA816BA}"/>
              </a:ext>
            </a:extLst>
          </p:cNvPr>
          <p:cNvSpPr txBox="1">
            <a:spLocks noChangeArrowheads="1"/>
          </p:cNvSpPr>
          <p:nvPr/>
        </p:nvSpPr>
        <p:spPr bwMode="black">
          <a:xfrm>
            <a:off x="3622675" y="5591752"/>
            <a:ext cx="282249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0" eaLnBrk="0" fontAlgn="auto" hangingPunct="0">
              <a:spcBef>
                <a:spcPts val="0"/>
              </a:spcBef>
              <a:spcAft>
                <a:spcPts val="0"/>
              </a:spcAft>
            </a:pPr>
            <a:r>
              <a:rPr lang="zh-CN" altLang="en-US" sz="2000" b="1" dirty="0">
                <a:solidFill>
                  <a:srgbClr val="002060"/>
                </a:solidFill>
                <a:latin typeface="Constantia"/>
                <a:ea typeface="宋体" panose="02010600030101010101" pitchFamily="2" charset="-122"/>
                <a:cs typeface="+mn-cs"/>
              </a:rPr>
              <a:t>上位机开发基础</a:t>
            </a:r>
            <a:endParaRPr lang="en-US" altLang="zh-CN" sz="2000" b="1" dirty="0">
              <a:solidFill>
                <a:srgbClr val="002060"/>
              </a:solidFill>
              <a:latin typeface="Constantia"/>
              <a:ea typeface="宋体" panose="02010600030101010101" pitchFamily="2" charset="-122"/>
              <a:cs typeface="+mn-cs"/>
            </a:endParaRPr>
          </a:p>
          <a:p>
            <a:pPr marL="171450" indent="-171450" algn="ctr" rtl="0" eaLnBrk="0" fontAlgn="auto" hangingPunct="0">
              <a:spcBef>
                <a:spcPts val="0"/>
              </a:spcBef>
              <a:spcAft>
                <a:spcPts val="0"/>
              </a:spcAft>
              <a:buFont typeface="Arial" panose="020B0604020202020204" pitchFamily="34" charset="0"/>
              <a:buChar char="•"/>
            </a:pPr>
            <a:r>
              <a:rPr lang="zh-CN" altLang="en-US" sz="2000" b="1" dirty="0">
                <a:solidFill>
                  <a:srgbClr val="002060"/>
                </a:solidFill>
                <a:latin typeface="Constantia"/>
                <a:ea typeface="宋体" panose="02010600030101010101" pitchFamily="2" charset="-122"/>
                <a:cs typeface="+mn-cs"/>
              </a:rPr>
              <a:t>基于</a:t>
            </a:r>
            <a:r>
              <a:rPr lang="en-US" altLang="zh-CN" sz="2000" b="1" dirty="0" err="1">
                <a:solidFill>
                  <a:srgbClr val="002060"/>
                </a:solidFill>
                <a:latin typeface="Constantia"/>
                <a:ea typeface="宋体" panose="02010600030101010101" pitchFamily="2" charset="-122"/>
                <a:cs typeface="+mn-cs"/>
              </a:rPr>
              <a:t>c#</a:t>
            </a:r>
            <a:r>
              <a:rPr lang="zh-CN" altLang="en-US" sz="2000" b="1" dirty="0">
                <a:solidFill>
                  <a:srgbClr val="002060"/>
                </a:solidFill>
                <a:latin typeface="Constantia"/>
                <a:ea typeface="宋体" panose="02010600030101010101" pitchFamily="2" charset="-122"/>
                <a:cs typeface="+mn-cs"/>
              </a:rPr>
              <a:t>（</a:t>
            </a:r>
            <a:r>
              <a:rPr lang="en-US" altLang="zh-CN" sz="2000" b="1" dirty="0">
                <a:solidFill>
                  <a:srgbClr val="002060"/>
                </a:solidFill>
                <a:latin typeface="Constantia"/>
                <a:ea typeface="宋体" panose="02010600030101010101" pitchFamily="2" charset="-122"/>
                <a:cs typeface="+mn-cs"/>
              </a:rPr>
              <a:t>windows</a:t>
            </a:r>
            <a:r>
              <a:rPr lang="zh-CN" altLang="en-US" sz="2000" b="1" dirty="0">
                <a:solidFill>
                  <a:srgbClr val="002060"/>
                </a:solidFill>
                <a:latin typeface="Constantia"/>
                <a:ea typeface="宋体" panose="02010600030101010101" pitchFamily="2" charset="-122"/>
                <a:cs typeface="+mn-cs"/>
              </a:rPr>
              <a:t>）</a:t>
            </a:r>
            <a:endParaRPr lang="en-US" altLang="zh-CN" sz="2000" b="1" dirty="0">
              <a:solidFill>
                <a:srgbClr val="002060"/>
              </a:solidFill>
              <a:latin typeface="Constantia"/>
              <a:ea typeface="宋体" panose="02010600030101010101" pitchFamily="2" charset="-122"/>
              <a:cs typeface="+mn-cs"/>
            </a:endParaRPr>
          </a:p>
          <a:p>
            <a:pPr marL="171450" indent="-171450" algn="ctr" rtl="0" eaLnBrk="0" fontAlgn="auto" hangingPunct="0">
              <a:spcBef>
                <a:spcPts val="0"/>
              </a:spcBef>
              <a:spcAft>
                <a:spcPts val="0"/>
              </a:spcAft>
              <a:buFont typeface="Arial" panose="020B0604020202020204" pitchFamily="34" charset="0"/>
              <a:buChar char="•"/>
            </a:pPr>
            <a:r>
              <a:rPr lang="zh-CN" altLang="en-US" sz="2000" b="1" dirty="0">
                <a:solidFill>
                  <a:srgbClr val="002060"/>
                </a:solidFill>
                <a:latin typeface="Constantia"/>
                <a:ea typeface="宋体" panose="02010600030101010101" pitchFamily="2" charset="-122"/>
                <a:cs typeface="+mn-cs"/>
              </a:rPr>
              <a:t>基于</a:t>
            </a:r>
            <a:r>
              <a:rPr lang="en-US" altLang="zh-CN" sz="2000" b="1" dirty="0">
                <a:solidFill>
                  <a:srgbClr val="002060"/>
                </a:solidFill>
                <a:latin typeface="Constantia"/>
                <a:ea typeface="宋体" panose="02010600030101010101" pitchFamily="2" charset="-122"/>
                <a:cs typeface="+mn-cs"/>
              </a:rPr>
              <a:t>python(Linux)</a:t>
            </a:r>
            <a:endParaRPr lang="en-US" altLang="zh-CN" sz="2000" dirty="0">
              <a:solidFill>
                <a:srgbClr val="002060"/>
              </a:solidFill>
              <a:latin typeface="Constantia"/>
              <a:ea typeface="宋体" panose="02010600030101010101" pitchFamily="2" charset="-122"/>
              <a:cs typeface="+mn-cs"/>
            </a:endParaRPr>
          </a:p>
        </p:txBody>
      </p:sp>
      <p:sp>
        <p:nvSpPr>
          <p:cNvPr id="20" name="Text Box 15">
            <a:extLst>
              <a:ext uri="{FF2B5EF4-FFF2-40B4-BE49-F238E27FC236}">
                <a16:creationId xmlns:a16="http://schemas.microsoft.com/office/drawing/2014/main" xmlns="" id="{215A1C32-865E-4E89-8E2C-67B4B8B6AAE8}"/>
              </a:ext>
            </a:extLst>
          </p:cNvPr>
          <p:cNvSpPr txBox="1">
            <a:spLocks noChangeArrowheads="1"/>
          </p:cNvSpPr>
          <p:nvPr/>
        </p:nvSpPr>
        <p:spPr bwMode="black">
          <a:xfrm>
            <a:off x="6235738" y="5730381"/>
            <a:ext cx="230183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0" eaLnBrk="0" fontAlgn="auto" hangingPunct="0">
              <a:spcBef>
                <a:spcPts val="0"/>
              </a:spcBef>
              <a:spcAft>
                <a:spcPts val="0"/>
              </a:spcAft>
            </a:pPr>
            <a:r>
              <a:rPr lang="zh-CN" altLang="en-US" sz="2000" b="1" dirty="0">
                <a:solidFill>
                  <a:srgbClr val="00B050"/>
                </a:solidFill>
                <a:latin typeface="Constantia"/>
                <a:ea typeface="宋体" panose="02010600030101010101" pitchFamily="2" charset="-122"/>
                <a:cs typeface="+mn-cs"/>
              </a:rPr>
              <a:t>远程终端开发基础</a:t>
            </a:r>
            <a:endParaRPr lang="en-US" altLang="zh-CN" sz="2000" b="1" dirty="0">
              <a:solidFill>
                <a:srgbClr val="00B050"/>
              </a:solidFill>
              <a:latin typeface="Constantia"/>
              <a:ea typeface="宋体" panose="02010600030101010101" pitchFamily="2" charset="-122"/>
              <a:cs typeface="+mn-cs"/>
            </a:endParaRPr>
          </a:p>
          <a:p>
            <a:pPr algn="ctr" rtl="0" eaLnBrk="0" fontAlgn="auto" hangingPunct="0">
              <a:spcBef>
                <a:spcPts val="0"/>
              </a:spcBef>
              <a:spcAft>
                <a:spcPts val="0"/>
              </a:spcAft>
            </a:pPr>
            <a:r>
              <a:rPr lang="zh-CN" altLang="en-US" sz="2000" b="1" dirty="0">
                <a:solidFill>
                  <a:srgbClr val="00B050"/>
                </a:solidFill>
                <a:latin typeface="Constantia"/>
                <a:ea typeface="宋体" panose="02010600030101010101" pitchFamily="2" charset="-122"/>
                <a:cs typeface="+mn-cs"/>
              </a:rPr>
              <a:t>基于</a:t>
            </a:r>
            <a:r>
              <a:rPr lang="en-US" altLang="zh-CN" sz="2000" b="1" dirty="0">
                <a:solidFill>
                  <a:srgbClr val="00B050"/>
                </a:solidFill>
                <a:latin typeface="Constantia"/>
                <a:ea typeface="宋体" panose="02010600030101010101" pitchFamily="2" charset="-122"/>
                <a:cs typeface="+mn-cs"/>
              </a:rPr>
              <a:t>Android</a:t>
            </a:r>
            <a:r>
              <a:rPr lang="zh-CN" altLang="en-US" sz="2000" b="1" dirty="0">
                <a:solidFill>
                  <a:srgbClr val="00B050"/>
                </a:solidFill>
                <a:latin typeface="Constantia"/>
                <a:ea typeface="宋体" panose="02010600030101010101" pitchFamily="2" charset="-122"/>
                <a:cs typeface="+mn-cs"/>
              </a:rPr>
              <a:t>开发</a:t>
            </a:r>
            <a:endParaRPr lang="en-US" altLang="zh-CN" sz="2000" dirty="0">
              <a:solidFill>
                <a:srgbClr val="00B050"/>
              </a:solidFill>
              <a:latin typeface="Constantia"/>
              <a:ea typeface="宋体" panose="02010600030101010101" pitchFamily="2" charset="-122"/>
              <a:cs typeface="+mn-cs"/>
            </a:endParaRPr>
          </a:p>
        </p:txBody>
      </p:sp>
      <p:sp>
        <p:nvSpPr>
          <p:cNvPr id="21" name="矩形 20">
            <a:extLst>
              <a:ext uri="{FF2B5EF4-FFF2-40B4-BE49-F238E27FC236}">
                <a16:creationId xmlns:a16="http://schemas.microsoft.com/office/drawing/2014/main" xmlns="" id="{F9317895-16A0-4374-A481-FD321FE1640C}"/>
              </a:ext>
            </a:extLst>
          </p:cNvPr>
          <p:cNvSpPr/>
          <p:nvPr/>
        </p:nvSpPr>
        <p:spPr>
          <a:xfrm>
            <a:off x="7161289" y="3230154"/>
            <a:ext cx="914400" cy="914400"/>
          </a:xfrm>
          <a:prstGeom prst="rect">
            <a:avLst/>
          </a:prstGeom>
          <a:solidFill>
            <a:srgbClr val="FFFF00"/>
          </a:solidFill>
          <a:ln w="12700" cap="flat" cmpd="sng" algn="ctr">
            <a:solidFill>
              <a:srgbClr val="6A3A20">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solidFill>
                  <a:srgbClr val="002060"/>
                </a:solidFill>
                <a:effectLst/>
                <a:uLnTx/>
                <a:uFillTx/>
                <a:latin typeface="Constantia"/>
                <a:ea typeface="幼圆" panose="02010509060101010101" pitchFamily="49" charset="-122"/>
                <a:cs typeface="+mn-cs"/>
              </a:rPr>
              <a:t>感知</a:t>
            </a:r>
          </a:p>
        </p:txBody>
      </p:sp>
      <p:sp>
        <p:nvSpPr>
          <p:cNvPr id="22" name="矩形 21">
            <a:extLst>
              <a:ext uri="{FF2B5EF4-FFF2-40B4-BE49-F238E27FC236}">
                <a16:creationId xmlns:a16="http://schemas.microsoft.com/office/drawing/2014/main" xmlns="" id="{CC6B1E7C-1481-441E-9EAB-B8959FC60066}"/>
              </a:ext>
            </a:extLst>
          </p:cNvPr>
          <p:cNvSpPr/>
          <p:nvPr/>
        </p:nvSpPr>
        <p:spPr>
          <a:xfrm>
            <a:off x="2370023" y="4812122"/>
            <a:ext cx="1620914" cy="914400"/>
          </a:xfrm>
          <a:prstGeom prst="rect">
            <a:avLst/>
          </a:prstGeom>
          <a:solidFill>
            <a:srgbClr val="FFFF00"/>
          </a:solidFill>
          <a:ln w="12700" cap="flat" cmpd="sng" algn="ctr">
            <a:solidFill>
              <a:srgbClr val="6A3A20">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solidFill>
                  <a:srgbClr val="002060"/>
                </a:solidFill>
                <a:effectLst/>
                <a:uLnTx/>
                <a:uFillTx/>
                <a:latin typeface="Constantia"/>
                <a:ea typeface="幼圆" panose="02010509060101010101" pitchFamily="49" charset="-122"/>
                <a:cs typeface="+mn-cs"/>
              </a:rPr>
              <a:t>数据计算与处理</a:t>
            </a:r>
          </a:p>
        </p:txBody>
      </p:sp>
      <p:sp>
        <p:nvSpPr>
          <p:cNvPr id="23" name="矩形 22">
            <a:extLst>
              <a:ext uri="{FF2B5EF4-FFF2-40B4-BE49-F238E27FC236}">
                <a16:creationId xmlns:a16="http://schemas.microsoft.com/office/drawing/2014/main" xmlns="" id="{B79DE9BF-AC4A-4CCB-8D60-8B0E6F887BE8}"/>
              </a:ext>
            </a:extLst>
          </p:cNvPr>
          <p:cNvSpPr/>
          <p:nvPr/>
        </p:nvSpPr>
        <p:spPr>
          <a:xfrm>
            <a:off x="8166101" y="4591863"/>
            <a:ext cx="914400" cy="914400"/>
          </a:xfrm>
          <a:prstGeom prst="rect">
            <a:avLst/>
          </a:prstGeom>
          <a:solidFill>
            <a:srgbClr val="FFFF00"/>
          </a:solidFill>
          <a:ln w="12700" cap="flat" cmpd="sng" algn="ctr">
            <a:solidFill>
              <a:srgbClr val="6A3A20">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solidFill>
                  <a:srgbClr val="002060"/>
                </a:solidFill>
                <a:effectLst/>
                <a:uLnTx/>
                <a:uFillTx/>
                <a:latin typeface="Constantia"/>
                <a:ea typeface="幼圆" panose="02010509060101010101" pitchFamily="49" charset="-122"/>
                <a:cs typeface="+mn-cs"/>
              </a:rPr>
              <a:t>远程控制</a:t>
            </a:r>
          </a:p>
        </p:txBody>
      </p:sp>
    </p:spTree>
    <p:extLst>
      <p:ext uri="{BB962C8B-B14F-4D97-AF65-F5344CB8AC3E}">
        <p14:creationId xmlns:p14="http://schemas.microsoft.com/office/powerpoint/2010/main" val="3599189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xmlns="" id="{1684C7C4-8479-4DDB-9F67-7B3FFEEBC9EF}"/>
              </a:ext>
            </a:extLst>
          </p:cNvPr>
          <p:cNvSpPr>
            <a:spLocks noGrp="1"/>
          </p:cNvSpPr>
          <p:nvPr>
            <p:ph type="title"/>
          </p:nvPr>
        </p:nvSpPr>
        <p:spPr/>
        <p:txBody>
          <a:bodyPr/>
          <a:lstStyle/>
          <a:p>
            <a:pPr eaLnBrk="1" hangingPunct="1"/>
            <a:r>
              <a:rPr lang="zh-CN" altLang="en-US" dirty="0" smtClean="0">
                <a:latin typeface="Times New Roman" panose="02020603050405020304" pitchFamily="18" charset="0"/>
                <a:cs typeface="Times New Roman" panose="02020603050405020304" pitchFamily="18" charset="0"/>
              </a:rPr>
              <a:t>感知平台：</a:t>
            </a:r>
            <a:r>
              <a:rPr lang="en-US" altLang="zh-CN" dirty="0" smtClean="0">
                <a:latin typeface="Times New Roman" panose="02020603050405020304" pitchFamily="18" charset="0"/>
                <a:cs typeface="Times New Roman" panose="02020603050405020304" pitchFamily="18" charset="0"/>
              </a:rPr>
              <a:t>Arduino</a:t>
            </a:r>
            <a:endParaRPr lang="zh-CN" altLang="en-US" dirty="0">
              <a:latin typeface="Times New Roman" panose="02020603050405020304" pitchFamily="18" charset="0"/>
              <a:cs typeface="Times New Roman" panose="02020603050405020304" pitchFamily="18" charset="0"/>
            </a:endParaRPr>
          </a:p>
        </p:txBody>
      </p:sp>
      <p:sp>
        <p:nvSpPr>
          <p:cNvPr id="35843" name="内容占位符 2">
            <a:extLst>
              <a:ext uri="{FF2B5EF4-FFF2-40B4-BE49-F238E27FC236}">
                <a16:creationId xmlns:a16="http://schemas.microsoft.com/office/drawing/2014/main" xmlns="" id="{7518567B-F1F8-4BAF-895F-98C8FEB5B187}"/>
              </a:ext>
            </a:extLst>
          </p:cNvPr>
          <p:cNvSpPr>
            <a:spLocks noGrp="1"/>
          </p:cNvSpPr>
          <p:nvPr>
            <p:ph idx="1"/>
          </p:nvPr>
        </p:nvSpPr>
        <p:spPr/>
        <p:txBody>
          <a:bodyPr/>
          <a:lstStyle/>
          <a:p>
            <a:r>
              <a:rPr lang="zh-CN" altLang="en-US" sz="2800" dirty="0">
                <a:latin typeface="Times New Roman" panose="02020603050405020304" pitchFamily="18" charset="0"/>
                <a:cs typeface="Times New Roman" panose="02020603050405020304" pitchFamily="18" charset="0"/>
              </a:rPr>
              <a:t>Arduino是一块简单、方便使用的通用GPIO接口板（增强型单片机），接口丰富，软硬件开源，使用类c语言编程，并提供丰富的库函数。</a:t>
            </a:r>
            <a:endParaRPr lang="en-US" altLang="zh-CN" sz="2800" dirty="0">
              <a:latin typeface="Times New Roman" panose="02020603050405020304" pitchFamily="18" charset="0"/>
              <a:cs typeface="Times New Roman" panose="02020603050405020304" pitchFamily="18" charset="0"/>
            </a:endParaRPr>
          </a:p>
          <a:p>
            <a:pPr>
              <a:lnSpc>
                <a:spcPct val="150000"/>
              </a:lnSpc>
              <a:buFontTx/>
              <a:buNone/>
            </a:pPr>
            <a:endParaRPr lang="zh-CN" altLang="en-US" sz="1350" dirty="0">
              <a:latin typeface="Times New Roman" panose="02020603050405020304" pitchFamily="18" charset="0"/>
              <a:cs typeface="Times New Roman" panose="02020603050405020304" pitchFamily="18" charset="0"/>
            </a:endParaRPr>
          </a:p>
          <a:p>
            <a:pPr eaLnBrk="1" hangingPunct="1"/>
            <a:endParaRPr lang="zh-CN" altLang="en-US" sz="1350" dirty="0">
              <a:latin typeface="Times New Roman" panose="02020603050405020304" pitchFamily="18" charset="0"/>
              <a:cs typeface="Times New Roman" panose="02020603050405020304" pitchFamily="18" charset="0"/>
            </a:endParaRPr>
          </a:p>
        </p:txBody>
      </p:sp>
      <p:sp>
        <p:nvSpPr>
          <p:cNvPr id="35844" name="日期占位符 3">
            <a:extLst>
              <a:ext uri="{FF2B5EF4-FFF2-40B4-BE49-F238E27FC236}">
                <a16:creationId xmlns:a16="http://schemas.microsoft.com/office/drawing/2014/main" xmlns="" id="{7727D879-A852-4E01-9380-B749E686A17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557361" indent="-214370" eaLnBrk="0" hangingPunct="0">
              <a:defRPr>
                <a:solidFill>
                  <a:schemeClr val="tx1"/>
                </a:solidFill>
                <a:latin typeface="Arial" panose="020B0604020202020204" pitchFamily="34" charset="0"/>
                <a:ea typeface="宋体" panose="02010600030101010101" pitchFamily="2" charset="-122"/>
              </a:defRPr>
            </a:lvl2pPr>
            <a:lvl3pPr marL="857479" indent="-171496" eaLnBrk="0" hangingPunct="0">
              <a:defRPr>
                <a:solidFill>
                  <a:schemeClr val="tx1"/>
                </a:solidFill>
                <a:latin typeface="Arial" panose="020B0604020202020204" pitchFamily="34" charset="0"/>
                <a:ea typeface="宋体" panose="02010600030101010101" pitchFamily="2" charset="-122"/>
              </a:defRPr>
            </a:lvl3pPr>
            <a:lvl4pPr marL="1200470" indent="-171496" eaLnBrk="0" hangingPunct="0">
              <a:defRPr>
                <a:solidFill>
                  <a:schemeClr val="tx1"/>
                </a:solidFill>
                <a:latin typeface="Arial" panose="020B0604020202020204" pitchFamily="34" charset="0"/>
                <a:ea typeface="宋体" panose="02010600030101010101" pitchFamily="2" charset="-122"/>
              </a:defRPr>
            </a:lvl4pPr>
            <a:lvl5pPr marL="1543461" indent="-171496" eaLnBrk="0" hangingPunct="0">
              <a:defRPr>
                <a:solidFill>
                  <a:schemeClr val="tx1"/>
                </a:solidFill>
                <a:latin typeface="Arial" panose="020B0604020202020204" pitchFamily="34" charset="0"/>
                <a:ea typeface="宋体" panose="02010600030101010101" pitchFamily="2" charset="-122"/>
              </a:defRPr>
            </a:lvl5pPr>
            <a:lvl6pPr marL="1886453" indent="-171496"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229444" indent="-171496"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2572436" indent="-171496"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2915427" indent="-171496"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91364F26-D4C0-4DA3-ACB8-673D21DE927F}" type="datetime1">
              <a:rPr lang="en-US" altLang="zh-CN" smtClean="0">
                <a:solidFill>
                  <a:srgbClr val="898989"/>
                </a:solidFill>
                <a:latin typeface="Times New Roman" panose="02020603050405020304" pitchFamily="18" charset="0"/>
                <a:cs typeface="Times New Roman" panose="02020603050405020304" pitchFamily="18" charset="0"/>
              </a:rPr>
              <a:pPr eaLnBrk="1" hangingPunct="1"/>
              <a:t>4/23/2019</a:t>
            </a:fld>
            <a:endParaRPr lang="zh-CN" altLang="en-US" sz="1350">
              <a:latin typeface="Times New Roman" panose="02020603050405020304" pitchFamily="18" charset="0"/>
              <a:cs typeface="Times New Roman" panose="02020603050405020304" pitchFamily="18" charset="0"/>
            </a:endParaRPr>
          </a:p>
        </p:txBody>
      </p:sp>
      <p:sp>
        <p:nvSpPr>
          <p:cNvPr id="35845" name="Text Box 13">
            <a:extLst>
              <a:ext uri="{FF2B5EF4-FFF2-40B4-BE49-F238E27FC236}">
                <a16:creationId xmlns:a16="http://schemas.microsoft.com/office/drawing/2014/main" xmlns="" id="{4CCA2736-9770-4429-B461-9AAE1397F34B}"/>
              </a:ext>
            </a:extLst>
          </p:cNvPr>
          <p:cNvSpPr txBox="1">
            <a:spLocks noChangeArrowheads="1"/>
          </p:cNvSpPr>
          <p:nvPr/>
        </p:nvSpPr>
        <p:spPr bwMode="black">
          <a:xfrm>
            <a:off x="1820940" y="3319435"/>
            <a:ext cx="1314792" cy="113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0650" indent="-1206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Char char="•"/>
            </a:pPr>
            <a:r>
              <a:rPr lang="zh-CN" altLang="en-US" sz="1350" b="1">
                <a:solidFill>
                  <a:srgbClr val="FFFFFF"/>
                </a:solidFill>
                <a:latin typeface="Times New Roman" panose="02020603050405020304" pitchFamily="18" charset="0"/>
                <a:cs typeface="Times New Roman" panose="02020603050405020304" pitchFamily="18" charset="0"/>
              </a:rPr>
              <a:t>软硬件开源</a:t>
            </a:r>
            <a:r>
              <a:rPr lang="zh-CN" altLang="en-US" sz="1050" b="1">
                <a:solidFill>
                  <a:srgbClr val="FFFFFF"/>
                </a:solidFill>
                <a:latin typeface="Times New Roman" panose="02020603050405020304" pitchFamily="18" charset="0"/>
                <a:cs typeface="Times New Roman" panose="02020603050405020304" pitchFamily="18" charset="0"/>
              </a:rPr>
              <a:t>，</a:t>
            </a:r>
            <a:r>
              <a:rPr lang="zh-CN" altLang="en-US" sz="1350" b="1">
                <a:solidFill>
                  <a:srgbClr val="FFFFFF"/>
                </a:solidFill>
                <a:latin typeface="Times New Roman" panose="02020603050405020304" pitchFamily="18" charset="0"/>
                <a:cs typeface="Times New Roman" panose="02020603050405020304" pitchFamily="18" charset="0"/>
              </a:rPr>
              <a:t>采用类</a:t>
            </a:r>
            <a:r>
              <a:rPr lang="en-US" altLang="zh-CN" sz="1350" b="1">
                <a:solidFill>
                  <a:srgbClr val="FFFFFF"/>
                </a:solidFill>
                <a:latin typeface="Times New Roman" panose="02020603050405020304" pitchFamily="18" charset="0"/>
                <a:cs typeface="Times New Roman" panose="02020603050405020304" pitchFamily="18" charset="0"/>
              </a:rPr>
              <a:t>C</a:t>
            </a:r>
            <a:r>
              <a:rPr lang="zh-CN" altLang="en-US" sz="1350" b="1">
                <a:solidFill>
                  <a:srgbClr val="FFFFFF"/>
                </a:solidFill>
                <a:latin typeface="Times New Roman" panose="02020603050405020304" pitchFamily="18" charset="0"/>
                <a:cs typeface="Times New Roman" panose="02020603050405020304" pitchFamily="18" charset="0"/>
              </a:rPr>
              <a:t>语言开发，硬件电路也可以自行修改</a:t>
            </a:r>
            <a:endParaRPr lang="en-US" altLang="zh-CN" sz="1350" b="1">
              <a:solidFill>
                <a:srgbClr val="FFFFFF"/>
              </a:solidFill>
              <a:latin typeface="Times New Roman" panose="02020603050405020304" pitchFamily="18" charset="0"/>
              <a:cs typeface="Times New Roman" panose="02020603050405020304" pitchFamily="18" charset="0"/>
            </a:endParaRPr>
          </a:p>
        </p:txBody>
      </p:sp>
      <p:sp>
        <p:nvSpPr>
          <p:cNvPr id="35846" name="Text Box 14">
            <a:extLst>
              <a:ext uri="{FF2B5EF4-FFF2-40B4-BE49-F238E27FC236}">
                <a16:creationId xmlns:a16="http://schemas.microsoft.com/office/drawing/2014/main" xmlns="" id="{D786BA6D-40A8-420E-8CF0-4CE34C990C2E}"/>
              </a:ext>
            </a:extLst>
          </p:cNvPr>
          <p:cNvSpPr txBox="1">
            <a:spLocks noChangeArrowheads="1"/>
          </p:cNvSpPr>
          <p:nvPr/>
        </p:nvSpPr>
        <p:spPr bwMode="black">
          <a:xfrm>
            <a:off x="3878876" y="3319435"/>
            <a:ext cx="131479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0650" indent="-1206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Char char="•"/>
            </a:pPr>
            <a:r>
              <a:rPr lang="en-US" altLang="zh-CN" sz="1050">
                <a:solidFill>
                  <a:srgbClr val="FFFFFF"/>
                </a:solidFill>
                <a:latin typeface="Times New Roman" panose="02020603050405020304" pitchFamily="18" charset="0"/>
                <a:cs typeface="Times New Roman" panose="02020603050405020304" pitchFamily="18" charset="0"/>
              </a:rPr>
              <a:t>Click to add Text</a:t>
            </a:r>
          </a:p>
          <a:p>
            <a:pPr eaLnBrk="1" hangingPunct="1">
              <a:spcBef>
                <a:spcPct val="50000"/>
              </a:spcBef>
              <a:buFontTx/>
              <a:buChar char="•"/>
            </a:pPr>
            <a:r>
              <a:rPr lang="en-US" altLang="zh-CN" sz="1050">
                <a:solidFill>
                  <a:srgbClr val="FFFFFF"/>
                </a:solidFill>
                <a:latin typeface="Times New Roman" panose="02020603050405020304" pitchFamily="18" charset="0"/>
                <a:cs typeface="Times New Roman" panose="02020603050405020304" pitchFamily="18" charset="0"/>
              </a:rPr>
              <a:t>Click to add Text</a:t>
            </a:r>
          </a:p>
          <a:p>
            <a:pPr eaLnBrk="1" hangingPunct="1">
              <a:spcBef>
                <a:spcPct val="50000"/>
              </a:spcBef>
              <a:buFontTx/>
              <a:buChar char="•"/>
            </a:pPr>
            <a:r>
              <a:rPr lang="en-US" altLang="zh-CN" sz="1050">
                <a:solidFill>
                  <a:srgbClr val="FFFFFF"/>
                </a:solidFill>
                <a:latin typeface="Times New Roman" panose="02020603050405020304" pitchFamily="18" charset="0"/>
                <a:cs typeface="Times New Roman" panose="02020603050405020304" pitchFamily="18" charset="0"/>
              </a:rPr>
              <a:t>Click to add Text</a:t>
            </a:r>
          </a:p>
        </p:txBody>
      </p:sp>
      <p:sp>
        <p:nvSpPr>
          <p:cNvPr id="35847" name="Text Box 15">
            <a:extLst>
              <a:ext uri="{FF2B5EF4-FFF2-40B4-BE49-F238E27FC236}">
                <a16:creationId xmlns:a16="http://schemas.microsoft.com/office/drawing/2014/main" xmlns="" id="{5160F645-6A39-44ED-8CE4-6DB7EC43782A}"/>
              </a:ext>
            </a:extLst>
          </p:cNvPr>
          <p:cNvSpPr txBox="1">
            <a:spLocks noChangeArrowheads="1"/>
          </p:cNvSpPr>
          <p:nvPr/>
        </p:nvSpPr>
        <p:spPr bwMode="black">
          <a:xfrm>
            <a:off x="5993977" y="3319435"/>
            <a:ext cx="131479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0650" indent="-1206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Char char="•"/>
            </a:pPr>
            <a:r>
              <a:rPr lang="en-US" altLang="zh-CN" sz="1050">
                <a:solidFill>
                  <a:srgbClr val="FFFFFF"/>
                </a:solidFill>
                <a:latin typeface="Times New Roman" panose="02020603050405020304" pitchFamily="18" charset="0"/>
                <a:cs typeface="Times New Roman" panose="02020603050405020304" pitchFamily="18" charset="0"/>
              </a:rPr>
              <a:t>Click to add Text</a:t>
            </a:r>
          </a:p>
          <a:p>
            <a:pPr eaLnBrk="1" hangingPunct="1">
              <a:spcBef>
                <a:spcPct val="50000"/>
              </a:spcBef>
              <a:buFontTx/>
              <a:buChar char="•"/>
            </a:pPr>
            <a:r>
              <a:rPr lang="en-US" altLang="zh-CN" sz="1050">
                <a:solidFill>
                  <a:srgbClr val="FFFFFF"/>
                </a:solidFill>
                <a:latin typeface="Times New Roman" panose="02020603050405020304" pitchFamily="18" charset="0"/>
                <a:cs typeface="Times New Roman" panose="02020603050405020304" pitchFamily="18" charset="0"/>
              </a:rPr>
              <a:t>Click to add Text</a:t>
            </a:r>
          </a:p>
          <a:p>
            <a:pPr eaLnBrk="1" hangingPunct="1">
              <a:spcBef>
                <a:spcPct val="50000"/>
              </a:spcBef>
              <a:buFontTx/>
              <a:buChar char="•"/>
            </a:pPr>
            <a:r>
              <a:rPr lang="en-US" altLang="zh-CN" sz="1050">
                <a:solidFill>
                  <a:srgbClr val="FFFFFF"/>
                </a:solidFill>
                <a:latin typeface="Times New Roman" panose="02020603050405020304" pitchFamily="18" charset="0"/>
                <a:cs typeface="Times New Roman" panose="02020603050405020304" pitchFamily="18" charset="0"/>
              </a:rPr>
              <a:t>Click to add Text</a:t>
            </a:r>
          </a:p>
        </p:txBody>
      </p:sp>
      <p:pic>
        <p:nvPicPr>
          <p:cNvPr id="35848" name="Picture 4" descr="arduino">
            <a:extLst>
              <a:ext uri="{FF2B5EF4-FFF2-40B4-BE49-F238E27FC236}">
                <a16:creationId xmlns:a16="http://schemas.microsoft.com/office/drawing/2014/main" xmlns="" id="{26A04DDE-59B6-40AF-8F11-FBD3BAD424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3956" y="3701467"/>
            <a:ext cx="3652598" cy="2737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0435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xmlns="" id="{496E3E69-34B3-44D5-8E7D-92FE81A65E35}"/>
              </a:ext>
            </a:extLst>
          </p:cNvPr>
          <p:cNvSpPr>
            <a:spLocks noGrp="1"/>
          </p:cNvSpPr>
          <p:nvPr>
            <p:ph type="title"/>
          </p:nvPr>
        </p:nvSpPr>
        <p:spPr/>
        <p:txBody>
          <a:bodyPr/>
          <a:lstStyle/>
          <a:p>
            <a:pPr eaLnBrk="1" hangingPunct="1"/>
            <a:r>
              <a:rPr lang="en-US" altLang="zh-CN" dirty="0" smtClean="0">
                <a:latin typeface="Times New Roman" panose="02020603050405020304" pitchFamily="18" charset="0"/>
                <a:cs typeface="Times New Roman" panose="02020603050405020304" pitchFamily="18" charset="0"/>
              </a:rPr>
              <a:t>Arduino</a:t>
            </a:r>
            <a:r>
              <a:rPr lang="zh-CN" altLang="en-US" dirty="0" smtClean="0">
                <a:latin typeface="Times New Roman" panose="02020603050405020304" pitchFamily="18" charset="0"/>
                <a:cs typeface="Times New Roman" panose="02020603050405020304" pitchFamily="18" charset="0"/>
              </a:rPr>
              <a:t>：传感器</a:t>
            </a:r>
            <a:r>
              <a:rPr lang="en-US" altLang="zh-CN" dirty="0" smtClean="0">
                <a:latin typeface="Times New Roman" panose="02020603050405020304" pitchFamily="18" charset="0"/>
                <a:cs typeface="Times New Roman" panose="02020603050405020304" pitchFamily="18" charset="0"/>
              </a:rPr>
              <a:t>&amp;</a:t>
            </a:r>
            <a:r>
              <a:rPr lang="zh-CN" altLang="en-US" dirty="0" smtClean="0">
                <a:latin typeface="Times New Roman" panose="02020603050405020304" pitchFamily="18" charset="0"/>
                <a:cs typeface="Times New Roman" panose="02020603050405020304" pitchFamily="18" charset="0"/>
              </a:rPr>
              <a:t>驱动器</a:t>
            </a:r>
            <a:endParaRPr lang="zh-CN" altLang="en-US" dirty="0">
              <a:latin typeface="Times New Roman" panose="02020603050405020304" pitchFamily="18" charset="0"/>
              <a:cs typeface="Times New Roman" panose="02020603050405020304" pitchFamily="18" charset="0"/>
            </a:endParaRPr>
          </a:p>
        </p:txBody>
      </p:sp>
      <p:sp>
        <p:nvSpPr>
          <p:cNvPr id="37891" name="内容占位符 2">
            <a:extLst>
              <a:ext uri="{FF2B5EF4-FFF2-40B4-BE49-F238E27FC236}">
                <a16:creationId xmlns:a16="http://schemas.microsoft.com/office/drawing/2014/main" xmlns="" id="{4604830D-80BB-4BDB-A9F5-22B090461E45}"/>
              </a:ext>
            </a:extLst>
          </p:cNvPr>
          <p:cNvSpPr>
            <a:spLocks noGrp="1"/>
          </p:cNvSpPr>
          <p:nvPr>
            <p:ph idx="1"/>
          </p:nvPr>
        </p:nvSpPr>
        <p:spPr/>
        <p:txBody>
          <a:bodyPr/>
          <a:lstStyle/>
          <a:p>
            <a:r>
              <a:rPr lang="zh-CN" altLang="en-US" sz="2800" dirty="0">
                <a:latin typeface="Times New Roman" panose="02020603050405020304" pitchFamily="18" charset="0"/>
                <a:cs typeface="Times New Roman" panose="02020603050405020304" pitchFamily="18" charset="0"/>
              </a:rPr>
              <a:t>可连接多种传感器</a:t>
            </a: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pPr lvl="1"/>
            <a:r>
              <a:rPr lang="zh-CN" altLang="en-US" sz="2400" dirty="0" smtClean="0">
                <a:latin typeface="Times New Roman" panose="02020603050405020304" pitchFamily="18" charset="0"/>
                <a:cs typeface="Times New Roman" panose="02020603050405020304" pitchFamily="18" charset="0"/>
              </a:rPr>
              <a:t>环境</a:t>
            </a:r>
            <a:r>
              <a:rPr lang="zh-CN" altLang="en-US" sz="2400" dirty="0">
                <a:latin typeface="Times New Roman" panose="02020603050405020304" pitchFamily="18" charset="0"/>
                <a:cs typeface="Times New Roman" panose="02020603050405020304" pitchFamily="18" charset="0"/>
              </a:rPr>
              <a:t>光传感器、温湿度传感器、人体红外热释电运动传感器、声音传感器、气体传感器、继电器、数字按钮、蜂鸣器、寻线传感器、震动传感器、超声传感器等。</a:t>
            </a:r>
          </a:p>
          <a:p>
            <a:pPr eaLnBrk="1" hangingPunct="1"/>
            <a:r>
              <a:rPr lang="zh-CN" altLang="en-US" sz="2800" dirty="0">
                <a:latin typeface="Times New Roman" panose="02020603050405020304" pitchFamily="18" charset="0"/>
                <a:cs typeface="Times New Roman" panose="02020603050405020304" pitchFamily="18" charset="0"/>
              </a:rPr>
              <a:t>可驱动直流电机与舵机。</a:t>
            </a:r>
          </a:p>
        </p:txBody>
      </p:sp>
      <p:sp>
        <p:nvSpPr>
          <p:cNvPr id="37892" name="日期占位符 3">
            <a:extLst>
              <a:ext uri="{FF2B5EF4-FFF2-40B4-BE49-F238E27FC236}">
                <a16:creationId xmlns:a16="http://schemas.microsoft.com/office/drawing/2014/main" xmlns="" id="{DA3722AB-465F-4063-B511-9927256CC30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557361" indent="-214370" eaLnBrk="0" hangingPunct="0">
              <a:defRPr>
                <a:solidFill>
                  <a:schemeClr val="tx1"/>
                </a:solidFill>
                <a:latin typeface="Arial" panose="020B0604020202020204" pitchFamily="34" charset="0"/>
                <a:ea typeface="宋体" panose="02010600030101010101" pitchFamily="2" charset="-122"/>
              </a:defRPr>
            </a:lvl2pPr>
            <a:lvl3pPr marL="857479" indent="-171496" eaLnBrk="0" hangingPunct="0">
              <a:defRPr>
                <a:solidFill>
                  <a:schemeClr val="tx1"/>
                </a:solidFill>
                <a:latin typeface="Arial" panose="020B0604020202020204" pitchFamily="34" charset="0"/>
                <a:ea typeface="宋体" panose="02010600030101010101" pitchFamily="2" charset="-122"/>
              </a:defRPr>
            </a:lvl3pPr>
            <a:lvl4pPr marL="1200470" indent="-171496" eaLnBrk="0" hangingPunct="0">
              <a:defRPr>
                <a:solidFill>
                  <a:schemeClr val="tx1"/>
                </a:solidFill>
                <a:latin typeface="Arial" panose="020B0604020202020204" pitchFamily="34" charset="0"/>
                <a:ea typeface="宋体" panose="02010600030101010101" pitchFamily="2" charset="-122"/>
              </a:defRPr>
            </a:lvl4pPr>
            <a:lvl5pPr marL="1543461" indent="-171496" eaLnBrk="0" hangingPunct="0">
              <a:defRPr>
                <a:solidFill>
                  <a:schemeClr val="tx1"/>
                </a:solidFill>
                <a:latin typeface="Arial" panose="020B0604020202020204" pitchFamily="34" charset="0"/>
                <a:ea typeface="宋体" panose="02010600030101010101" pitchFamily="2" charset="-122"/>
              </a:defRPr>
            </a:lvl5pPr>
            <a:lvl6pPr marL="1886453" indent="-171496"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229444" indent="-171496"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2572436" indent="-171496"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2915427" indent="-171496"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34A25439-33F1-4C3D-A076-53B5DD4C7BD4}" type="datetime1">
              <a:rPr lang="en-US" altLang="zh-CN" smtClean="0">
                <a:solidFill>
                  <a:srgbClr val="898989"/>
                </a:solidFill>
                <a:latin typeface="Times New Roman" panose="02020603050405020304" pitchFamily="18" charset="0"/>
                <a:cs typeface="Times New Roman" panose="02020603050405020304" pitchFamily="18" charset="0"/>
              </a:rPr>
              <a:pPr eaLnBrk="1" hangingPunct="1"/>
              <a:t>4/23/2019</a:t>
            </a:fld>
            <a:endParaRPr lang="zh-CN" altLang="en-US" sz="1350">
              <a:latin typeface="Times New Roman" panose="02020603050405020304" pitchFamily="18" charset="0"/>
              <a:cs typeface="Times New Roman" panose="02020603050405020304" pitchFamily="18" charset="0"/>
            </a:endParaRPr>
          </a:p>
        </p:txBody>
      </p:sp>
      <p:pic>
        <p:nvPicPr>
          <p:cNvPr id="37893" name="Picture 5" descr="bb_digital_switch_big_1">
            <a:extLst>
              <a:ext uri="{FF2B5EF4-FFF2-40B4-BE49-F238E27FC236}">
                <a16:creationId xmlns:a16="http://schemas.microsoft.com/office/drawing/2014/main" xmlns="" id="{2F94AAA0-BF70-49B0-9E9A-06A439F1CFE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9925" y="4177960"/>
            <a:ext cx="1537498" cy="11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Picture 5" descr="bb_digital_magnetism_1">
            <a:extLst>
              <a:ext uri="{FF2B5EF4-FFF2-40B4-BE49-F238E27FC236}">
                <a16:creationId xmlns:a16="http://schemas.microsoft.com/office/drawing/2014/main" xmlns="" id="{C587347C-C624-4955-9C46-C5A84A174B8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0425" y="5348650"/>
            <a:ext cx="1143298" cy="857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5" name="Picture 4">
            <a:extLst>
              <a:ext uri="{FF2B5EF4-FFF2-40B4-BE49-F238E27FC236}">
                <a16:creationId xmlns:a16="http://schemas.microsoft.com/office/drawing/2014/main" xmlns="" id="{FABE4A97-ECDC-4D57-9603-ACAF34333C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0404" y="4154063"/>
            <a:ext cx="1392203" cy="1045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6" name="Picture 5" descr="bb_digital_switch_PIR_1">
            <a:extLst>
              <a:ext uri="{FF2B5EF4-FFF2-40B4-BE49-F238E27FC236}">
                <a16:creationId xmlns:a16="http://schemas.microsoft.com/office/drawing/2014/main" xmlns="" id="{17F5B90A-1D66-487C-ACC1-1DE30D1AE99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33800" y="5099577"/>
            <a:ext cx="1369575" cy="1026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7" name="Picture 4">
            <a:extLst>
              <a:ext uri="{FF2B5EF4-FFF2-40B4-BE49-F238E27FC236}">
                <a16:creationId xmlns:a16="http://schemas.microsoft.com/office/drawing/2014/main" xmlns="" id="{1B05E103-61B9-42F3-9042-48B17FA28E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16356" y="4861558"/>
            <a:ext cx="1649445" cy="12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8" name="Picture 4">
            <a:extLst>
              <a:ext uri="{FF2B5EF4-FFF2-40B4-BE49-F238E27FC236}">
                <a16:creationId xmlns:a16="http://schemas.microsoft.com/office/drawing/2014/main" xmlns="" id="{19B9140B-3700-43D7-BCBE-6F16AB3DA7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66455" y="4036072"/>
            <a:ext cx="1414831" cy="1063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4126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xmlns="" id="{D57037A6-4221-4183-9291-31A3736EF7E1}"/>
              </a:ext>
            </a:extLst>
          </p:cNvPr>
          <p:cNvSpPr>
            <a:spLocks noGrp="1"/>
          </p:cNvSpPr>
          <p:nvPr>
            <p:ph type="title"/>
          </p:nvPr>
        </p:nvSpPr>
        <p:spPr/>
        <p:txBody>
          <a:bodyPr/>
          <a:lstStyle/>
          <a:p>
            <a:r>
              <a:rPr lang="zh-CN" altLang="en-US" dirty="0" smtClean="0"/>
              <a:t>综合应用：</a:t>
            </a:r>
            <a:r>
              <a:rPr lang="en-US" altLang="zh-CN" dirty="0" smtClean="0"/>
              <a:t>Arduino </a:t>
            </a:r>
            <a:r>
              <a:rPr lang="zh-CN" altLang="en-US" dirty="0" smtClean="0"/>
              <a:t>机器人平台</a:t>
            </a:r>
            <a:endParaRPr lang="zh-CN" altLang="en-US" dirty="0"/>
          </a:p>
        </p:txBody>
      </p:sp>
      <p:sp>
        <p:nvSpPr>
          <p:cNvPr id="40963" name="内容占位符 2">
            <a:extLst>
              <a:ext uri="{FF2B5EF4-FFF2-40B4-BE49-F238E27FC236}">
                <a16:creationId xmlns:a16="http://schemas.microsoft.com/office/drawing/2014/main" xmlns="" id="{7463B292-01C6-456E-953F-249763DDE592}"/>
              </a:ext>
            </a:extLst>
          </p:cNvPr>
          <p:cNvSpPr>
            <a:spLocks noGrp="1"/>
          </p:cNvSpPr>
          <p:nvPr>
            <p:ph idx="1"/>
          </p:nvPr>
        </p:nvSpPr>
        <p:spPr/>
        <p:txBody>
          <a:bodyPr/>
          <a:lstStyle/>
          <a:p>
            <a:pPr eaLnBrk="1" hangingPunct="1"/>
            <a:endParaRPr lang="zh-CN" altLang="en-US" sz="1350"/>
          </a:p>
        </p:txBody>
      </p:sp>
      <p:sp>
        <p:nvSpPr>
          <p:cNvPr id="40964" name="日期占位符 3">
            <a:extLst>
              <a:ext uri="{FF2B5EF4-FFF2-40B4-BE49-F238E27FC236}">
                <a16:creationId xmlns:a16="http://schemas.microsoft.com/office/drawing/2014/main" xmlns="" id="{7EBAFBC0-0DC5-444D-A49E-C8C5B31D427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557361" indent="-214370" eaLnBrk="0" hangingPunct="0">
              <a:defRPr>
                <a:solidFill>
                  <a:schemeClr val="tx1"/>
                </a:solidFill>
                <a:latin typeface="Arial" panose="020B0604020202020204" pitchFamily="34" charset="0"/>
                <a:ea typeface="宋体" panose="02010600030101010101" pitchFamily="2" charset="-122"/>
              </a:defRPr>
            </a:lvl2pPr>
            <a:lvl3pPr marL="857479" indent="-171496" eaLnBrk="0" hangingPunct="0">
              <a:defRPr>
                <a:solidFill>
                  <a:schemeClr val="tx1"/>
                </a:solidFill>
                <a:latin typeface="Arial" panose="020B0604020202020204" pitchFamily="34" charset="0"/>
                <a:ea typeface="宋体" panose="02010600030101010101" pitchFamily="2" charset="-122"/>
              </a:defRPr>
            </a:lvl3pPr>
            <a:lvl4pPr marL="1200470" indent="-171496" eaLnBrk="0" hangingPunct="0">
              <a:defRPr>
                <a:solidFill>
                  <a:schemeClr val="tx1"/>
                </a:solidFill>
                <a:latin typeface="Arial" panose="020B0604020202020204" pitchFamily="34" charset="0"/>
                <a:ea typeface="宋体" panose="02010600030101010101" pitchFamily="2" charset="-122"/>
              </a:defRPr>
            </a:lvl4pPr>
            <a:lvl5pPr marL="1543461" indent="-171496" eaLnBrk="0" hangingPunct="0">
              <a:defRPr>
                <a:solidFill>
                  <a:schemeClr val="tx1"/>
                </a:solidFill>
                <a:latin typeface="Arial" panose="020B0604020202020204" pitchFamily="34" charset="0"/>
                <a:ea typeface="宋体" panose="02010600030101010101" pitchFamily="2" charset="-122"/>
              </a:defRPr>
            </a:lvl5pPr>
            <a:lvl6pPr marL="1886453" indent="-171496"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229444" indent="-171496"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2572436" indent="-171496"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2915427" indent="-171496"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A3769ECA-9777-4173-A97A-5FE03C34DCDF}" type="datetime1">
              <a:rPr lang="en-US" altLang="zh-CN" smtClean="0">
                <a:solidFill>
                  <a:srgbClr val="898989"/>
                </a:solidFill>
              </a:rPr>
              <a:pPr eaLnBrk="1" hangingPunct="1"/>
              <a:t>4/23/2019</a:t>
            </a:fld>
            <a:endParaRPr lang="zh-CN" altLang="en-US" sz="1350"/>
          </a:p>
        </p:txBody>
      </p:sp>
      <p:pic>
        <p:nvPicPr>
          <p:cNvPr id="40965" name="Picture 1" descr="C:\Users\ZY\AppData\Roaming\Tencent\Users\121984632\QQ\WinTemp\RichOle\2$~L_JQELPBJHN{3C_DZX2H.jpg">
            <a:extLst>
              <a:ext uri="{FF2B5EF4-FFF2-40B4-BE49-F238E27FC236}">
                <a16:creationId xmlns:a16="http://schemas.microsoft.com/office/drawing/2014/main" xmlns="" id="{99BD60F6-420C-4468-817F-8CCB8BD158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1446" y="2519416"/>
            <a:ext cx="3322709" cy="263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2" descr="C:\Users\ZY\AppData\Roaming\Tencent\Users\121984632\QQ\WinTemp\RichOle\U)JO06DKUTV(@0B{IPYOQ%W.jpg">
            <a:extLst>
              <a:ext uri="{FF2B5EF4-FFF2-40B4-BE49-F238E27FC236}">
                <a16:creationId xmlns:a16="http://schemas.microsoft.com/office/drawing/2014/main" xmlns="" id="{2A8A20CE-2EF7-446C-918F-18A169B539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6013" y="1876219"/>
            <a:ext cx="2329469" cy="1793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7" name="Picture 3" descr="RN$O7VCR2BQIG(ZE)LDM]45">
            <a:extLst>
              <a:ext uri="{FF2B5EF4-FFF2-40B4-BE49-F238E27FC236}">
                <a16:creationId xmlns:a16="http://schemas.microsoft.com/office/drawing/2014/main" xmlns="" id="{CBDC6A03-B0B7-423B-A2AD-30A3D45299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0624" y="3945785"/>
            <a:ext cx="2360433" cy="1984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4697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5">
            <a:extLst>
              <a:ext uri="{FF2B5EF4-FFF2-40B4-BE49-F238E27FC236}">
                <a16:creationId xmlns:a16="http://schemas.microsoft.com/office/drawing/2014/main" xmlns="" id="{AC2C767C-5361-4876-B2CB-44E706CFEEBD}"/>
              </a:ext>
            </a:extLst>
          </p:cNvPr>
          <p:cNvGraphicFramePr>
            <a:graphicFrameLocks noChangeAspect="1"/>
          </p:cNvGraphicFramePr>
          <p:nvPr>
            <p:extLst/>
          </p:nvPr>
        </p:nvGraphicFramePr>
        <p:xfrm>
          <a:off x="4085819" y="1489337"/>
          <a:ext cx="4326668" cy="3970578"/>
        </p:xfrm>
        <a:graphic>
          <a:graphicData uri="http://schemas.openxmlformats.org/presentationml/2006/ole">
            <mc:AlternateContent xmlns:mc="http://schemas.openxmlformats.org/markup-compatibility/2006">
              <mc:Choice xmlns:v="urn:schemas-microsoft-com:vml" Requires="v">
                <p:oleObj spid="_x0000_s2072" name="Visio" r:id="rId3" imgW="2714565" imgH="2504982" progId="Visio.Drawing.11">
                  <p:embed/>
                </p:oleObj>
              </mc:Choice>
              <mc:Fallback>
                <p:oleObj name="Visio" r:id="rId3" imgW="2714565" imgH="2504982" progId="Visio.Drawing.11">
                  <p:embed/>
                  <p:pic>
                    <p:nvPicPr>
                      <p:cNvPr id="5" name="Object 5">
                        <a:extLst>
                          <a:ext uri="{FF2B5EF4-FFF2-40B4-BE49-F238E27FC236}">
                            <a16:creationId xmlns:a16="http://schemas.microsoft.com/office/drawing/2014/main" xmlns="" id="{AC2C767C-5361-4876-B2CB-44E706CFEEBD}"/>
                          </a:ext>
                        </a:extLst>
                      </p:cNvPr>
                      <p:cNvPicPr>
                        <a:picLocks noChangeAspect="1" noChangeArrowheads="1"/>
                      </p:cNvPicPr>
                      <p:nvPr/>
                    </p:nvPicPr>
                    <p:blipFill>
                      <a:blip r:embed="rId4"/>
                      <a:srcRect/>
                      <a:stretch>
                        <a:fillRect/>
                      </a:stretch>
                    </p:blipFill>
                    <p:spPr bwMode="auto">
                      <a:xfrm>
                        <a:off x="4085819" y="1489337"/>
                        <a:ext cx="4326668" cy="39705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文本框 5">
            <a:extLst>
              <a:ext uri="{FF2B5EF4-FFF2-40B4-BE49-F238E27FC236}">
                <a16:creationId xmlns:a16="http://schemas.microsoft.com/office/drawing/2014/main" xmlns="" id="{79A27693-1E93-470D-860A-63134D430C51}"/>
              </a:ext>
            </a:extLst>
          </p:cNvPr>
          <p:cNvSpPr txBox="1"/>
          <p:nvPr/>
        </p:nvSpPr>
        <p:spPr>
          <a:xfrm>
            <a:off x="2709573" y="3915181"/>
            <a:ext cx="1107996" cy="461793"/>
          </a:xfrm>
          <a:prstGeom prst="rect">
            <a:avLst/>
          </a:prstGeom>
          <a:solidFill>
            <a:srgbClr val="FFFF00"/>
          </a:solidFill>
        </p:spPr>
        <p:txBody>
          <a:bodyPr wrap="none" rtlCol="0">
            <a:spAutoFit/>
          </a:bodyPr>
          <a:lstStyle/>
          <a:p>
            <a:r>
              <a:rPr lang="zh-CN" altLang="en-US" sz="2401" dirty="0"/>
              <a:t>感知层</a:t>
            </a:r>
          </a:p>
        </p:txBody>
      </p:sp>
      <p:sp>
        <p:nvSpPr>
          <p:cNvPr id="7" name="文本框 6">
            <a:extLst>
              <a:ext uri="{FF2B5EF4-FFF2-40B4-BE49-F238E27FC236}">
                <a16:creationId xmlns:a16="http://schemas.microsoft.com/office/drawing/2014/main" xmlns="" id="{6496E137-F176-4021-9461-F2040F355F0E}"/>
              </a:ext>
            </a:extLst>
          </p:cNvPr>
          <p:cNvSpPr txBox="1"/>
          <p:nvPr/>
        </p:nvSpPr>
        <p:spPr>
          <a:xfrm>
            <a:off x="2711546" y="1648349"/>
            <a:ext cx="1107996" cy="461793"/>
          </a:xfrm>
          <a:prstGeom prst="rect">
            <a:avLst/>
          </a:prstGeom>
          <a:solidFill>
            <a:srgbClr val="FFFF00"/>
          </a:solidFill>
        </p:spPr>
        <p:txBody>
          <a:bodyPr wrap="none" rtlCol="0">
            <a:spAutoFit/>
          </a:bodyPr>
          <a:lstStyle/>
          <a:p>
            <a:r>
              <a:rPr lang="zh-CN" altLang="en-US" sz="2401" dirty="0"/>
              <a:t>控制层</a:t>
            </a:r>
          </a:p>
        </p:txBody>
      </p:sp>
      <p:sp>
        <p:nvSpPr>
          <p:cNvPr id="8" name="文本框 7">
            <a:extLst>
              <a:ext uri="{FF2B5EF4-FFF2-40B4-BE49-F238E27FC236}">
                <a16:creationId xmlns:a16="http://schemas.microsoft.com/office/drawing/2014/main" xmlns="" id="{8BCCB148-2AE9-4915-939C-657DFCD61C2F}"/>
              </a:ext>
            </a:extLst>
          </p:cNvPr>
          <p:cNvSpPr txBox="1"/>
          <p:nvPr/>
        </p:nvSpPr>
        <p:spPr>
          <a:xfrm>
            <a:off x="2555644" y="4939216"/>
            <a:ext cx="1415772" cy="461793"/>
          </a:xfrm>
          <a:prstGeom prst="rect">
            <a:avLst/>
          </a:prstGeom>
          <a:solidFill>
            <a:srgbClr val="FFFF00"/>
          </a:solidFill>
        </p:spPr>
        <p:txBody>
          <a:bodyPr wrap="none" rtlCol="0">
            <a:spAutoFit/>
          </a:bodyPr>
          <a:lstStyle/>
          <a:p>
            <a:r>
              <a:rPr lang="zh-CN" altLang="en-US" sz="2401" dirty="0"/>
              <a:t>控制对象</a:t>
            </a:r>
          </a:p>
        </p:txBody>
      </p:sp>
      <p:sp>
        <p:nvSpPr>
          <p:cNvPr id="9" name="文本框 8">
            <a:extLst>
              <a:ext uri="{FF2B5EF4-FFF2-40B4-BE49-F238E27FC236}">
                <a16:creationId xmlns:a16="http://schemas.microsoft.com/office/drawing/2014/main" xmlns="" id="{BD383A8A-646E-4758-9DA0-E3F3EB1A9EEF}"/>
              </a:ext>
            </a:extLst>
          </p:cNvPr>
          <p:cNvSpPr txBox="1"/>
          <p:nvPr/>
        </p:nvSpPr>
        <p:spPr>
          <a:xfrm>
            <a:off x="2553616" y="2622162"/>
            <a:ext cx="1415772" cy="831253"/>
          </a:xfrm>
          <a:prstGeom prst="rect">
            <a:avLst/>
          </a:prstGeom>
          <a:solidFill>
            <a:srgbClr val="FFFF00"/>
          </a:solidFill>
        </p:spPr>
        <p:txBody>
          <a:bodyPr wrap="none" rtlCol="0">
            <a:spAutoFit/>
          </a:bodyPr>
          <a:lstStyle/>
          <a:p>
            <a:r>
              <a:rPr lang="zh-CN" altLang="en-US" sz="2401" dirty="0"/>
              <a:t>数据计算</a:t>
            </a:r>
            <a:endParaRPr lang="en-US" altLang="zh-CN" sz="2401" dirty="0"/>
          </a:p>
          <a:p>
            <a:r>
              <a:rPr lang="zh-CN" altLang="en-US" sz="2401" dirty="0"/>
              <a:t>与处理层</a:t>
            </a:r>
          </a:p>
        </p:txBody>
      </p:sp>
      <p:sp>
        <p:nvSpPr>
          <p:cNvPr id="2" name="标题 1"/>
          <p:cNvSpPr>
            <a:spLocks noGrp="1"/>
          </p:cNvSpPr>
          <p:nvPr>
            <p:ph type="title"/>
          </p:nvPr>
        </p:nvSpPr>
        <p:spPr/>
        <p:txBody>
          <a:bodyPr/>
          <a:lstStyle/>
          <a:p>
            <a:r>
              <a:rPr lang="zh-CN" altLang="en-US" dirty="0" smtClean="0"/>
              <a:t>训练方案</a:t>
            </a:r>
            <a:endParaRPr lang="zh-CN" altLang="en-US" dirty="0"/>
          </a:p>
        </p:txBody>
      </p:sp>
    </p:spTree>
    <p:extLst>
      <p:ext uri="{BB962C8B-B14F-4D97-AF65-F5344CB8AC3E}">
        <p14:creationId xmlns:p14="http://schemas.microsoft.com/office/powerpoint/2010/main" val="2505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C540BC1-4A97-4821-BD5F-7D5A9ED02F74}"/>
              </a:ext>
            </a:extLst>
          </p:cNvPr>
          <p:cNvSpPr>
            <a:spLocks noGrp="1"/>
          </p:cNvSpPr>
          <p:nvPr>
            <p:ph type="title"/>
          </p:nvPr>
        </p:nvSpPr>
        <p:spPr>
          <a:xfrm>
            <a:off x="914400" y="1157571"/>
            <a:ext cx="7315200" cy="876528"/>
          </a:xfrm>
        </p:spPr>
        <p:txBody>
          <a:bodyPr/>
          <a:lstStyle/>
          <a:p>
            <a:r>
              <a:rPr lang="zh-CN" altLang="en-US" dirty="0">
                <a:latin typeface="Times New Roman" panose="02020603050405020304" pitchFamily="18" charset="0"/>
                <a:cs typeface="Times New Roman" panose="02020603050405020304" pitchFamily="18" charset="0"/>
              </a:rPr>
              <a:t>教学内容与学时安排</a:t>
            </a:r>
          </a:p>
        </p:txBody>
      </p:sp>
      <p:sp>
        <p:nvSpPr>
          <p:cNvPr id="3" name="内容占位符 2">
            <a:extLst>
              <a:ext uri="{FF2B5EF4-FFF2-40B4-BE49-F238E27FC236}">
                <a16:creationId xmlns:a16="http://schemas.microsoft.com/office/drawing/2014/main" xmlns="" id="{2CB205D1-8575-40FC-B9BB-FFE0D92CA607}"/>
              </a:ext>
            </a:extLst>
          </p:cNvPr>
          <p:cNvSpPr>
            <a:spLocks noGrp="1"/>
          </p:cNvSpPr>
          <p:nvPr>
            <p:ph idx="1"/>
          </p:nvPr>
        </p:nvSpPr>
        <p:spPr>
          <a:xfrm>
            <a:off x="914400" y="2186538"/>
            <a:ext cx="7315200" cy="3201234"/>
          </a:xfrm>
        </p:spPr>
        <p:txBody>
          <a:bodyPr/>
          <a:lstStyle/>
          <a:p>
            <a:r>
              <a:rPr lang="zh-CN" altLang="en-US" sz="2400" dirty="0">
                <a:latin typeface="Times New Roman" panose="02020603050405020304" pitchFamily="18" charset="0"/>
                <a:cs typeface="Times New Roman" panose="02020603050405020304" pitchFamily="18" charset="0"/>
              </a:rPr>
              <a:t>总学时</a:t>
            </a:r>
            <a:r>
              <a:rPr lang="en-US" altLang="zh-CN" sz="2400" dirty="0">
                <a:latin typeface="Times New Roman" panose="02020603050405020304" pitchFamily="18" charset="0"/>
                <a:cs typeface="Times New Roman" panose="02020603050405020304" pitchFamily="18" charset="0"/>
              </a:rPr>
              <a:t>32</a:t>
            </a:r>
            <a:r>
              <a:rPr lang="zh-CN" altLang="en-US" sz="2400" dirty="0">
                <a:latin typeface="Times New Roman" panose="02020603050405020304" pitchFamily="18" charset="0"/>
                <a:cs typeface="Times New Roman" panose="02020603050405020304" pitchFamily="18" charset="0"/>
              </a:rPr>
              <a:t>学时，均安排在实验室上课，</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人一组，同步操作；</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Arduino</a:t>
            </a:r>
            <a:r>
              <a:rPr lang="zh-CN" altLang="en-US" sz="2400" dirty="0">
                <a:latin typeface="Times New Roman" panose="02020603050405020304" pitchFamily="18" charset="0"/>
                <a:cs typeface="Times New Roman" panose="02020603050405020304" pitchFamily="18" charset="0"/>
              </a:rPr>
              <a:t>开发基础：模拟</a:t>
            </a:r>
            <a:r>
              <a:rPr lang="en-US" altLang="zh-CN" sz="2400" dirty="0">
                <a:latin typeface="Times New Roman" panose="02020603050405020304" pitchFamily="18" charset="0"/>
                <a:cs typeface="Times New Roman" panose="02020603050405020304" pitchFamily="18" charset="0"/>
              </a:rPr>
              <a:t>I/O</a:t>
            </a:r>
            <a:r>
              <a:rPr lang="zh-CN" altLang="en-US" sz="2400" dirty="0">
                <a:latin typeface="Times New Roman" panose="02020603050405020304" pitchFamily="18" charset="0"/>
                <a:cs typeface="Times New Roman" panose="02020603050405020304" pitchFamily="18" charset="0"/>
              </a:rPr>
              <a:t>控制、数字</a:t>
            </a:r>
            <a:r>
              <a:rPr lang="en-US" altLang="zh-CN" sz="2400" dirty="0">
                <a:latin typeface="Times New Roman" panose="02020603050405020304" pitchFamily="18" charset="0"/>
                <a:cs typeface="Times New Roman" panose="02020603050405020304" pitchFamily="18" charset="0"/>
              </a:rPr>
              <a:t>I/O</a:t>
            </a:r>
            <a:r>
              <a:rPr lang="zh-CN" altLang="en-US" sz="2400" dirty="0">
                <a:latin typeface="Times New Roman" panose="02020603050405020304" pitchFamily="18" charset="0"/>
                <a:cs typeface="Times New Roman" panose="02020603050405020304" pitchFamily="18" charset="0"/>
              </a:rPr>
              <a:t>控制、直流电机</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舵机控制、串口与蓝牙通信等，</a:t>
            </a:r>
            <a:r>
              <a:rPr lang="en-US" altLang="zh-CN" sz="2400" dirty="0">
                <a:latin typeface="Times New Roman" panose="02020603050405020304" pitchFamily="18" charset="0"/>
                <a:cs typeface="Times New Roman" panose="02020603050405020304" pitchFamily="18" charset="0"/>
              </a:rPr>
              <a:t>5</a:t>
            </a:r>
            <a:r>
              <a:rPr lang="zh-CN" altLang="en-US" sz="2400" dirty="0">
                <a:latin typeface="Times New Roman" panose="02020603050405020304" pitchFamily="18" charset="0"/>
                <a:cs typeface="Times New Roman" panose="02020603050405020304" pitchFamily="18" charset="0"/>
              </a:rPr>
              <a:t>学时；</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Windows</a:t>
            </a:r>
            <a:r>
              <a:rPr lang="zh-CN" altLang="en-US" sz="2400" dirty="0">
                <a:latin typeface="Times New Roman" panose="02020603050405020304" pitchFamily="18" charset="0"/>
                <a:cs typeface="Times New Roman" panose="02020603050405020304" pitchFamily="18" charset="0"/>
              </a:rPr>
              <a:t>主机开发基础：</a:t>
            </a:r>
            <a:r>
              <a:rPr lang="en-US" altLang="zh-CN" sz="2400" dirty="0">
                <a:latin typeface="Times New Roman" panose="02020603050405020304" pitchFamily="18" charset="0"/>
                <a:cs typeface="Times New Roman" panose="02020603050405020304" pitchFamily="18" charset="0"/>
              </a:rPr>
              <a:t>C#</a:t>
            </a:r>
            <a:r>
              <a:rPr lang="zh-CN" altLang="en-US" sz="2400" dirty="0">
                <a:latin typeface="Times New Roman" panose="02020603050405020304" pitchFamily="18" charset="0"/>
                <a:cs typeface="Times New Roman" panose="02020603050405020304" pitchFamily="18" charset="0"/>
              </a:rPr>
              <a:t>基本语法、</a:t>
            </a:r>
            <a:r>
              <a:rPr lang="en-US" altLang="zh-CN" sz="2400" dirty="0">
                <a:latin typeface="Times New Roman" panose="02020603050405020304" pitchFamily="18" charset="0"/>
                <a:cs typeface="Times New Roman" panose="02020603050405020304" pitchFamily="18" charset="0"/>
              </a:rPr>
              <a:t>Web</a:t>
            </a:r>
            <a:r>
              <a:rPr lang="zh-CN" altLang="en-US" sz="2400" dirty="0">
                <a:latin typeface="Times New Roman" panose="02020603050405020304" pitchFamily="18" charset="0"/>
                <a:cs typeface="Times New Roman" panose="02020603050405020304" pitchFamily="18" charset="0"/>
              </a:rPr>
              <a:t>服务部署、</a:t>
            </a:r>
            <a:r>
              <a:rPr lang="en-US" altLang="zh-CN" sz="2400" dirty="0">
                <a:latin typeface="Times New Roman" panose="02020603050405020304" pitchFamily="18" charset="0"/>
                <a:cs typeface="Times New Roman" panose="02020603050405020304" pitchFamily="18" charset="0"/>
              </a:rPr>
              <a:t>Webservice</a:t>
            </a:r>
            <a:r>
              <a:rPr lang="zh-CN" altLang="en-US" sz="2400" dirty="0">
                <a:latin typeface="Times New Roman" panose="02020603050405020304" pitchFamily="18" charset="0"/>
                <a:cs typeface="Times New Roman" panose="02020603050405020304" pitchFamily="18" charset="0"/>
              </a:rPr>
              <a:t>开发等，</a:t>
            </a:r>
            <a:r>
              <a:rPr lang="en-US" altLang="zh-CN" sz="2400" dirty="0">
                <a:latin typeface="Times New Roman" panose="02020603050405020304" pitchFamily="18" charset="0"/>
                <a:cs typeface="Times New Roman" panose="02020603050405020304" pitchFamily="18" charset="0"/>
              </a:rPr>
              <a:t>6</a:t>
            </a:r>
            <a:r>
              <a:rPr lang="zh-CN" altLang="en-US" sz="2400" dirty="0">
                <a:latin typeface="Times New Roman" panose="02020603050405020304" pitchFamily="18" charset="0"/>
                <a:cs typeface="Times New Roman" panose="02020603050405020304" pitchFamily="18" charset="0"/>
              </a:rPr>
              <a:t>学时；</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Android</a:t>
            </a:r>
            <a:r>
              <a:rPr lang="zh-CN" altLang="en-US" sz="2400" dirty="0">
                <a:latin typeface="Times New Roman" panose="02020603050405020304" pitchFamily="18" charset="0"/>
                <a:cs typeface="Times New Roman" panose="02020603050405020304" pitchFamily="18" charset="0"/>
              </a:rPr>
              <a:t>开发基础：基本</a:t>
            </a:r>
            <a:r>
              <a:rPr lang="en-US" altLang="zh-CN" sz="2400" dirty="0">
                <a:latin typeface="Times New Roman" panose="02020603050405020304" pitchFamily="18" charset="0"/>
                <a:cs typeface="Times New Roman" panose="02020603050405020304" pitchFamily="18" charset="0"/>
              </a:rPr>
              <a:t>UI</a:t>
            </a:r>
            <a:r>
              <a:rPr lang="zh-CN" altLang="en-US" sz="2400" dirty="0">
                <a:latin typeface="Times New Roman" panose="02020603050405020304" pitchFamily="18" charset="0"/>
                <a:cs typeface="Times New Roman" panose="02020603050405020304" pitchFamily="18" charset="0"/>
              </a:rPr>
              <a:t>设计、</a:t>
            </a:r>
            <a:r>
              <a:rPr lang="en-US" altLang="zh-CN" sz="2400" dirty="0">
                <a:latin typeface="Times New Roman" panose="02020603050405020304" pitchFamily="18" charset="0"/>
                <a:cs typeface="Times New Roman" panose="02020603050405020304" pitchFamily="18" charset="0"/>
              </a:rPr>
              <a:t>Widget</a:t>
            </a:r>
            <a:r>
              <a:rPr lang="zh-CN" altLang="en-US" sz="2400" dirty="0">
                <a:latin typeface="Times New Roman" panose="02020603050405020304" pitchFamily="18" charset="0"/>
                <a:cs typeface="Times New Roman" panose="02020603050405020304" pitchFamily="18" charset="0"/>
              </a:rPr>
              <a:t>与事件、异步任务与调用</a:t>
            </a:r>
            <a:r>
              <a:rPr lang="en-US" altLang="zh-CN" sz="2400" dirty="0">
                <a:latin typeface="Times New Roman" panose="02020603050405020304" pitchFamily="18" charset="0"/>
                <a:cs typeface="Times New Roman" panose="02020603050405020304" pitchFamily="18" charset="0"/>
              </a:rPr>
              <a:t>Webservice</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6</a:t>
            </a:r>
            <a:r>
              <a:rPr lang="zh-CN" altLang="en-US" sz="2400" dirty="0">
                <a:latin typeface="Times New Roman" panose="02020603050405020304" pitchFamily="18" charset="0"/>
                <a:cs typeface="Times New Roman" panose="02020603050405020304" pitchFamily="18" charset="0"/>
              </a:rPr>
              <a:t>学时；</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训练内容（</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）：小车走迷宫，</a:t>
            </a:r>
            <a:r>
              <a:rPr lang="en-US" altLang="zh-CN" sz="2400" dirty="0">
                <a:latin typeface="Times New Roman" panose="02020603050405020304" pitchFamily="18" charset="0"/>
                <a:cs typeface="Times New Roman" panose="02020603050405020304" pitchFamily="18" charset="0"/>
              </a:rPr>
              <a:t>3</a:t>
            </a:r>
            <a:r>
              <a:rPr lang="zh-CN" altLang="en-US" sz="2400" dirty="0">
                <a:latin typeface="Times New Roman" panose="02020603050405020304" pitchFamily="18" charset="0"/>
                <a:cs typeface="Times New Roman" panose="02020603050405020304" pitchFamily="18" charset="0"/>
              </a:rPr>
              <a:t>学时；</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训练内容（</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）：自主设计一项创意作品，</a:t>
            </a:r>
            <a:r>
              <a:rPr lang="en-US" altLang="zh-CN" sz="2400" dirty="0">
                <a:latin typeface="Times New Roman" panose="02020603050405020304" pitchFamily="18" charset="0"/>
                <a:cs typeface="Times New Roman" panose="02020603050405020304" pitchFamily="18" charset="0"/>
              </a:rPr>
              <a:t>12</a:t>
            </a:r>
            <a:r>
              <a:rPr lang="zh-CN" altLang="en-US" sz="2400" dirty="0">
                <a:latin typeface="Times New Roman" panose="02020603050405020304" pitchFamily="18" charset="0"/>
                <a:cs typeface="Times New Roman" panose="02020603050405020304" pitchFamily="18" charset="0"/>
              </a:rPr>
              <a:t>学时；</a:t>
            </a:r>
          </a:p>
        </p:txBody>
      </p:sp>
    </p:spTree>
    <p:extLst>
      <p:ext uri="{BB962C8B-B14F-4D97-AF65-F5344CB8AC3E}">
        <p14:creationId xmlns:p14="http://schemas.microsoft.com/office/powerpoint/2010/main" val="3531533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31BC6EC-C82C-43DF-AE62-367F5D05C476}"/>
              </a:ext>
            </a:extLst>
          </p:cNvPr>
          <p:cNvSpPr>
            <a:spLocks noGrp="1"/>
          </p:cNvSpPr>
          <p:nvPr>
            <p:ph type="title"/>
          </p:nvPr>
        </p:nvSpPr>
        <p:spPr/>
        <p:txBody>
          <a:bodyPr/>
          <a:lstStyle/>
          <a:p>
            <a:r>
              <a:rPr lang="zh-CN" altLang="en-US" dirty="0"/>
              <a:t>教学要求</a:t>
            </a:r>
          </a:p>
        </p:txBody>
      </p:sp>
      <p:sp>
        <p:nvSpPr>
          <p:cNvPr id="3" name="内容占位符 2">
            <a:extLst>
              <a:ext uri="{FF2B5EF4-FFF2-40B4-BE49-F238E27FC236}">
                <a16:creationId xmlns:a16="http://schemas.microsoft.com/office/drawing/2014/main" xmlns="" id="{CA095C52-16CB-450C-954B-82E872AEEF66}"/>
              </a:ext>
            </a:extLst>
          </p:cNvPr>
          <p:cNvSpPr>
            <a:spLocks noGrp="1"/>
          </p:cNvSpPr>
          <p:nvPr>
            <p:ph idx="1"/>
          </p:nvPr>
        </p:nvSpPr>
        <p:spPr>
          <a:xfrm>
            <a:off x="533400" y="1600200"/>
            <a:ext cx="4114800" cy="4525963"/>
          </a:xfrm>
        </p:spPr>
        <p:txBody>
          <a:bodyPr/>
          <a:lstStyle/>
          <a:p>
            <a:r>
              <a:rPr lang="zh-CN" altLang="en-US" dirty="0"/>
              <a:t>自备笔记本电脑；</a:t>
            </a:r>
            <a:endParaRPr lang="en-US" altLang="zh-CN" dirty="0"/>
          </a:p>
          <a:p>
            <a:r>
              <a:rPr lang="zh-CN" altLang="en-US" dirty="0"/>
              <a:t>课外必须投入一定的时间学习；</a:t>
            </a:r>
            <a:endParaRPr lang="en-US" altLang="zh-CN" dirty="0"/>
          </a:p>
        </p:txBody>
      </p:sp>
      <p:pic>
        <p:nvPicPr>
          <p:cNvPr id="4" name="图片 3">
            <a:extLst>
              <a:ext uri="{FF2B5EF4-FFF2-40B4-BE49-F238E27FC236}">
                <a16:creationId xmlns:a16="http://schemas.microsoft.com/office/drawing/2014/main" xmlns="" id="{227039B6-1F2F-438A-AFCE-434E3169D3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1625600"/>
            <a:ext cx="3819660" cy="4354661"/>
          </a:xfrm>
          <a:prstGeom prst="rect">
            <a:avLst/>
          </a:prstGeom>
        </p:spPr>
      </p:pic>
    </p:spTree>
    <p:extLst>
      <p:ext uri="{BB962C8B-B14F-4D97-AF65-F5344CB8AC3E}">
        <p14:creationId xmlns:p14="http://schemas.microsoft.com/office/powerpoint/2010/main" val="2330085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0BA900A-FAB2-4F43-BB34-F75B5557EA17}"/>
              </a:ext>
            </a:extLst>
          </p:cNvPr>
          <p:cNvSpPr>
            <a:spLocks noGrp="1"/>
          </p:cNvSpPr>
          <p:nvPr>
            <p:ph type="title"/>
          </p:nvPr>
        </p:nvSpPr>
        <p:spPr/>
        <p:txBody>
          <a:bodyPr/>
          <a:lstStyle/>
          <a:p>
            <a:r>
              <a:rPr lang="zh-CN" altLang="en-US" sz="2701" dirty="0">
                <a:latin typeface="+mn-lt"/>
                <a:ea typeface="+mn-ea"/>
                <a:cs typeface="+mn-cs"/>
              </a:rPr>
              <a:t>欢迎大家积极参与创新实践！</a:t>
            </a:r>
          </a:p>
        </p:txBody>
      </p:sp>
      <p:sp>
        <p:nvSpPr>
          <p:cNvPr id="3" name="内容占位符 2">
            <a:extLst>
              <a:ext uri="{FF2B5EF4-FFF2-40B4-BE49-F238E27FC236}">
                <a16:creationId xmlns:a16="http://schemas.microsoft.com/office/drawing/2014/main" xmlns="" id="{000D15B3-E0A7-4CDD-8057-8C9C8D9C2E63}"/>
              </a:ext>
            </a:extLst>
          </p:cNvPr>
          <p:cNvSpPr>
            <a:spLocks noGrp="1"/>
          </p:cNvSpPr>
          <p:nvPr>
            <p:ph idx="1"/>
          </p:nvPr>
        </p:nvSpPr>
        <p:spPr/>
        <p:txBody>
          <a:bodyPr>
            <a:noAutofit/>
          </a:bodyPr>
          <a:lstStyle/>
          <a:p>
            <a:r>
              <a:rPr lang="zh-CN" altLang="en-US" sz="2800" dirty="0">
                <a:latin typeface="+mn-lt"/>
                <a:ea typeface="+mn-ea"/>
              </a:rPr>
              <a:t>电子学会：全国大学生智能互联创新大赛（</a:t>
            </a:r>
            <a:r>
              <a:rPr lang="en-US" altLang="zh-CN" sz="2800" dirty="0">
                <a:latin typeface="+mn-lt"/>
                <a:ea typeface="+mn-ea"/>
              </a:rPr>
              <a:t>www.smarterconnected.org</a:t>
            </a:r>
            <a:r>
              <a:rPr lang="zh-CN" altLang="en-US" sz="2800" dirty="0">
                <a:latin typeface="+mn-lt"/>
                <a:ea typeface="+mn-ea"/>
              </a:rPr>
              <a:t>）</a:t>
            </a:r>
            <a:endParaRPr lang="en-US" altLang="zh-CN" sz="2800" dirty="0">
              <a:latin typeface="+mn-lt"/>
              <a:ea typeface="+mn-ea"/>
            </a:endParaRPr>
          </a:p>
          <a:p>
            <a:r>
              <a:rPr lang="zh-CN" altLang="en-US" sz="2800" dirty="0">
                <a:latin typeface="+mn-lt"/>
                <a:ea typeface="+mn-ea"/>
              </a:rPr>
              <a:t>通信学会：</a:t>
            </a:r>
            <a:r>
              <a:rPr lang="en-US" altLang="zh-CN" sz="2800" dirty="0">
                <a:latin typeface="+mn-lt"/>
                <a:ea typeface="+mn-ea"/>
              </a:rPr>
              <a:t>3S</a:t>
            </a:r>
            <a:r>
              <a:rPr lang="zh-CN" altLang="en-US" sz="2800" dirty="0">
                <a:latin typeface="+mn-lt"/>
                <a:ea typeface="+mn-ea"/>
              </a:rPr>
              <a:t>杯全国大学生物联网技术与应用“三创”大赛（</a:t>
            </a:r>
            <a:r>
              <a:rPr lang="en-US" altLang="zh-CN" sz="2800" dirty="0">
                <a:latin typeface="+mn-lt"/>
                <a:ea typeface="+mn-ea"/>
              </a:rPr>
              <a:t>3s.njupt.edu.cn</a:t>
            </a:r>
            <a:r>
              <a:rPr lang="zh-CN" altLang="en-US" sz="2800" dirty="0">
                <a:latin typeface="+mn-lt"/>
                <a:ea typeface="+mn-ea"/>
              </a:rPr>
              <a:t>）</a:t>
            </a:r>
            <a:endParaRPr lang="en-US" altLang="zh-CN" sz="2800" dirty="0">
              <a:latin typeface="+mn-lt"/>
              <a:ea typeface="+mn-ea"/>
            </a:endParaRPr>
          </a:p>
          <a:p>
            <a:r>
              <a:rPr lang="zh-CN" altLang="en-US" sz="2800" dirty="0">
                <a:latin typeface="+mn-lt"/>
                <a:ea typeface="+mn-ea"/>
              </a:rPr>
              <a:t>全国大学生“互联网</a:t>
            </a:r>
            <a:r>
              <a:rPr lang="en-US" altLang="zh-CN" sz="2800" dirty="0">
                <a:latin typeface="+mn-lt"/>
                <a:ea typeface="+mn-ea"/>
              </a:rPr>
              <a:t>+”</a:t>
            </a:r>
            <a:r>
              <a:rPr lang="zh-CN" altLang="en-US" sz="2800" dirty="0">
                <a:latin typeface="+mn-lt"/>
                <a:ea typeface="+mn-ea"/>
              </a:rPr>
              <a:t>创新大赛（</a:t>
            </a:r>
            <a:r>
              <a:rPr lang="en-US" altLang="zh-CN" sz="2800" dirty="0">
                <a:latin typeface="+mn-lt"/>
                <a:ea typeface="+mn-ea"/>
              </a:rPr>
              <a:t>http://www.dajiangsai.org/</a:t>
            </a:r>
            <a:r>
              <a:rPr lang="zh-CN" altLang="en-US" sz="2800" dirty="0">
                <a:latin typeface="+mn-lt"/>
                <a:ea typeface="+mn-ea"/>
              </a:rPr>
              <a:t>）</a:t>
            </a:r>
            <a:endParaRPr lang="en-US" altLang="zh-CN" sz="2800" dirty="0">
              <a:latin typeface="+mn-lt"/>
              <a:ea typeface="+mn-ea"/>
            </a:endParaRPr>
          </a:p>
          <a:p>
            <a:r>
              <a:rPr lang="zh-CN" altLang="en-US" sz="2800" dirty="0">
                <a:latin typeface="+mn-lt"/>
                <a:ea typeface="+mn-ea"/>
              </a:rPr>
              <a:t>江苏省机器人大赛（</a:t>
            </a:r>
            <a:r>
              <a:rPr lang="en-US" altLang="zh-CN" sz="2800" dirty="0">
                <a:latin typeface="+mn-lt"/>
                <a:ea typeface="+mn-ea"/>
              </a:rPr>
              <a:t>js.robot12360.com</a:t>
            </a:r>
            <a:r>
              <a:rPr lang="zh-CN" altLang="en-US" sz="2800" dirty="0">
                <a:latin typeface="+mn-lt"/>
                <a:ea typeface="+mn-ea"/>
              </a:rPr>
              <a:t>）</a:t>
            </a:r>
            <a:endParaRPr lang="en-US" altLang="zh-CN" sz="2800" dirty="0">
              <a:latin typeface="+mn-lt"/>
              <a:ea typeface="+mn-ea"/>
            </a:endParaRPr>
          </a:p>
          <a:p>
            <a:r>
              <a:rPr lang="zh-CN" altLang="en-US" sz="2800" dirty="0">
                <a:latin typeface="+mn-lt"/>
                <a:ea typeface="+mn-ea"/>
              </a:rPr>
              <a:t>等等</a:t>
            </a:r>
            <a:endParaRPr lang="en-US" altLang="zh-CN" sz="2800" dirty="0">
              <a:latin typeface="+mn-lt"/>
              <a:ea typeface="+mn-ea"/>
            </a:endParaRPr>
          </a:p>
        </p:txBody>
      </p:sp>
    </p:spTree>
    <p:extLst>
      <p:ext uri="{BB962C8B-B14F-4D97-AF65-F5344CB8AC3E}">
        <p14:creationId xmlns:p14="http://schemas.microsoft.com/office/powerpoint/2010/main" val="265100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6385"/>
          <p:cNvSpPr>
            <a:spLocks noGrp="1"/>
          </p:cNvSpPr>
          <p:nvPr>
            <p:ph type="ctrTitle"/>
          </p:nvPr>
        </p:nvSpPr>
        <p:spPr>
          <a:xfrm>
            <a:off x="762000" y="4549775"/>
            <a:ext cx="7772400" cy="1470025"/>
          </a:xfrm>
        </p:spPr>
        <p:txBody>
          <a:bodyPr anchor="ctr"/>
          <a:lstStyle/>
          <a:p>
            <a:pPr defTabSz="914400"/>
            <a:r>
              <a:rPr lang="en-US" altLang="zh-CN" kern="1200" baseline="0">
                <a:latin typeface="Arial Black" panose="020B0A04020102020204" pitchFamily="34" charset="0"/>
                <a:ea typeface="PMingLiU" panose="02020500000000000000" pitchFamily="18" charset="-120"/>
              </a:rPr>
              <a:t>Thank You</a:t>
            </a:r>
            <a:r>
              <a:rPr lang="zh-CN" altLang="en-US" kern="1200" baseline="0" dirty="0">
                <a:latin typeface="Arial Black" panose="020B0A04020102020204" pitchFamily="34" charset="0"/>
                <a:ea typeface="PMingLiU" panose="02020500000000000000" pitchFamily="18" charset="-12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A105D5D-84E9-48CE-A576-6532E377D2FF}"/>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什么是</a:t>
            </a:r>
            <a:r>
              <a:rPr lang="en-US" altLang="zh-CN" dirty="0">
                <a:latin typeface="Times New Roman" panose="02020603050405020304" pitchFamily="18" charset="0"/>
                <a:cs typeface="Times New Roman" panose="02020603050405020304" pitchFamily="18" charset="0"/>
              </a:rPr>
              <a:t>CPS</a:t>
            </a:r>
            <a:r>
              <a:rPr lang="zh-CN" altLang="en-US" dirty="0">
                <a:latin typeface="Times New Roman" panose="02020603050405020304" pitchFamily="18" charset="0"/>
                <a:cs typeface="Times New Roman" panose="02020603050405020304" pitchFamily="18" charset="0"/>
              </a:rPr>
              <a:t>？</a:t>
            </a:r>
          </a:p>
        </p:txBody>
      </p:sp>
      <p:sp>
        <p:nvSpPr>
          <p:cNvPr id="3" name="内容占位符 2">
            <a:extLst>
              <a:ext uri="{FF2B5EF4-FFF2-40B4-BE49-F238E27FC236}">
                <a16:creationId xmlns:a16="http://schemas.microsoft.com/office/drawing/2014/main" xmlns="" id="{63603C62-D30C-4F8B-88D1-E3A7067B52D2}"/>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CPS</a:t>
            </a:r>
            <a:r>
              <a:rPr lang="zh-CN" altLang="en-US" dirty="0">
                <a:latin typeface="Times New Roman" panose="02020603050405020304" pitchFamily="18" charset="0"/>
                <a:cs typeface="Times New Roman" panose="02020603050405020304" pitchFamily="18" charset="0"/>
              </a:rPr>
              <a:t>就是一个在环境</a:t>
            </a:r>
            <a:r>
              <a:rPr lang="zh-CN" altLang="en-US" dirty="0">
                <a:solidFill>
                  <a:srgbClr val="FF0000"/>
                </a:solidFill>
                <a:latin typeface="Times New Roman" panose="02020603050405020304" pitchFamily="18" charset="0"/>
                <a:cs typeface="Times New Roman" panose="02020603050405020304" pitchFamily="18" charset="0"/>
              </a:rPr>
              <a:t>感知</a:t>
            </a:r>
            <a:r>
              <a:rPr lang="zh-CN" altLang="en-US" dirty="0">
                <a:latin typeface="Times New Roman" panose="02020603050405020304" pitchFamily="18" charset="0"/>
                <a:cs typeface="Times New Roman" panose="02020603050405020304" pitchFamily="18" charset="0"/>
              </a:rPr>
              <a:t>的基础上，深度融合了</a:t>
            </a:r>
            <a:r>
              <a:rPr lang="zh-CN" altLang="en-US" dirty="0">
                <a:solidFill>
                  <a:srgbClr val="FF0000"/>
                </a:solidFill>
                <a:latin typeface="Times New Roman" panose="02020603050405020304" pitchFamily="18" charset="0"/>
                <a:cs typeface="Times New Roman" panose="02020603050405020304" pitchFamily="18" charset="0"/>
              </a:rPr>
              <a:t>计算</a:t>
            </a:r>
            <a:r>
              <a:rPr lang="zh-CN" altLang="en-US" dirty="0">
                <a:latin typeface="Times New Roman" panose="02020603050405020304" pitchFamily="18" charset="0"/>
                <a:cs typeface="Times New Roman" panose="02020603050405020304" pitchFamily="18" charset="0"/>
              </a:rPr>
              <a:t>、</a:t>
            </a:r>
            <a:r>
              <a:rPr lang="zh-CN" altLang="en-US" dirty="0">
                <a:solidFill>
                  <a:srgbClr val="FF0000"/>
                </a:solidFill>
                <a:latin typeface="Times New Roman" panose="02020603050405020304" pitchFamily="18" charset="0"/>
                <a:cs typeface="Times New Roman" panose="02020603050405020304" pitchFamily="18" charset="0"/>
              </a:rPr>
              <a:t>通信</a:t>
            </a:r>
            <a:r>
              <a:rPr lang="zh-CN" altLang="en-US" dirty="0">
                <a:latin typeface="Times New Roman" panose="02020603050405020304" pitchFamily="18" charset="0"/>
                <a:cs typeface="Times New Roman" panose="02020603050405020304" pitchFamily="18" charset="0"/>
              </a:rPr>
              <a:t>和</a:t>
            </a:r>
            <a:r>
              <a:rPr lang="zh-CN" altLang="en-US" dirty="0">
                <a:solidFill>
                  <a:srgbClr val="FF0000"/>
                </a:solidFill>
                <a:latin typeface="Times New Roman" panose="02020603050405020304" pitchFamily="18" charset="0"/>
                <a:cs typeface="Times New Roman" panose="02020603050405020304" pitchFamily="18" charset="0"/>
              </a:rPr>
              <a:t>控制</a:t>
            </a:r>
            <a:r>
              <a:rPr lang="zh-CN" altLang="en-US" dirty="0">
                <a:latin typeface="Times New Roman" panose="02020603050405020304" pitchFamily="18" charset="0"/>
                <a:cs typeface="Times New Roman" panose="02020603050405020304" pitchFamily="18" charset="0"/>
              </a:rPr>
              <a:t>能力的可控可信可扩展的</a:t>
            </a:r>
            <a:r>
              <a:rPr lang="zh-CN" altLang="en-US" dirty="0">
                <a:solidFill>
                  <a:srgbClr val="C00000"/>
                </a:solidFill>
                <a:latin typeface="Times New Roman" panose="02020603050405020304" pitchFamily="18" charset="0"/>
                <a:cs typeface="Times New Roman" panose="02020603050405020304" pitchFamily="18" charset="0"/>
              </a:rPr>
              <a:t>网络化</a:t>
            </a:r>
            <a:r>
              <a:rPr lang="zh-CN" altLang="en-US" dirty="0">
                <a:solidFill>
                  <a:srgbClr val="0000CC"/>
                </a:solidFill>
                <a:latin typeface="Times New Roman" panose="02020603050405020304" pitchFamily="18" charset="0"/>
                <a:cs typeface="Times New Roman" panose="02020603050405020304" pitchFamily="18" charset="0"/>
              </a:rPr>
              <a:t>物理设备</a:t>
            </a:r>
            <a:r>
              <a:rPr lang="zh-CN" altLang="en-US" dirty="0">
                <a:latin typeface="Times New Roman" panose="02020603050405020304" pitchFamily="18" charset="0"/>
                <a:cs typeface="Times New Roman" panose="02020603050405020304" pitchFamily="18" charset="0"/>
              </a:rPr>
              <a:t>系统。</a:t>
            </a:r>
          </a:p>
        </p:txBody>
      </p:sp>
      <p:sp>
        <p:nvSpPr>
          <p:cNvPr id="24" name="矩形 23"/>
          <p:cNvSpPr/>
          <p:nvPr/>
        </p:nvSpPr>
        <p:spPr>
          <a:xfrm>
            <a:off x="3606800" y="372852"/>
            <a:ext cx="5562600" cy="369332"/>
          </a:xfrm>
          <a:prstGeom prst="rect">
            <a:avLst/>
          </a:prstGeom>
          <a:solidFill>
            <a:srgbClr val="FFFF00"/>
          </a:solidFill>
        </p:spPr>
        <p:txBody>
          <a:bodyPr wrap="square">
            <a:spAutoFit/>
          </a:bodyPr>
          <a:lstStyle/>
          <a:p>
            <a:r>
              <a:rPr lang="zh-CN" altLang="en-US" b="1" dirty="0">
                <a:solidFill>
                  <a:srgbClr val="333333"/>
                </a:solidFill>
                <a:latin typeface="arial" panose="020B0604020202020204" pitchFamily="34" charset="0"/>
              </a:rPr>
              <a:t>信息物理系统（</a:t>
            </a:r>
            <a:r>
              <a:rPr lang="en-US" altLang="zh-CN" b="1" dirty="0" err="1">
                <a:solidFill>
                  <a:srgbClr val="333333"/>
                </a:solidFill>
                <a:latin typeface="arial" panose="020B0604020202020204" pitchFamily="34" charset="0"/>
              </a:rPr>
              <a:t>CPS,Cyber</a:t>
            </a:r>
            <a:r>
              <a:rPr lang="en-US" altLang="zh-CN" b="1" dirty="0">
                <a:solidFill>
                  <a:srgbClr val="333333"/>
                </a:solidFill>
                <a:latin typeface="arial" panose="020B0604020202020204" pitchFamily="34" charset="0"/>
              </a:rPr>
              <a:t>-Physical Systems</a:t>
            </a:r>
            <a:r>
              <a:rPr lang="zh-CN" altLang="en-US" b="1" dirty="0">
                <a:solidFill>
                  <a:srgbClr val="333333"/>
                </a:solidFill>
                <a:latin typeface="arial" panose="020B0604020202020204" pitchFamily="34" charset="0"/>
              </a:rPr>
              <a:t>）</a:t>
            </a:r>
            <a:endParaRPr lang="zh-CN" altLang="en-US" b="1" dirty="0"/>
          </a:p>
        </p:txBody>
      </p:sp>
      <p:sp>
        <p:nvSpPr>
          <p:cNvPr id="25" name="矩形 24"/>
          <p:cNvSpPr/>
          <p:nvPr/>
        </p:nvSpPr>
        <p:spPr>
          <a:xfrm>
            <a:off x="0" y="4800600"/>
            <a:ext cx="5064207" cy="369332"/>
          </a:xfrm>
          <a:prstGeom prst="rect">
            <a:avLst/>
          </a:prstGeom>
          <a:solidFill>
            <a:srgbClr val="FFFF00"/>
          </a:solidFill>
        </p:spPr>
        <p:txBody>
          <a:bodyPr wrap="none">
            <a:spAutoFit/>
          </a:bodyPr>
          <a:lstStyle/>
          <a:p>
            <a:r>
              <a:rPr lang="en-US" altLang="zh-CN" b="1" dirty="0"/>
              <a:t>3C</a:t>
            </a:r>
            <a:r>
              <a:rPr lang="zh-CN" altLang="en-US" b="1" dirty="0"/>
              <a:t>（</a:t>
            </a:r>
            <a:r>
              <a:rPr lang="en-US" altLang="zh-CN" b="1" dirty="0"/>
              <a:t>Computer</a:t>
            </a:r>
            <a:r>
              <a:rPr lang="zh-CN" altLang="en-US" b="1" dirty="0"/>
              <a:t>、</a:t>
            </a:r>
            <a:r>
              <a:rPr lang="en-US" altLang="zh-CN" b="1" dirty="0"/>
              <a:t>Communication</a:t>
            </a:r>
            <a:r>
              <a:rPr lang="zh-CN" altLang="en-US" b="1" dirty="0"/>
              <a:t>、</a:t>
            </a:r>
            <a:r>
              <a:rPr lang="en-US" altLang="zh-CN" b="1" dirty="0"/>
              <a:t>Control</a:t>
            </a:r>
            <a:r>
              <a:rPr lang="zh-CN" altLang="en-US" b="1" dirty="0"/>
              <a:t>）</a:t>
            </a:r>
          </a:p>
        </p:txBody>
      </p:sp>
      <p:pic>
        <p:nvPicPr>
          <p:cNvPr id="3074" name="Picture 2" descr="http://www.rfwireless-world.com/images/Cyber-Physical-Syste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4125" y="3117849"/>
            <a:ext cx="3609975" cy="3190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3190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CPS</a:t>
            </a:r>
            <a:r>
              <a:rPr lang="zh-CN" altLang="en-US" dirty="0"/>
              <a:t>的意义</a:t>
            </a:r>
          </a:p>
        </p:txBody>
      </p:sp>
      <p:sp>
        <p:nvSpPr>
          <p:cNvPr id="3" name="内容占位符 2"/>
          <p:cNvSpPr>
            <a:spLocks noGrp="1"/>
          </p:cNvSpPr>
          <p:nvPr>
            <p:ph idx="1"/>
          </p:nvPr>
        </p:nvSpPr>
        <p:spPr/>
        <p:txBody>
          <a:bodyPr/>
          <a:lstStyle/>
          <a:p>
            <a:r>
              <a:rPr lang="en-US" altLang="zh-CN" dirty="0"/>
              <a:t>CPS</a:t>
            </a:r>
            <a:r>
              <a:rPr lang="zh-CN" altLang="en-US" dirty="0"/>
              <a:t>的意义在于将物理设备联网，是连接到互联网上，让物理设备具有</a:t>
            </a:r>
            <a:r>
              <a:rPr lang="zh-CN" altLang="en-US" dirty="0">
                <a:solidFill>
                  <a:srgbClr val="FF0000"/>
                </a:solidFill>
              </a:rPr>
              <a:t>计算、通信</a:t>
            </a:r>
            <a:r>
              <a:rPr lang="zh-CN" altLang="en-US" dirty="0"/>
              <a:t>、</a:t>
            </a:r>
            <a:r>
              <a:rPr lang="zh-CN" altLang="en-US" dirty="0">
                <a:solidFill>
                  <a:srgbClr val="FF0000"/>
                </a:solidFill>
              </a:rPr>
              <a:t>精确控制</a:t>
            </a:r>
            <a:r>
              <a:rPr lang="zh-CN" altLang="en-US" dirty="0"/>
              <a:t>、</a:t>
            </a:r>
            <a:r>
              <a:rPr lang="zh-CN" altLang="en-US" dirty="0">
                <a:solidFill>
                  <a:srgbClr val="FF0000"/>
                </a:solidFill>
              </a:rPr>
              <a:t>远程协调</a:t>
            </a:r>
            <a:r>
              <a:rPr lang="zh-CN" altLang="en-US" dirty="0"/>
              <a:t>和</a:t>
            </a:r>
            <a:r>
              <a:rPr lang="zh-CN" altLang="en-US" dirty="0">
                <a:solidFill>
                  <a:srgbClr val="FF0000"/>
                </a:solidFill>
              </a:rPr>
              <a:t>自治</a:t>
            </a:r>
            <a:r>
              <a:rPr lang="zh-CN" altLang="en-US" dirty="0"/>
              <a:t>等五大功能。</a:t>
            </a:r>
          </a:p>
          <a:p>
            <a:endParaRPr lang="zh-CN" altLang="en-US" dirty="0"/>
          </a:p>
        </p:txBody>
      </p:sp>
      <p:grpSp>
        <p:nvGrpSpPr>
          <p:cNvPr id="4" name="Group 3">
            <a:extLst>
              <a:ext uri="{FF2B5EF4-FFF2-40B4-BE49-F238E27FC236}">
                <a16:creationId xmlns:a16="http://schemas.microsoft.com/office/drawing/2014/main" xmlns="" id="{BE6C0F70-A484-43CE-B977-3C9B16005B30}"/>
              </a:ext>
            </a:extLst>
          </p:cNvPr>
          <p:cNvGrpSpPr>
            <a:grpSpLocks/>
          </p:cNvGrpSpPr>
          <p:nvPr/>
        </p:nvGrpSpPr>
        <p:grpSpPr bwMode="auto">
          <a:xfrm>
            <a:off x="2819400" y="3651251"/>
            <a:ext cx="4284662" cy="2474912"/>
            <a:chOff x="864" y="1310"/>
            <a:chExt cx="3987" cy="2338"/>
          </a:xfrm>
        </p:grpSpPr>
        <p:sp>
          <p:nvSpPr>
            <p:cNvPr id="5" name="Oval 4">
              <a:extLst>
                <a:ext uri="{FF2B5EF4-FFF2-40B4-BE49-F238E27FC236}">
                  <a16:creationId xmlns:a16="http://schemas.microsoft.com/office/drawing/2014/main" xmlns="" id="{48CBFD1F-AEAF-4656-8D27-4C41ECF44FDD}"/>
                </a:ext>
              </a:extLst>
            </p:cNvPr>
            <p:cNvSpPr>
              <a:spLocks noChangeArrowheads="1"/>
            </p:cNvSpPr>
            <p:nvPr/>
          </p:nvSpPr>
          <p:spPr bwMode="gray">
            <a:xfrm>
              <a:off x="1347" y="2813"/>
              <a:ext cx="3504" cy="835"/>
            </a:xfrm>
            <a:prstGeom prst="ellipse">
              <a:avLst/>
            </a:prstGeom>
            <a:gradFill rotWithShape="1">
              <a:gsLst>
                <a:gs pos="0">
                  <a:srgbClr val="FFEDB9"/>
                </a:gs>
                <a:gs pos="100000">
                  <a:srgbClr val="F7F9F2"/>
                </a:gs>
              </a:gsLst>
              <a:lin ang="2700000" scaled="1"/>
            </a:gradFill>
            <a:ln>
              <a:noFill/>
            </a:ln>
            <a:effectLst/>
            <a:extLst>
              <a:ext uri="{91240B29-F687-4F45-9708-019B960494DF}">
                <a14:hiddenLine xmlns:a14="http://schemas.microsoft.com/office/drawing/2010/main" w="3175">
                  <a:solidFill>
                    <a:schemeClr val="tx1"/>
                  </a:solidFill>
                  <a:round/>
                  <a:headEnd/>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vert="eaVert" wrap="none" lIns="92075" tIns="46038" rIns="92075" bIns="46038" anchor="ct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6A3A20"/>
                </a:solidFill>
                <a:effectLst/>
                <a:uLnTx/>
                <a:uFillTx/>
                <a:latin typeface="Constantia"/>
                <a:ea typeface="幼圆" panose="02010509060101010101" pitchFamily="49" charset="-122"/>
                <a:cs typeface="+mn-cs"/>
              </a:endParaRPr>
            </a:p>
          </p:txBody>
        </p:sp>
        <p:sp>
          <p:nvSpPr>
            <p:cNvPr id="6" name="Oval 5">
              <a:extLst>
                <a:ext uri="{FF2B5EF4-FFF2-40B4-BE49-F238E27FC236}">
                  <a16:creationId xmlns:a16="http://schemas.microsoft.com/office/drawing/2014/main" xmlns="" id="{DB18A9C6-39D6-4C82-85EA-7F7C3AF558B4}"/>
                </a:ext>
              </a:extLst>
            </p:cNvPr>
            <p:cNvSpPr>
              <a:spLocks noChangeArrowheads="1"/>
            </p:cNvSpPr>
            <p:nvPr/>
          </p:nvSpPr>
          <p:spPr bwMode="gray">
            <a:xfrm rot="-998297">
              <a:off x="890" y="1482"/>
              <a:ext cx="3630" cy="1900"/>
            </a:xfrm>
            <a:prstGeom prst="ellipse">
              <a:avLst/>
            </a:prstGeom>
            <a:gradFill rotWithShape="0">
              <a:gsLst>
                <a:gs pos="0">
                  <a:srgbClr val="808080"/>
                </a:gs>
                <a:gs pos="50000">
                  <a:srgbClr val="808080">
                    <a:gamma/>
                    <a:tint val="63529"/>
                    <a:invGamma/>
                  </a:srgbClr>
                </a:gs>
                <a:gs pos="100000">
                  <a:srgbClr val="808080"/>
                </a:gs>
              </a:gsLst>
              <a:lin ang="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6A3A20"/>
                </a:solidFill>
                <a:effectLst/>
                <a:uLnTx/>
                <a:uFillTx/>
                <a:latin typeface="Constantia"/>
                <a:ea typeface="幼圆" panose="02010509060101010101" pitchFamily="49" charset="-122"/>
                <a:cs typeface="+mn-cs"/>
              </a:endParaRPr>
            </a:p>
          </p:txBody>
        </p:sp>
        <p:sp>
          <p:nvSpPr>
            <p:cNvPr id="7" name="Oval 6">
              <a:extLst>
                <a:ext uri="{FF2B5EF4-FFF2-40B4-BE49-F238E27FC236}">
                  <a16:creationId xmlns:a16="http://schemas.microsoft.com/office/drawing/2014/main" xmlns="" id="{A8E971FD-0768-4E80-A253-DB1F38559403}"/>
                </a:ext>
              </a:extLst>
            </p:cNvPr>
            <p:cNvSpPr>
              <a:spLocks noChangeArrowheads="1"/>
            </p:cNvSpPr>
            <p:nvPr/>
          </p:nvSpPr>
          <p:spPr bwMode="gray">
            <a:xfrm rot="-998297">
              <a:off x="926" y="1380"/>
              <a:ext cx="3504" cy="1841"/>
            </a:xfrm>
            <a:prstGeom prst="ellipse">
              <a:avLst/>
            </a:prstGeom>
            <a:gradFill rotWithShape="1">
              <a:gsLst>
                <a:gs pos="0">
                  <a:srgbClr val="2791BB"/>
                </a:gs>
                <a:gs pos="100000">
                  <a:srgbClr val="2791BB">
                    <a:gamma/>
                    <a:shade val="0"/>
                    <a:invGamma/>
                  </a:srgbClr>
                </a:gs>
              </a:gsLst>
              <a:lin ang="270000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6A3A20"/>
                </a:solidFill>
                <a:effectLst/>
                <a:uLnTx/>
                <a:uFillTx/>
                <a:latin typeface="Constantia"/>
                <a:ea typeface="幼圆" panose="02010509060101010101" pitchFamily="49" charset="-122"/>
                <a:cs typeface="+mn-cs"/>
              </a:endParaRPr>
            </a:p>
          </p:txBody>
        </p:sp>
        <p:sp>
          <p:nvSpPr>
            <p:cNvPr id="8" name="Arc 7">
              <a:extLst>
                <a:ext uri="{FF2B5EF4-FFF2-40B4-BE49-F238E27FC236}">
                  <a16:creationId xmlns:a16="http://schemas.microsoft.com/office/drawing/2014/main" xmlns="" id="{345C0925-9770-4751-A15A-1EE57A596320}"/>
                </a:ext>
              </a:extLst>
            </p:cNvPr>
            <p:cNvSpPr>
              <a:spLocks/>
            </p:cNvSpPr>
            <p:nvPr/>
          </p:nvSpPr>
          <p:spPr bwMode="gray">
            <a:xfrm rot="-998297">
              <a:off x="2599" y="1310"/>
              <a:ext cx="1795" cy="1239"/>
            </a:xfrm>
            <a:custGeom>
              <a:avLst/>
              <a:gdLst>
                <a:gd name="G0" fmla="+- 0 0 0"/>
                <a:gd name="G1" fmla="+- 17105 0 0"/>
                <a:gd name="G2" fmla="+- 21600 0 0"/>
                <a:gd name="T0" fmla="*/ 13190 w 21600"/>
                <a:gd name="T1" fmla="*/ 0 h 29046"/>
                <a:gd name="T2" fmla="*/ 17999 w 21600"/>
                <a:gd name="T3" fmla="*/ 29046 h 29046"/>
                <a:gd name="T4" fmla="*/ 0 w 21600"/>
                <a:gd name="T5" fmla="*/ 17105 h 29046"/>
              </a:gdLst>
              <a:ahLst/>
              <a:cxnLst>
                <a:cxn ang="0">
                  <a:pos x="T0" y="T1"/>
                </a:cxn>
                <a:cxn ang="0">
                  <a:pos x="T2" y="T3"/>
                </a:cxn>
                <a:cxn ang="0">
                  <a:pos x="T4" y="T5"/>
                </a:cxn>
              </a:cxnLst>
              <a:rect l="0" t="0" r="r" b="b"/>
              <a:pathLst>
                <a:path w="21600" h="29046" fill="none" extrusionOk="0">
                  <a:moveTo>
                    <a:pt x="13190" y="-1"/>
                  </a:moveTo>
                  <a:cubicBezTo>
                    <a:pt x="18493" y="4089"/>
                    <a:pt x="21600" y="10407"/>
                    <a:pt x="21600" y="17105"/>
                  </a:cubicBezTo>
                  <a:cubicBezTo>
                    <a:pt x="21600" y="21352"/>
                    <a:pt x="20347" y="25506"/>
                    <a:pt x="17999" y="29046"/>
                  </a:cubicBezTo>
                </a:path>
                <a:path w="21600" h="29046" stroke="0" extrusionOk="0">
                  <a:moveTo>
                    <a:pt x="13190" y="-1"/>
                  </a:moveTo>
                  <a:cubicBezTo>
                    <a:pt x="18493" y="4089"/>
                    <a:pt x="21600" y="10407"/>
                    <a:pt x="21600" y="17105"/>
                  </a:cubicBezTo>
                  <a:cubicBezTo>
                    <a:pt x="21600" y="21352"/>
                    <a:pt x="20347" y="25506"/>
                    <a:pt x="17999" y="29046"/>
                  </a:cubicBezTo>
                  <a:lnTo>
                    <a:pt x="0" y="17105"/>
                  </a:lnTo>
                  <a:close/>
                </a:path>
              </a:pathLst>
            </a:custGeom>
            <a:gradFill rotWithShape="1">
              <a:gsLst>
                <a:gs pos="0">
                  <a:srgbClr val="2B3742"/>
                </a:gs>
                <a:gs pos="100000">
                  <a:srgbClr val="2B3742">
                    <a:gamma/>
                    <a:tint val="63529"/>
                    <a:invGamma/>
                  </a:srgbClr>
                </a:gs>
              </a:gsLst>
              <a:lin ang="540000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6A3A20"/>
                </a:solidFill>
                <a:effectLst/>
                <a:uLnTx/>
                <a:uFillTx/>
                <a:latin typeface="Constantia"/>
                <a:ea typeface="幼圆" panose="02010509060101010101" pitchFamily="49" charset="-122"/>
                <a:cs typeface="+mn-cs"/>
              </a:endParaRPr>
            </a:p>
          </p:txBody>
        </p:sp>
        <p:sp>
          <p:nvSpPr>
            <p:cNvPr id="9" name="Arc 8">
              <a:extLst>
                <a:ext uri="{FF2B5EF4-FFF2-40B4-BE49-F238E27FC236}">
                  <a16:creationId xmlns:a16="http://schemas.microsoft.com/office/drawing/2014/main" xmlns="" id="{45A184BF-165F-4F23-92C2-B66FA8B8F2C1}"/>
                </a:ext>
              </a:extLst>
            </p:cNvPr>
            <p:cNvSpPr>
              <a:spLocks/>
            </p:cNvSpPr>
            <p:nvPr/>
          </p:nvSpPr>
          <p:spPr bwMode="gray">
            <a:xfrm rot="20601703" flipH="1">
              <a:off x="1080" y="2491"/>
              <a:ext cx="2067" cy="930"/>
            </a:xfrm>
            <a:custGeom>
              <a:avLst/>
              <a:gdLst>
                <a:gd name="G0" fmla="+- 3659 0 0"/>
                <a:gd name="G1" fmla="+- 0 0 0"/>
                <a:gd name="G2" fmla="+- 21600 0 0"/>
                <a:gd name="T0" fmla="*/ 25114 w 25114"/>
                <a:gd name="T1" fmla="*/ 2497 h 21600"/>
                <a:gd name="T2" fmla="*/ 0 w 25114"/>
                <a:gd name="T3" fmla="*/ 21288 h 21600"/>
                <a:gd name="T4" fmla="*/ 3659 w 25114"/>
                <a:gd name="T5" fmla="*/ 0 h 21600"/>
              </a:gdLst>
              <a:ahLst/>
              <a:cxnLst>
                <a:cxn ang="0">
                  <a:pos x="T0" y="T1"/>
                </a:cxn>
                <a:cxn ang="0">
                  <a:pos x="T2" y="T3"/>
                </a:cxn>
                <a:cxn ang="0">
                  <a:pos x="T4" y="T5"/>
                </a:cxn>
              </a:cxnLst>
              <a:rect l="0" t="0" r="r" b="b"/>
              <a:pathLst>
                <a:path w="25114" h="21600" fill="none" extrusionOk="0">
                  <a:moveTo>
                    <a:pt x="25114" y="2497"/>
                  </a:moveTo>
                  <a:cubicBezTo>
                    <a:pt x="23846" y="13386"/>
                    <a:pt x="14622" y="21600"/>
                    <a:pt x="3659" y="21600"/>
                  </a:cubicBezTo>
                  <a:cubicBezTo>
                    <a:pt x="2432" y="21600"/>
                    <a:pt x="1208" y="21495"/>
                    <a:pt x="0" y="21287"/>
                  </a:cubicBezTo>
                </a:path>
                <a:path w="25114" h="21600" stroke="0" extrusionOk="0">
                  <a:moveTo>
                    <a:pt x="25114" y="2497"/>
                  </a:moveTo>
                  <a:cubicBezTo>
                    <a:pt x="23846" y="13386"/>
                    <a:pt x="14622" y="21600"/>
                    <a:pt x="3659" y="21600"/>
                  </a:cubicBezTo>
                  <a:cubicBezTo>
                    <a:pt x="2432" y="21600"/>
                    <a:pt x="1208" y="21495"/>
                    <a:pt x="0" y="21287"/>
                  </a:cubicBezTo>
                  <a:lnTo>
                    <a:pt x="3659" y="0"/>
                  </a:lnTo>
                  <a:close/>
                </a:path>
              </a:pathLst>
            </a:custGeom>
            <a:gradFill rotWithShape="1">
              <a:gsLst>
                <a:gs pos="0">
                  <a:srgbClr val="6A3A20">
                    <a:gamma/>
                    <a:shade val="69804"/>
                    <a:invGamma/>
                  </a:srgbClr>
                </a:gs>
                <a:gs pos="100000">
                  <a:srgbClr val="6A3A20"/>
                </a:gs>
              </a:gsLst>
              <a:lin ang="270000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6A3A20"/>
                </a:solidFill>
                <a:effectLst/>
                <a:uLnTx/>
                <a:uFillTx/>
                <a:latin typeface="Constantia"/>
                <a:ea typeface="幼圆" panose="02010509060101010101" pitchFamily="49" charset="-122"/>
                <a:cs typeface="+mn-cs"/>
              </a:endParaRPr>
            </a:p>
          </p:txBody>
        </p:sp>
        <p:sp>
          <p:nvSpPr>
            <p:cNvPr id="10" name="Arc 9">
              <a:extLst>
                <a:ext uri="{FF2B5EF4-FFF2-40B4-BE49-F238E27FC236}">
                  <a16:creationId xmlns:a16="http://schemas.microsoft.com/office/drawing/2014/main" xmlns="" id="{D65E7559-3D7C-495A-B022-915C21853026}"/>
                </a:ext>
              </a:extLst>
            </p:cNvPr>
            <p:cNvSpPr>
              <a:spLocks/>
            </p:cNvSpPr>
            <p:nvPr/>
          </p:nvSpPr>
          <p:spPr bwMode="gray">
            <a:xfrm rot="20601703">
              <a:off x="1715" y="1339"/>
              <a:ext cx="2034" cy="893"/>
            </a:xfrm>
            <a:custGeom>
              <a:avLst/>
              <a:gdLst>
                <a:gd name="G0" fmla="+- 9843 0 0"/>
                <a:gd name="G1" fmla="+- 21600 0 0"/>
                <a:gd name="G2" fmla="+- 21600 0 0"/>
                <a:gd name="T0" fmla="*/ 0 w 24549"/>
                <a:gd name="T1" fmla="*/ 2373 h 21600"/>
                <a:gd name="T2" fmla="*/ 24549 w 24549"/>
                <a:gd name="T3" fmla="*/ 5780 h 21600"/>
                <a:gd name="T4" fmla="*/ 9843 w 24549"/>
                <a:gd name="T5" fmla="*/ 21600 h 21600"/>
              </a:gdLst>
              <a:ahLst/>
              <a:cxnLst>
                <a:cxn ang="0">
                  <a:pos x="T0" y="T1"/>
                </a:cxn>
                <a:cxn ang="0">
                  <a:pos x="T2" y="T3"/>
                </a:cxn>
                <a:cxn ang="0">
                  <a:pos x="T4" y="T5"/>
                </a:cxn>
              </a:cxnLst>
              <a:rect l="0" t="0" r="r" b="b"/>
              <a:pathLst>
                <a:path w="24549" h="21600" fill="none" extrusionOk="0">
                  <a:moveTo>
                    <a:pt x="0" y="2373"/>
                  </a:moveTo>
                  <a:cubicBezTo>
                    <a:pt x="3046" y="813"/>
                    <a:pt x="6420" y="0"/>
                    <a:pt x="9843" y="0"/>
                  </a:cubicBezTo>
                  <a:cubicBezTo>
                    <a:pt x="15299" y="0"/>
                    <a:pt x="20553" y="2064"/>
                    <a:pt x="24549" y="5779"/>
                  </a:cubicBezTo>
                </a:path>
                <a:path w="24549" h="21600" stroke="0" extrusionOk="0">
                  <a:moveTo>
                    <a:pt x="0" y="2373"/>
                  </a:moveTo>
                  <a:cubicBezTo>
                    <a:pt x="3046" y="813"/>
                    <a:pt x="6420" y="0"/>
                    <a:pt x="9843" y="0"/>
                  </a:cubicBezTo>
                  <a:cubicBezTo>
                    <a:pt x="15299" y="0"/>
                    <a:pt x="20553" y="2064"/>
                    <a:pt x="24549" y="5779"/>
                  </a:cubicBezTo>
                  <a:lnTo>
                    <a:pt x="9843" y="21600"/>
                  </a:lnTo>
                  <a:close/>
                </a:path>
              </a:pathLst>
            </a:custGeom>
            <a:gradFill rotWithShape="1">
              <a:gsLst>
                <a:gs pos="0">
                  <a:srgbClr val="2B3742"/>
                </a:gs>
                <a:gs pos="100000">
                  <a:srgbClr val="2B3742">
                    <a:gamma/>
                    <a:shade val="72549"/>
                    <a:invGamma/>
                  </a:srgbClr>
                </a:gs>
              </a:gsLst>
              <a:lin ang="270000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6A3A20"/>
                </a:solidFill>
                <a:effectLst/>
                <a:uLnTx/>
                <a:uFillTx/>
                <a:latin typeface="Constantia"/>
                <a:ea typeface="幼圆" panose="02010509060101010101" pitchFamily="49" charset="-122"/>
                <a:cs typeface="+mn-cs"/>
              </a:endParaRPr>
            </a:p>
          </p:txBody>
        </p:sp>
        <p:sp>
          <p:nvSpPr>
            <p:cNvPr id="11" name="Arc 10">
              <a:extLst>
                <a:ext uri="{FF2B5EF4-FFF2-40B4-BE49-F238E27FC236}">
                  <a16:creationId xmlns:a16="http://schemas.microsoft.com/office/drawing/2014/main" xmlns="" id="{192A9500-20AE-46F2-B722-EE25C4352936}"/>
                </a:ext>
              </a:extLst>
            </p:cNvPr>
            <p:cNvSpPr>
              <a:spLocks/>
            </p:cNvSpPr>
            <p:nvPr/>
          </p:nvSpPr>
          <p:spPr bwMode="gray">
            <a:xfrm rot="20601703" flipH="1">
              <a:off x="864" y="1713"/>
              <a:ext cx="1796" cy="1302"/>
            </a:xfrm>
            <a:custGeom>
              <a:avLst/>
              <a:gdLst>
                <a:gd name="G0" fmla="+- 0 0 0"/>
                <a:gd name="G1" fmla="+- 19945 0 0"/>
                <a:gd name="G2" fmla="+- 21600 0 0"/>
                <a:gd name="T0" fmla="*/ 8292 w 21600"/>
                <a:gd name="T1" fmla="*/ 0 h 30468"/>
                <a:gd name="T2" fmla="*/ 18863 w 21600"/>
                <a:gd name="T3" fmla="*/ 30468 h 30468"/>
                <a:gd name="T4" fmla="*/ 0 w 21600"/>
                <a:gd name="T5" fmla="*/ 19945 h 30468"/>
              </a:gdLst>
              <a:ahLst/>
              <a:cxnLst>
                <a:cxn ang="0">
                  <a:pos x="T0" y="T1"/>
                </a:cxn>
                <a:cxn ang="0">
                  <a:pos x="T2" y="T3"/>
                </a:cxn>
                <a:cxn ang="0">
                  <a:pos x="T4" y="T5"/>
                </a:cxn>
              </a:cxnLst>
              <a:rect l="0" t="0" r="r" b="b"/>
              <a:pathLst>
                <a:path w="21600" h="30468" fill="none" extrusionOk="0">
                  <a:moveTo>
                    <a:pt x="8291" y="0"/>
                  </a:moveTo>
                  <a:cubicBezTo>
                    <a:pt x="16349" y="3349"/>
                    <a:pt x="21600" y="11218"/>
                    <a:pt x="21600" y="19945"/>
                  </a:cubicBezTo>
                  <a:cubicBezTo>
                    <a:pt x="21600" y="23628"/>
                    <a:pt x="20657" y="27251"/>
                    <a:pt x="18863" y="30468"/>
                  </a:cubicBezTo>
                </a:path>
                <a:path w="21600" h="30468" stroke="0" extrusionOk="0">
                  <a:moveTo>
                    <a:pt x="8291" y="0"/>
                  </a:moveTo>
                  <a:cubicBezTo>
                    <a:pt x="16349" y="3349"/>
                    <a:pt x="21600" y="11218"/>
                    <a:pt x="21600" y="19945"/>
                  </a:cubicBezTo>
                  <a:cubicBezTo>
                    <a:pt x="21600" y="23628"/>
                    <a:pt x="20657" y="27251"/>
                    <a:pt x="18863" y="30468"/>
                  </a:cubicBezTo>
                  <a:lnTo>
                    <a:pt x="0" y="19945"/>
                  </a:lnTo>
                  <a:close/>
                </a:path>
              </a:pathLst>
            </a:custGeom>
            <a:gradFill rotWithShape="1">
              <a:gsLst>
                <a:gs pos="0">
                  <a:srgbClr val="B4914C"/>
                </a:gs>
                <a:gs pos="100000">
                  <a:srgbClr val="B4914C">
                    <a:gamma/>
                    <a:shade val="46275"/>
                    <a:invGamma/>
                  </a:srgbClr>
                </a:gs>
              </a:gsLst>
              <a:lin ang="270000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6A3A20"/>
                </a:solidFill>
                <a:effectLst/>
                <a:uLnTx/>
                <a:uFillTx/>
                <a:latin typeface="Constantia"/>
                <a:ea typeface="幼圆" panose="02010509060101010101" pitchFamily="49" charset="-122"/>
                <a:cs typeface="+mn-cs"/>
              </a:endParaRPr>
            </a:p>
          </p:txBody>
        </p:sp>
        <p:sp>
          <p:nvSpPr>
            <p:cNvPr id="12" name="Freeform 11">
              <a:extLst>
                <a:ext uri="{FF2B5EF4-FFF2-40B4-BE49-F238E27FC236}">
                  <a16:creationId xmlns:a16="http://schemas.microsoft.com/office/drawing/2014/main" xmlns="" id="{93A07565-1194-4869-A589-FCB18E69968B}"/>
                </a:ext>
              </a:extLst>
            </p:cNvPr>
            <p:cNvSpPr>
              <a:spLocks/>
            </p:cNvSpPr>
            <p:nvPr/>
          </p:nvSpPr>
          <p:spPr bwMode="gray">
            <a:xfrm>
              <a:off x="3442" y="2282"/>
              <a:ext cx="1105" cy="1120"/>
            </a:xfrm>
            <a:custGeom>
              <a:avLst/>
              <a:gdLst>
                <a:gd name="T0" fmla="*/ 9 w 1105"/>
                <a:gd name="T1" fmla="*/ 888 h 1120"/>
                <a:gd name="T2" fmla="*/ 1105 w 1105"/>
                <a:gd name="T3" fmla="*/ 0 h 1120"/>
                <a:gd name="T4" fmla="*/ 1081 w 1105"/>
                <a:gd name="T5" fmla="*/ 256 h 1120"/>
                <a:gd name="T6" fmla="*/ 705 w 1105"/>
                <a:gd name="T7" fmla="*/ 704 h 1120"/>
                <a:gd name="T8" fmla="*/ 17 w 1105"/>
                <a:gd name="T9" fmla="*/ 1120 h 1120"/>
                <a:gd name="T10" fmla="*/ 9 w 1105"/>
                <a:gd name="T11" fmla="*/ 888 h 1120"/>
              </a:gdLst>
              <a:ahLst/>
              <a:cxnLst>
                <a:cxn ang="0">
                  <a:pos x="T0" y="T1"/>
                </a:cxn>
                <a:cxn ang="0">
                  <a:pos x="T2" y="T3"/>
                </a:cxn>
                <a:cxn ang="0">
                  <a:pos x="T4" y="T5"/>
                </a:cxn>
                <a:cxn ang="0">
                  <a:pos x="T6" y="T7"/>
                </a:cxn>
                <a:cxn ang="0">
                  <a:pos x="T8" y="T9"/>
                </a:cxn>
                <a:cxn ang="0">
                  <a:pos x="T10" y="T11"/>
                </a:cxn>
              </a:cxnLst>
              <a:rect l="0" t="0" r="r" b="b"/>
              <a:pathLst>
                <a:path w="1105" h="1120">
                  <a:moveTo>
                    <a:pt x="9" y="888"/>
                  </a:moveTo>
                  <a:lnTo>
                    <a:pt x="1105" y="0"/>
                  </a:lnTo>
                  <a:lnTo>
                    <a:pt x="1081" y="256"/>
                  </a:lnTo>
                  <a:cubicBezTo>
                    <a:pt x="1014" y="373"/>
                    <a:pt x="882" y="560"/>
                    <a:pt x="705" y="704"/>
                  </a:cubicBezTo>
                  <a:cubicBezTo>
                    <a:pt x="528" y="848"/>
                    <a:pt x="133" y="1089"/>
                    <a:pt x="17" y="1120"/>
                  </a:cubicBezTo>
                  <a:cubicBezTo>
                    <a:pt x="0" y="1038"/>
                    <a:pt x="9" y="888"/>
                    <a:pt x="9" y="888"/>
                  </a:cubicBezTo>
                  <a:close/>
                </a:path>
              </a:pathLst>
            </a:custGeom>
            <a:gradFill rotWithShape="0">
              <a:gsLst>
                <a:gs pos="0">
                  <a:srgbClr val="C1A56D">
                    <a:gamma/>
                    <a:tint val="45490"/>
                    <a:invGamma/>
                  </a:srgbClr>
                </a:gs>
                <a:gs pos="100000">
                  <a:srgbClr val="C1A56D"/>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6A3A20"/>
                </a:solidFill>
                <a:effectLst/>
                <a:uLnTx/>
                <a:uFillTx/>
                <a:latin typeface="Constantia"/>
                <a:ea typeface="幼圆" panose="02010509060101010101" pitchFamily="49" charset="-122"/>
                <a:cs typeface="+mn-cs"/>
              </a:endParaRPr>
            </a:p>
          </p:txBody>
        </p:sp>
        <p:sp>
          <p:nvSpPr>
            <p:cNvPr id="13" name="Arc 12">
              <a:extLst>
                <a:ext uri="{FF2B5EF4-FFF2-40B4-BE49-F238E27FC236}">
                  <a16:creationId xmlns:a16="http://schemas.microsoft.com/office/drawing/2014/main" xmlns="" id="{53EB6BD5-48A1-4BA7-8135-B88959069C51}"/>
                </a:ext>
              </a:extLst>
            </p:cNvPr>
            <p:cNvSpPr>
              <a:spLocks/>
            </p:cNvSpPr>
            <p:nvPr/>
          </p:nvSpPr>
          <p:spPr bwMode="gray">
            <a:xfrm rot="-1060795">
              <a:off x="2840" y="1897"/>
              <a:ext cx="1719" cy="1171"/>
            </a:xfrm>
            <a:custGeom>
              <a:avLst/>
              <a:gdLst>
                <a:gd name="G0" fmla="+- 0 0 0"/>
                <a:gd name="G1" fmla="+- 0 0 0"/>
                <a:gd name="G2" fmla="+- 21600 0 0"/>
                <a:gd name="T0" fmla="*/ 18016 w 18016"/>
                <a:gd name="T1" fmla="*/ 11915 h 21282"/>
                <a:gd name="T2" fmla="*/ 3695 w 18016"/>
                <a:gd name="T3" fmla="*/ 21282 h 21282"/>
                <a:gd name="T4" fmla="*/ 0 w 18016"/>
                <a:gd name="T5" fmla="*/ 0 h 21282"/>
              </a:gdLst>
              <a:ahLst/>
              <a:cxnLst>
                <a:cxn ang="0">
                  <a:pos x="T0" y="T1"/>
                </a:cxn>
                <a:cxn ang="0">
                  <a:pos x="T2" y="T3"/>
                </a:cxn>
                <a:cxn ang="0">
                  <a:pos x="T4" y="T5"/>
                </a:cxn>
              </a:cxnLst>
              <a:rect l="0" t="0" r="r" b="b"/>
              <a:pathLst>
                <a:path w="18016" h="21282" fill="none" extrusionOk="0">
                  <a:moveTo>
                    <a:pt x="18016" y="11915"/>
                  </a:moveTo>
                  <a:cubicBezTo>
                    <a:pt x="14735" y="16875"/>
                    <a:pt x="9554" y="20264"/>
                    <a:pt x="3694" y="21281"/>
                  </a:cubicBezTo>
                </a:path>
                <a:path w="18016" h="21282" stroke="0" extrusionOk="0">
                  <a:moveTo>
                    <a:pt x="18016" y="11915"/>
                  </a:moveTo>
                  <a:cubicBezTo>
                    <a:pt x="14735" y="16875"/>
                    <a:pt x="9554" y="20264"/>
                    <a:pt x="3694" y="21281"/>
                  </a:cubicBezTo>
                  <a:lnTo>
                    <a:pt x="0" y="0"/>
                  </a:lnTo>
                  <a:close/>
                </a:path>
              </a:pathLst>
            </a:custGeom>
            <a:gradFill rotWithShape="1">
              <a:gsLst>
                <a:gs pos="0">
                  <a:srgbClr val="C1A56D">
                    <a:gamma/>
                    <a:shade val="46275"/>
                    <a:invGamma/>
                  </a:srgbClr>
                </a:gs>
                <a:gs pos="100000">
                  <a:srgbClr val="C1A56D"/>
                </a:gs>
              </a:gsLst>
              <a:lin ang="270000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6A3A20"/>
                </a:solidFill>
                <a:effectLst/>
                <a:uLnTx/>
                <a:uFillTx/>
                <a:latin typeface="Constantia"/>
                <a:ea typeface="幼圆" panose="02010509060101010101" pitchFamily="49" charset="-122"/>
                <a:cs typeface="+mn-cs"/>
              </a:endParaRPr>
            </a:p>
          </p:txBody>
        </p:sp>
        <p:sp>
          <p:nvSpPr>
            <p:cNvPr id="14" name="Freeform 13">
              <a:extLst>
                <a:ext uri="{FF2B5EF4-FFF2-40B4-BE49-F238E27FC236}">
                  <a16:creationId xmlns:a16="http://schemas.microsoft.com/office/drawing/2014/main" xmlns="" id="{8DFF81B3-9D47-4EAB-8970-B942E206B77E}"/>
                </a:ext>
              </a:extLst>
            </p:cNvPr>
            <p:cNvSpPr>
              <a:spLocks/>
            </p:cNvSpPr>
            <p:nvPr/>
          </p:nvSpPr>
          <p:spPr bwMode="gray">
            <a:xfrm>
              <a:off x="2819" y="2496"/>
              <a:ext cx="648" cy="928"/>
            </a:xfrm>
            <a:custGeom>
              <a:avLst/>
              <a:gdLst>
                <a:gd name="T0" fmla="*/ 648 w 648"/>
                <a:gd name="T1" fmla="*/ 632 h 928"/>
                <a:gd name="T2" fmla="*/ 648 w 648"/>
                <a:gd name="T3" fmla="*/ 928 h 928"/>
                <a:gd name="T4" fmla="*/ 0 w 648"/>
                <a:gd name="T5" fmla="*/ 64 h 928"/>
                <a:gd name="T6" fmla="*/ 96 w 648"/>
                <a:gd name="T7" fmla="*/ 0 h 928"/>
                <a:gd name="T8" fmla="*/ 648 w 648"/>
                <a:gd name="T9" fmla="*/ 632 h 928"/>
              </a:gdLst>
              <a:ahLst/>
              <a:cxnLst>
                <a:cxn ang="0">
                  <a:pos x="T0" y="T1"/>
                </a:cxn>
                <a:cxn ang="0">
                  <a:pos x="T2" y="T3"/>
                </a:cxn>
                <a:cxn ang="0">
                  <a:pos x="T4" y="T5"/>
                </a:cxn>
                <a:cxn ang="0">
                  <a:pos x="T6" y="T7"/>
                </a:cxn>
                <a:cxn ang="0">
                  <a:pos x="T8" y="T9"/>
                </a:cxn>
              </a:cxnLst>
              <a:rect l="0" t="0" r="r" b="b"/>
              <a:pathLst>
                <a:path w="648" h="928">
                  <a:moveTo>
                    <a:pt x="648" y="632"/>
                  </a:moveTo>
                  <a:lnTo>
                    <a:pt x="648" y="928"/>
                  </a:lnTo>
                  <a:lnTo>
                    <a:pt x="0" y="64"/>
                  </a:lnTo>
                  <a:lnTo>
                    <a:pt x="96" y="0"/>
                  </a:lnTo>
                  <a:lnTo>
                    <a:pt x="648" y="632"/>
                  </a:lnTo>
                  <a:close/>
                </a:path>
              </a:pathLst>
            </a:custGeom>
            <a:gradFill rotWithShape="1">
              <a:gsLst>
                <a:gs pos="0">
                  <a:srgbClr val="C1A56D">
                    <a:gamma/>
                    <a:tint val="45490"/>
                    <a:invGamma/>
                  </a:srgbClr>
                </a:gs>
                <a:gs pos="100000">
                  <a:srgbClr val="C1A56D"/>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6A3A20"/>
                </a:solidFill>
                <a:effectLst/>
                <a:uLnTx/>
                <a:uFillTx/>
                <a:latin typeface="Constantia"/>
                <a:ea typeface="幼圆" panose="02010509060101010101" pitchFamily="49" charset="-122"/>
                <a:cs typeface="+mn-cs"/>
              </a:endParaRPr>
            </a:p>
          </p:txBody>
        </p:sp>
        <p:sp>
          <p:nvSpPr>
            <p:cNvPr id="15" name="Oval 14">
              <a:extLst>
                <a:ext uri="{FF2B5EF4-FFF2-40B4-BE49-F238E27FC236}">
                  <a16:creationId xmlns:a16="http://schemas.microsoft.com/office/drawing/2014/main" xmlns="" id="{0AD933F9-AD4F-4D0E-B760-E351F0F296F9}"/>
                </a:ext>
              </a:extLst>
            </p:cNvPr>
            <p:cNvSpPr>
              <a:spLocks noChangeArrowheads="1"/>
            </p:cNvSpPr>
            <p:nvPr/>
          </p:nvSpPr>
          <p:spPr bwMode="gray">
            <a:xfrm rot="-998297">
              <a:off x="1846" y="1830"/>
              <a:ext cx="1698" cy="844"/>
            </a:xfrm>
            <a:prstGeom prst="ellipse">
              <a:avLst/>
            </a:prstGeom>
            <a:gradFill rotWithShape="0">
              <a:gsLst>
                <a:gs pos="0">
                  <a:srgbClr val="000000"/>
                </a:gs>
                <a:gs pos="50000">
                  <a:srgbClr val="000000">
                    <a:gamma/>
                    <a:tint val="24314"/>
                    <a:invGamma/>
                  </a:srgbClr>
                </a:gs>
                <a:gs pos="100000">
                  <a:srgbClr val="000000"/>
                </a:gs>
              </a:gsLst>
              <a:lin ang="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6A3A20"/>
                </a:solidFill>
                <a:effectLst/>
                <a:uLnTx/>
                <a:uFillTx/>
                <a:latin typeface="Constantia"/>
                <a:ea typeface="幼圆" panose="02010509060101010101" pitchFamily="49" charset="-122"/>
                <a:cs typeface="+mn-cs"/>
              </a:endParaRPr>
            </a:p>
          </p:txBody>
        </p:sp>
        <p:sp>
          <p:nvSpPr>
            <p:cNvPr id="16" name="Text Box 15">
              <a:extLst>
                <a:ext uri="{FF2B5EF4-FFF2-40B4-BE49-F238E27FC236}">
                  <a16:creationId xmlns:a16="http://schemas.microsoft.com/office/drawing/2014/main" xmlns="" id="{A5DB350C-55B0-4E2A-80A4-D42F823A6E58}"/>
                </a:ext>
              </a:extLst>
            </p:cNvPr>
            <p:cNvSpPr txBox="1">
              <a:spLocks noChangeArrowheads="1"/>
            </p:cNvSpPr>
            <p:nvPr/>
          </p:nvSpPr>
          <p:spPr bwMode="gray">
            <a:xfrm>
              <a:off x="1149" y="2214"/>
              <a:ext cx="649" cy="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solidFill>
                    <a:srgbClr val="FFFF00"/>
                  </a:solidFill>
                  <a:effectLst/>
                  <a:uLnTx/>
                  <a:uFillTx/>
                  <a:latin typeface="Verdana" panose="020B0604030504040204" pitchFamily="34" charset="0"/>
                  <a:ea typeface="宋体" panose="02010600030101010101" pitchFamily="2" charset="-122"/>
                  <a:cs typeface="+mn-cs"/>
                </a:rPr>
                <a:t>自治</a:t>
              </a:r>
              <a:endParaRPr kumimoji="0" lang="en-US" altLang="zh-CN" sz="2000" b="1" i="0" u="none" strike="noStrike" kern="0" cap="none" spc="0" normalizeH="0" baseline="0" noProof="0" dirty="0" smtClean="0">
                <a:ln>
                  <a:noFill/>
                </a:ln>
                <a:solidFill>
                  <a:srgbClr val="FFFF00"/>
                </a:solidFill>
                <a:effectLst/>
                <a:uLnTx/>
                <a:uFillTx/>
                <a:latin typeface="Verdana" panose="020B0604030504040204" pitchFamily="34" charset="0"/>
                <a:ea typeface="宋体" panose="02010600030101010101" pitchFamily="2" charset="-122"/>
                <a:cs typeface="+mn-cs"/>
              </a:endParaRPr>
            </a:p>
          </p:txBody>
        </p:sp>
        <p:sp>
          <p:nvSpPr>
            <p:cNvPr id="17" name="Text Box 16">
              <a:extLst>
                <a:ext uri="{FF2B5EF4-FFF2-40B4-BE49-F238E27FC236}">
                  <a16:creationId xmlns:a16="http://schemas.microsoft.com/office/drawing/2014/main" xmlns="" id="{E15D3C3F-FE05-436D-B5B4-E36B1E482225}"/>
                </a:ext>
              </a:extLst>
            </p:cNvPr>
            <p:cNvSpPr txBox="1">
              <a:spLocks noChangeArrowheads="1"/>
            </p:cNvSpPr>
            <p:nvPr/>
          </p:nvSpPr>
          <p:spPr bwMode="gray">
            <a:xfrm>
              <a:off x="2385" y="1377"/>
              <a:ext cx="649" cy="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solidFill>
                    <a:srgbClr val="FFFF00"/>
                  </a:solidFill>
                  <a:effectLst/>
                  <a:uLnTx/>
                  <a:uFillTx/>
                  <a:latin typeface="Verdana" panose="020B0604030504040204" pitchFamily="34" charset="0"/>
                  <a:ea typeface="宋体" panose="02010600030101010101" pitchFamily="2" charset="-122"/>
                  <a:cs typeface="+mn-cs"/>
                </a:rPr>
                <a:t>计算</a:t>
              </a:r>
              <a:endParaRPr kumimoji="0" lang="en-US" altLang="zh-CN" sz="2000" b="1" i="0" u="none" strike="noStrike" kern="0" cap="none" spc="0" normalizeH="0" baseline="0" noProof="0" dirty="0" smtClean="0">
                <a:ln>
                  <a:noFill/>
                </a:ln>
                <a:solidFill>
                  <a:srgbClr val="FFFF00"/>
                </a:solidFill>
                <a:effectLst/>
                <a:uLnTx/>
                <a:uFillTx/>
                <a:latin typeface="Verdana" panose="020B0604030504040204" pitchFamily="34" charset="0"/>
                <a:ea typeface="宋体" panose="02010600030101010101" pitchFamily="2" charset="-122"/>
                <a:cs typeface="+mn-cs"/>
              </a:endParaRPr>
            </a:p>
          </p:txBody>
        </p:sp>
        <p:sp>
          <p:nvSpPr>
            <p:cNvPr id="18" name="Text Box 17">
              <a:extLst>
                <a:ext uri="{FF2B5EF4-FFF2-40B4-BE49-F238E27FC236}">
                  <a16:creationId xmlns:a16="http://schemas.microsoft.com/office/drawing/2014/main" xmlns="" id="{B477E6F9-C06B-479E-BE40-4759D17ECED2}"/>
                </a:ext>
              </a:extLst>
            </p:cNvPr>
            <p:cNvSpPr txBox="1">
              <a:spLocks noChangeArrowheads="1"/>
            </p:cNvSpPr>
            <p:nvPr/>
          </p:nvSpPr>
          <p:spPr bwMode="gray">
            <a:xfrm>
              <a:off x="3507" y="1632"/>
              <a:ext cx="649" cy="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solidFill>
                    <a:srgbClr val="FFFF00"/>
                  </a:solidFill>
                  <a:effectLst/>
                  <a:uLnTx/>
                  <a:uFillTx/>
                  <a:latin typeface="Verdana" panose="020B0604030504040204" pitchFamily="34" charset="0"/>
                  <a:ea typeface="宋体" panose="02010600030101010101" pitchFamily="2" charset="-122"/>
                  <a:cs typeface="+mn-cs"/>
                </a:rPr>
                <a:t>通信</a:t>
              </a:r>
              <a:endParaRPr kumimoji="0" lang="en-US" altLang="zh-CN" sz="2000" b="1" i="0" u="none" strike="noStrike" kern="0" cap="none" spc="0" normalizeH="0" baseline="0" noProof="0" dirty="0" smtClean="0">
                <a:ln>
                  <a:noFill/>
                </a:ln>
                <a:solidFill>
                  <a:srgbClr val="FFFF00"/>
                </a:solidFill>
                <a:effectLst/>
                <a:uLnTx/>
                <a:uFillTx/>
                <a:latin typeface="Verdana" panose="020B0604030504040204" pitchFamily="34" charset="0"/>
                <a:ea typeface="宋体" panose="02010600030101010101" pitchFamily="2" charset="-122"/>
                <a:cs typeface="+mn-cs"/>
              </a:endParaRPr>
            </a:p>
          </p:txBody>
        </p:sp>
        <p:sp>
          <p:nvSpPr>
            <p:cNvPr id="19" name="Text Box 18">
              <a:extLst>
                <a:ext uri="{FF2B5EF4-FFF2-40B4-BE49-F238E27FC236}">
                  <a16:creationId xmlns:a16="http://schemas.microsoft.com/office/drawing/2014/main" xmlns="" id="{EC227DD3-0EA3-4039-B4A7-CAD63EF12D88}"/>
                </a:ext>
              </a:extLst>
            </p:cNvPr>
            <p:cNvSpPr txBox="1">
              <a:spLocks noChangeArrowheads="1"/>
            </p:cNvSpPr>
            <p:nvPr/>
          </p:nvSpPr>
          <p:spPr bwMode="gray">
            <a:xfrm>
              <a:off x="3149" y="2400"/>
              <a:ext cx="1126" cy="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solidFill>
                    <a:srgbClr val="FFFF00"/>
                  </a:solidFill>
                  <a:effectLst/>
                  <a:uLnTx/>
                  <a:uFillTx/>
                  <a:latin typeface="Verdana" panose="020B0604030504040204" pitchFamily="34" charset="0"/>
                  <a:ea typeface="宋体" panose="02010600030101010101" pitchFamily="2" charset="-122"/>
                  <a:cs typeface="+mn-cs"/>
                </a:rPr>
                <a:t>远程协调</a:t>
              </a:r>
              <a:endParaRPr kumimoji="0" lang="en-US" altLang="zh-CN" sz="2000" b="1" i="0" u="none" strike="noStrike" kern="0" cap="none" spc="0" normalizeH="0" baseline="0" noProof="0" dirty="0" smtClean="0">
                <a:ln>
                  <a:noFill/>
                </a:ln>
                <a:solidFill>
                  <a:srgbClr val="FFFF00"/>
                </a:solidFill>
                <a:effectLst/>
                <a:uLnTx/>
                <a:uFillTx/>
                <a:latin typeface="Verdana" panose="020B0604030504040204" pitchFamily="34" charset="0"/>
                <a:ea typeface="宋体" panose="02010600030101010101" pitchFamily="2" charset="-122"/>
                <a:cs typeface="+mn-cs"/>
              </a:endParaRPr>
            </a:p>
          </p:txBody>
        </p:sp>
        <p:sp>
          <p:nvSpPr>
            <p:cNvPr id="20" name="Text Box 19">
              <a:extLst>
                <a:ext uri="{FF2B5EF4-FFF2-40B4-BE49-F238E27FC236}">
                  <a16:creationId xmlns:a16="http://schemas.microsoft.com/office/drawing/2014/main" xmlns="" id="{2F152B76-0F5F-41AB-A60D-4CE43624526C}"/>
                </a:ext>
              </a:extLst>
            </p:cNvPr>
            <p:cNvSpPr txBox="1">
              <a:spLocks noChangeArrowheads="1"/>
            </p:cNvSpPr>
            <p:nvPr/>
          </p:nvSpPr>
          <p:spPr bwMode="gray">
            <a:xfrm>
              <a:off x="1709" y="2840"/>
              <a:ext cx="1126" cy="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solidFill>
                    <a:srgbClr val="FFFF00"/>
                  </a:solidFill>
                  <a:effectLst/>
                  <a:uLnTx/>
                  <a:uFillTx/>
                  <a:latin typeface="Verdana" panose="020B0604030504040204" pitchFamily="34" charset="0"/>
                  <a:ea typeface="宋体" panose="02010600030101010101" pitchFamily="2" charset="-122"/>
                  <a:cs typeface="+mn-cs"/>
                </a:rPr>
                <a:t>精准控制</a:t>
              </a:r>
              <a:endParaRPr kumimoji="0" lang="en-US" altLang="zh-CN" sz="2000" b="1" i="0" u="none" strike="noStrike" kern="0" cap="none" spc="0" normalizeH="0" baseline="0" noProof="0" dirty="0" smtClean="0">
                <a:ln>
                  <a:noFill/>
                </a:ln>
                <a:solidFill>
                  <a:srgbClr val="FFFF00"/>
                </a:solidFill>
                <a:effectLst/>
                <a:uLnTx/>
                <a:uFillTx/>
                <a:latin typeface="Verdana" panose="020B0604030504040204" pitchFamily="34" charset="0"/>
                <a:ea typeface="宋体" panose="02010600030101010101" pitchFamily="2" charset="-122"/>
                <a:cs typeface="+mn-cs"/>
              </a:endParaRPr>
            </a:p>
          </p:txBody>
        </p:sp>
        <p:sp>
          <p:nvSpPr>
            <p:cNvPr id="21" name="Freeform 20">
              <a:extLst>
                <a:ext uri="{FF2B5EF4-FFF2-40B4-BE49-F238E27FC236}">
                  <a16:creationId xmlns:a16="http://schemas.microsoft.com/office/drawing/2014/main" xmlns="" id="{005CB17D-401D-4882-A2BF-7D9EDD3591CD}"/>
                </a:ext>
              </a:extLst>
            </p:cNvPr>
            <p:cNvSpPr>
              <a:spLocks/>
            </p:cNvSpPr>
            <p:nvPr/>
          </p:nvSpPr>
          <p:spPr bwMode="gray">
            <a:xfrm>
              <a:off x="2768" y="2632"/>
              <a:ext cx="544" cy="680"/>
            </a:xfrm>
            <a:custGeom>
              <a:avLst/>
              <a:gdLst>
                <a:gd name="T0" fmla="*/ 0 w 544"/>
                <a:gd name="T1" fmla="*/ 16 h 680"/>
                <a:gd name="T2" fmla="*/ 256 w 544"/>
                <a:gd name="T3" fmla="*/ 528 h 680"/>
                <a:gd name="T4" fmla="*/ 264 w 544"/>
                <a:gd name="T5" fmla="*/ 680 h 680"/>
                <a:gd name="T6" fmla="*/ 448 w 544"/>
                <a:gd name="T7" fmla="*/ 624 h 680"/>
                <a:gd name="T8" fmla="*/ 544 w 544"/>
                <a:gd name="T9" fmla="*/ 576 h 680"/>
                <a:gd name="T10" fmla="*/ 112 w 544"/>
                <a:gd name="T11" fmla="*/ 0 h 680"/>
                <a:gd name="T12" fmla="*/ 0 w 544"/>
                <a:gd name="T13" fmla="*/ 16 h 680"/>
              </a:gdLst>
              <a:ahLst/>
              <a:cxnLst>
                <a:cxn ang="0">
                  <a:pos x="T0" y="T1"/>
                </a:cxn>
                <a:cxn ang="0">
                  <a:pos x="T2" y="T3"/>
                </a:cxn>
                <a:cxn ang="0">
                  <a:pos x="T4" y="T5"/>
                </a:cxn>
                <a:cxn ang="0">
                  <a:pos x="T6" y="T7"/>
                </a:cxn>
                <a:cxn ang="0">
                  <a:pos x="T8" y="T9"/>
                </a:cxn>
                <a:cxn ang="0">
                  <a:pos x="T10" y="T11"/>
                </a:cxn>
                <a:cxn ang="0">
                  <a:pos x="T12" y="T13"/>
                </a:cxn>
              </a:cxnLst>
              <a:rect l="0" t="0" r="r" b="b"/>
              <a:pathLst>
                <a:path w="544" h="680">
                  <a:moveTo>
                    <a:pt x="0" y="16"/>
                  </a:moveTo>
                  <a:lnTo>
                    <a:pt x="256" y="528"/>
                  </a:lnTo>
                  <a:lnTo>
                    <a:pt x="264" y="680"/>
                  </a:lnTo>
                  <a:lnTo>
                    <a:pt x="448" y="624"/>
                  </a:lnTo>
                  <a:lnTo>
                    <a:pt x="544" y="576"/>
                  </a:lnTo>
                  <a:lnTo>
                    <a:pt x="112" y="0"/>
                  </a:lnTo>
                  <a:lnTo>
                    <a:pt x="0" y="16"/>
                  </a:lnTo>
                  <a:close/>
                </a:path>
              </a:pathLst>
            </a:custGeom>
            <a:solidFill>
              <a:srgbClr val="000000">
                <a:alpha val="50000"/>
              </a:srgb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6A3A20"/>
                </a:solidFill>
                <a:effectLst/>
                <a:uLnTx/>
                <a:uFillTx/>
                <a:latin typeface="Constantia"/>
                <a:ea typeface="幼圆" panose="02010509060101010101" pitchFamily="49" charset="-122"/>
                <a:cs typeface="+mn-cs"/>
              </a:endParaRPr>
            </a:p>
          </p:txBody>
        </p:sp>
        <p:sp>
          <p:nvSpPr>
            <p:cNvPr id="22" name="Oval 21">
              <a:extLst>
                <a:ext uri="{FF2B5EF4-FFF2-40B4-BE49-F238E27FC236}">
                  <a16:creationId xmlns:a16="http://schemas.microsoft.com/office/drawing/2014/main" xmlns="" id="{70F95D2F-90EC-4F09-820E-20D53BCFA3F9}"/>
                </a:ext>
              </a:extLst>
            </p:cNvPr>
            <p:cNvSpPr>
              <a:spLocks noChangeArrowheads="1"/>
            </p:cNvSpPr>
            <p:nvPr/>
          </p:nvSpPr>
          <p:spPr bwMode="gray">
            <a:xfrm rot="-998297">
              <a:off x="1910" y="1989"/>
              <a:ext cx="1629" cy="687"/>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6A3A20"/>
                </a:solidFill>
                <a:effectLst/>
                <a:uLnTx/>
                <a:uFillTx/>
                <a:latin typeface="Constantia"/>
                <a:ea typeface="幼圆" panose="02010509060101010101" pitchFamily="49" charset="-122"/>
                <a:cs typeface="+mn-cs"/>
              </a:endParaRPr>
            </a:p>
          </p:txBody>
        </p:sp>
      </p:grpSp>
    </p:spTree>
    <p:extLst>
      <p:ext uri="{BB962C8B-B14F-4D97-AF65-F5344CB8AC3E}">
        <p14:creationId xmlns:p14="http://schemas.microsoft.com/office/powerpoint/2010/main" val="12678381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CPS vs IOT </a:t>
            </a:r>
            <a:endParaRPr lang="zh-CN" altLang="en-US" dirty="0"/>
          </a:p>
        </p:txBody>
      </p:sp>
      <p:sp>
        <p:nvSpPr>
          <p:cNvPr id="3" name="内容占位符 2"/>
          <p:cNvSpPr>
            <a:spLocks noGrp="1"/>
          </p:cNvSpPr>
          <p:nvPr>
            <p:ph idx="1"/>
          </p:nvPr>
        </p:nvSpPr>
        <p:spPr/>
        <p:txBody>
          <a:bodyPr/>
          <a:lstStyle/>
          <a:p>
            <a:endParaRPr lang="zh-CN" altLang="en-US"/>
          </a:p>
        </p:txBody>
      </p:sp>
      <p:pic>
        <p:nvPicPr>
          <p:cNvPr id="18434" name="Picture 2" descr="https://timgsa.baidu.com/timg?image&amp;quality=80&amp;size=b9999_10000&amp;sec=1523290306410&amp;di=5731c93294a87e3bb5ded090bdd8c923&amp;imgtype=0&amp;src=http%3A%2F%2Fimg.mp.itc.cn%2Fupload%2F20170519%2F0d686b1727174eb2ab58259ba4de40df_t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00200"/>
            <a:ext cx="7772400" cy="5127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6376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 Box 7">
            <a:extLst>
              <a:ext uri="{FF2B5EF4-FFF2-40B4-BE49-F238E27FC236}">
                <a16:creationId xmlns:a16="http://schemas.microsoft.com/office/drawing/2014/main" xmlns="" id="{82A8F162-1DBB-41B7-A9BF-9AC18F76AD55}"/>
              </a:ext>
            </a:extLst>
          </p:cNvPr>
          <p:cNvSpPr txBox="1">
            <a:spLocks noChangeArrowheads="1"/>
          </p:cNvSpPr>
          <p:nvPr/>
        </p:nvSpPr>
        <p:spPr bwMode="auto">
          <a:xfrm>
            <a:off x="-50975" y="2485998"/>
            <a:ext cx="958905" cy="400103"/>
          </a:xfrm>
          <a:prstGeom prst="rect">
            <a:avLst/>
          </a:prstGeom>
          <a:noFill/>
          <a:ln w="19050" algn="ctr">
            <a:noFill/>
            <a:miter lim="800000"/>
            <a:headEnd/>
            <a:tailEnd/>
          </a:ln>
        </p:spPr>
        <p:txBody>
          <a:bodyPr wrap="none" lIns="91434" tIns="45717" rIns="91434" bIns="45717">
            <a:spAutoFit/>
          </a:bodyPr>
          <a:lstStyle/>
          <a:p>
            <a:pPr rtl="0" fontAlgn="auto">
              <a:spcBef>
                <a:spcPct val="50000"/>
              </a:spcBef>
              <a:spcAft>
                <a:spcPts val="0"/>
              </a:spcAft>
            </a:pPr>
            <a:r>
              <a:rPr lang="zh-CN" altLang="en-US" sz="2000" b="1" dirty="0">
                <a:solidFill>
                  <a:srgbClr val="FF0000"/>
                </a:solidFill>
                <a:latin typeface="Constantia"/>
                <a:ea typeface="黑体" pitchFamily="49" charset="-122"/>
                <a:cs typeface="+mn-cs"/>
              </a:rPr>
              <a:t>认知层</a:t>
            </a:r>
          </a:p>
        </p:txBody>
      </p:sp>
      <p:grpSp>
        <p:nvGrpSpPr>
          <p:cNvPr id="51" name="组合 50"/>
          <p:cNvGrpSpPr/>
          <p:nvPr/>
        </p:nvGrpSpPr>
        <p:grpSpPr>
          <a:xfrm>
            <a:off x="304800" y="2398713"/>
            <a:ext cx="7848600" cy="819150"/>
            <a:chOff x="304800" y="2398713"/>
            <a:chExt cx="7848600" cy="819150"/>
          </a:xfrm>
        </p:grpSpPr>
        <p:sp>
          <p:nvSpPr>
            <p:cNvPr id="165" name="AutoShape 6">
              <a:extLst>
                <a:ext uri="{FF2B5EF4-FFF2-40B4-BE49-F238E27FC236}">
                  <a16:creationId xmlns:a16="http://schemas.microsoft.com/office/drawing/2014/main" xmlns="" id="{7827DA89-8A6E-47F5-85FB-B45A63146A48}"/>
                </a:ext>
              </a:extLst>
            </p:cNvPr>
            <p:cNvSpPr>
              <a:spLocks noChangeArrowheads="1"/>
            </p:cNvSpPr>
            <p:nvPr/>
          </p:nvSpPr>
          <p:spPr bwMode="auto">
            <a:xfrm>
              <a:off x="304800" y="2398713"/>
              <a:ext cx="7848600" cy="819150"/>
            </a:xfrm>
            <a:prstGeom prst="parallelogram">
              <a:avLst>
                <a:gd name="adj" fmla="val 110275"/>
              </a:avLst>
            </a:prstGeom>
            <a:solidFill>
              <a:srgbClr val="82C7CC">
                <a:alpha val="10980"/>
              </a:srgbClr>
            </a:solidFill>
            <a:ln w="28575" algn="ctr">
              <a:solidFill>
                <a:srgbClr val="C0C0C0"/>
              </a:solidFill>
              <a:miter lim="800000"/>
              <a:headEnd/>
              <a:tailEnd/>
            </a:ln>
          </p:spPr>
          <p:txBody>
            <a:bodyPr wrap="none" lIns="91434" tIns="45717" rIns="91434" bIns="45717" anchor="ctr"/>
            <a:lstStyle/>
            <a:p>
              <a:pPr rtl="0" fontAlgn="auto">
                <a:spcBef>
                  <a:spcPct val="50000"/>
                </a:spcBef>
                <a:spcAft>
                  <a:spcPts val="0"/>
                </a:spcAft>
              </a:pPr>
              <a:endParaRPr lang="zh-CN" altLang="en-US" sz="1600" b="1">
                <a:solidFill>
                  <a:srgbClr val="6A3A20"/>
                </a:solidFill>
                <a:latin typeface="Constantia"/>
                <a:ea typeface="华文细黑" pitchFamily="2" charset="-122"/>
                <a:cs typeface="+mn-cs"/>
              </a:endParaRPr>
            </a:p>
          </p:txBody>
        </p:sp>
        <p:sp>
          <p:nvSpPr>
            <p:cNvPr id="167" name="Oval 8">
              <a:extLst>
                <a:ext uri="{FF2B5EF4-FFF2-40B4-BE49-F238E27FC236}">
                  <a16:creationId xmlns:a16="http://schemas.microsoft.com/office/drawing/2014/main" xmlns="" id="{77C6B369-4C04-409B-B6F0-B1017C85654E}"/>
                </a:ext>
              </a:extLst>
            </p:cNvPr>
            <p:cNvSpPr>
              <a:spLocks noChangeArrowheads="1"/>
            </p:cNvSpPr>
            <p:nvPr/>
          </p:nvSpPr>
          <p:spPr bwMode="auto">
            <a:xfrm>
              <a:off x="1384300" y="2543175"/>
              <a:ext cx="1873250" cy="576263"/>
            </a:xfrm>
            <a:prstGeom prst="ellipse">
              <a:avLst/>
            </a:prstGeom>
            <a:noFill/>
            <a:ln w="19050" algn="ctr">
              <a:pattFill prst="pct5">
                <a:fgClr>
                  <a:srgbClr val="3366FF"/>
                </a:fgClr>
                <a:bgClr>
                  <a:srgbClr val="808080"/>
                </a:bgClr>
              </a:pattFill>
              <a:round/>
              <a:headEnd/>
              <a:tailEnd/>
            </a:ln>
          </p:spPr>
          <p:txBody>
            <a:bodyPr wrap="none" anchor="ctr">
              <a:spAutoFit/>
            </a:bodyPr>
            <a:lstStyle/>
            <a:p>
              <a:pPr rtl="0" fontAlgn="auto">
                <a:spcBef>
                  <a:spcPts val="0"/>
                </a:spcBef>
                <a:spcAft>
                  <a:spcPts val="0"/>
                </a:spcAft>
              </a:pPr>
              <a:endParaRPr lang="zh-TW" altLang="en-US">
                <a:solidFill>
                  <a:srgbClr val="6A3A20"/>
                </a:solidFill>
                <a:latin typeface="Constantia"/>
                <a:ea typeface="微軟正黑體" panose="020B0604030504040204" pitchFamily="34" charset="-120"/>
                <a:cs typeface="+mn-cs"/>
              </a:endParaRPr>
            </a:p>
          </p:txBody>
        </p:sp>
        <p:sp>
          <p:nvSpPr>
            <p:cNvPr id="168" name="Text Box 9">
              <a:extLst>
                <a:ext uri="{FF2B5EF4-FFF2-40B4-BE49-F238E27FC236}">
                  <a16:creationId xmlns:a16="http://schemas.microsoft.com/office/drawing/2014/main" xmlns="" id="{503C1B3D-C9CF-4A6A-96A4-9A2F0166FADF}"/>
                </a:ext>
              </a:extLst>
            </p:cNvPr>
            <p:cNvSpPr txBox="1">
              <a:spLocks noChangeArrowheads="1"/>
            </p:cNvSpPr>
            <p:nvPr/>
          </p:nvSpPr>
          <p:spPr bwMode="auto">
            <a:xfrm>
              <a:off x="2536855" y="2599699"/>
              <a:ext cx="697615" cy="477048"/>
            </a:xfrm>
            <a:prstGeom prst="rect">
              <a:avLst/>
            </a:prstGeom>
            <a:noFill/>
            <a:ln w="19050" algn="ctr">
              <a:noFill/>
              <a:miter lim="800000"/>
              <a:headEnd/>
              <a:tailEnd/>
            </a:ln>
          </p:spPr>
          <p:txBody>
            <a:bodyPr wrap="none" lIns="91434" tIns="45717" rIns="91434" bIns="45717">
              <a:spAutoFit/>
            </a:bodyPr>
            <a:lstStyle/>
            <a:p>
              <a:pPr rtl="0" fontAlgn="auto">
                <a:spcBef>
                  <a:spcPct val="50000"/>
                </a:spcBef>
                <a:spcAft>
                  <a:spcPts val="0"/>
                </a:spcAft>
              </a:pPr>
              <a:r>
                <a:rPr lang="zh-CN" altLang="en-US" sz="1000" b="1" dirty="0">
                  <a:solidFill>
                    <a:srgbClr val="6A3A20"/>
                  </a:solidFill>
                  <a:latin typeface="华文细黑" pitchFamily="2" charset="-122"/>
                  <a:ea typeface="华文细黑" pitchFamily="2" charset="-122"/>
                  <a:cs typeface="+mn-cs"/>
                </a:rPr>
                <a:t>数据存储</a:t>
              </a:r>
              <a:endParaRPr lang="en-US" altLang="zh-CN" sz="1000" b="1" dirty="0">
                <a:solidFill>
                  <a:srgbClr val="6A3A20"/>
                </a:solidFill>
                <a:latin typeface="华文细黑" pitchFamily="2" charset="-122"/>
                <a:ea typeface="华文细黑" pitchFamily="2" charset="-122"/>
                <a:cs typeface="+mn-cs"/>
              </a:endParaRPr>
            </a:p>
            <a:p>
              <a:pPr rtl="0" fontAlgn="auto">
                <a:spcBef>
                  <a:spcPct val="50000"/>
                </a:spcBef>
                <a:spcAft>
                  <a:spcPts val="0"/>
                </a:spcAft>
              </a:pPr>
              <a:r>
                <a:rPr lang="zh-CN" altLang="en-US" sz="1000" b="1" dirty="0">
                  <a:solidFill>
                    <a:srgbClr val="6A3A20"/>
                  </a:solidFill>
                  <a:latin typeface="华文细黑" pitchFamily="2" charset="-122"/>
                  <a:ea typeface="华文细黑" pitchFamily="2" charset="-122"/>
                  <a:cs typeface="+mn-cs"/>
                </a:rPr>
                <a:t>与管理</a:t>
              </a:r>
            </a:p>
          </p:txBody>
        </p:sp>
        <p:sp>
          <p:nvSpPr>
            <p:cNvPr id="169" name="Oval 10">
              <a:extLst>
                <a:ext uri="{FF2B5EF4-FFF2-40B4-BE49-F238E27FC236}">
                  <a16:creationId xmlns:a16="http://schemas.microsoft.com/office/drawing/2014/main" xmlns="" id="{57F5E397-82A9-47E4-9A0D-B076231FB577}"/>
                </a:ext>
              </a:extLst>
            </p:cNvPr>
            <p:cNvSpPr>
              <a:spLocks noChangeArrowheads="1"/>
            </p:cNvSpPr>
            <p:nvPr/>
          </p:nvSpPr>
          <p:spPr bwMode="auto">
            <a:xfrm>
              <a:off x="3471862" y="2543175"/>
              <a:ext cx="1873250" cy="576263"/>
            </a:xfrm>
            <a:prstGeom prst="ellipse">
              <a:avLst/>
            </a:prstGeom>
            <a:noFill/>
            <a:ln w="19050" algn="ctr">
              <a:pattFill prst="pct5">
                <a:fgClr>
                  <a:srgbClr val="3366FF"/>
                </a:fgClr>
                <a:bgClr>
                  <a:srgbClr val="808080"/>
                </a:bgClr>
              </a:pattFill>
              <a:round/>
              <a:headEnd/>
              <a:tailEnd/>
            </a:ln>
          </p:spPr>
          <p:txBody>
            <a:bodyPr wrap="none" anchor="ctr">
              <a:spAutoFit/>
            </a:bodyPr>
            <a:lstStyle/>
            <a:p>
              <a:pPr rtl="0" fontAlgn="auto">
                <a:spcBef>
                  <a:spcPts val="0"/>
                </a:spcBef>
                <a:spcAft>
                  <a:spcPts val="0"/>
                </a:spcAft>
              </a:pPr>
              <a:endParaRPr lang="zh-TW" altLang="en-US">
                <a:solidFill>
                  <a:srgbClr val="6A3A20"/>
                </a:solidFill>
                <a:latin typeface="Constantia"/>
                <a:ea typeface="微軟正黑體" panose="020B0604030504040204" pitchFamily="34" charset="-120"/>
                <a:cs typeface="+mn-cs"/>
              </a:endParaRPr>
            </a:p>
          </p:txBody>
        </p:sp>
        <p:sp>
          <p:nvSpPr>
            <p:cNvPr id="170" name="Text Box 11">
              <a:extLst>
                <a:ext uri="{FF2B5EF4-FFF2-40B4-BE49-F238E27FC236}">
                  <a16:creationId xmlns:a16="http://schemas.microsoft.com/office/drawing/2014/main" xmlns="" id="{0EFF2D5F-1F67-4D0E-85F7-D50AC99A17B5}"/>
                </a:ext>
              </a:extLst>
            </p:cNvPr>
            <p:cNvSpPr txBox="1">
              <a:spLocks noChangeArrowheads="1"/>
            </p:cNvSpPr>
            <p:nvPr/>
          </p:nvSpPr>
          <p:spPr bwMode="auto">
            <a:xfrm>
              <a:off x="4673600" y="2714625"/>
              <a:ext cx="697615" cy="246215"/>
            </a:xfrm>
            <a:prstGeom prst="rect">
              <a:avLst/>
            </a:prstGeom>
            <a:noFill/>
            <a:ln w="19050" algn="ctr">
              <a:noFill/>
              <a:miter lim="800000"/>
              <a:headEnd/>
              <a:tailEnd/>
            </a:ln>
          </p:spPr>
          <p:txBody>
            <a:bodyPr wrap="none" lIns="91434" tIns="45717" rIns="91434" bIns="45717">
              <a:spAutoFit/>
            </a:bodyPr>
            <a:lstStyle/>
            <a:p>
              <a:pPr rtl="0" fontAlgn="auto">
                <a:spcBef>
                  <a:spcPct val="50000"/>
                </a:spcBef>
                <a:spcAft>
                  <a:spcPts val="0"/>
                </a:spcAft>
              </a:pPr>
              <a:r>
                <a:rPr lang="zh-CN" altLang="en-US" sz="1000" b="1" dirty="0">
                  <a:solidFill>
                    <a:srgbClr val="6A3A20"/>
                  </a:solidFill>
                  <a:latin typeface="华文细黑" pitchFamily="2" charset="-122"/>
                  <a:ea typeface="华文细黑" pitchFamily="2" charset="-122"/>
                  <a:cs typeface="+mn-cs"/>
                </a:rPr>
                <a:t>数据分析</a:t>
              </a:r>
            </a:p>
          </p:txBody>
        </p:sp>
        <p:pic>
          <p:nvPicPr>
            <p:cNvPr id="171" name="Picture 12" descr="0054 new1-a">
              <a:extLst>
                <a:ext uri="{FF2B5EF4-FFF2-40B4-BE49-F238E27FC236}">
                  <a16:creationId xmlns:a16="http://schemas.microsoft.com/office/drawing/2014/main" xmlns="" id="{CDB18C2E-3F04-4C04-9286-3BB11D39C582}"/>
                </a:ext>
              </a:extLst>
            </p:cNvPr>
            <p:cNvPicPr>
              <a:picLocks noChangeAspect="1" noChangeArrowheads="1"/>
            </p:cNvPicPr>
            <p:nvPr/>
          </p:nvPicPr>
          <p:blipFill>
            <a:blip r:embed="rId3"/>
            <a:srcRect/>
            <a:stretch>
              <a:fillRect/>
            </a:stretch>
          </p:blipFill>
          <p:spPr bwMode="auto">
            <a:xfrm>
              <a:off x="3760787" y="2543175"/>
              <a:ext cx="400050" cy="509588"/>
            </a:xfrm>
            <a:prstGeom prst="rect">
              <a:avLst/>
            </a:prstGeom>
            <a:noFill/>
            <a:ln w="9525">
              <a:noFill/>
              <a:miter lim="800000"/>
              <a:headEnd/>
              <a:tailEnd/>
            </a:ln>
          </p:spPr>
        </p:pic>
        <p:pic>
          <p:nvPicPr>
            <p:cNvPr id="172" name="Picture 13" descr="0054 new1-a">
              <a:extLst>
                <a:ext uri="{FF2B5EF4-FFF2-40B4-BE49-F238E27FC236}">
                  <a16:creationId xmlns:a16="http://schemas.microsoft.com/office/drawing/2014/main" xmlns="" id="{3B67424E-C8F6-4576-AA6D-9B76047024AF}"/>
                </a:ext>
              </a:extLst>
            </p:cNvPr>
            <p:cNvPicPr>
              <a:picLocks noChangeAspect="1" noChangeArrowheads="1"/>
            </p:cNvPicPr>
            <p:nvPr/>
          </p:nvPicPr>
          <p:blipFill>
            <a:blip r:embed="rId3"/>
            <a:srcRect/>
            <a:stretch>
              <a:fillRect/>
            </a:stretch>
          </p:blipFill>
          <p:spPr bwMode="auto">
            <a:xfrm>
              <a:off x="4010025" y="2543175"/>
              <a:ext cx="400050" cy="509588"/>
            </a:xfrm>
            <a:prstGeom prst="rect">
              <a:avLst/>
            </a:prstGeom>
            <a:noFill/>
            <a:ln w="9525">
              <a:noFill/>
              <a:miter lim="800000"/>
              <a:headEnd/>
              <a:tailEnd/>
            </a:ln>
          </p:spPr>
        </p:pic>
        <p:sp>
          <p:nvSpPr>
            <p:cNvPr id="173" name="Oval 14">
              <a:extLst>
                <a:ext uri="{FF2B5EF4-FFF2-40B4-BE49-F238E27FC236}">
                  <a16:creationId xmlns:a16="http://schemas.microsoft.com/office/drawing/2014/main" xmlns="" id="{D636F412-67AA-4B42-800B-A8EE995D91A9}"/>
                </a:ext>
              </a:extLst>
            </p:cNvPr>
            <p:cNvSpPr>
              <a:spLocks noChangeArrowheads="1"/>
            </p:cNvSpPr>
            <p:nvPr/>
          </p:nvSpPr>
          <p:spPr bwMode="auto">
            <a:xfrm>
              <a:off x="5561012" y="2544763"/>
              <a:ext cx="1873250" cy="576262"/>
            </a:xfrm>
            <a:prstGeom prst="ellipse">
              <a:avLst/>
            </a:prstGeom>
            <a:noFill/>
            <a:ln w="19050" algn="ctr">
              <a:pattFill prst="pct5">
                <a:fgClr>
                  <a:srgbClr val="3366FF"/>
                </a:fgClr>
                <a:bgClr>
                  <a:srgbClr val="808080"/>
                </a:bgClr>
              </a:pattFill>
              <a:round/>
              <a:headEnd/>
              <a:tailEnd/>
            </a:ln>
          </p:spPr>
          <p:txBody>
            <a:bodyPr wrap="none" anchor="ctr">
              <a:spAutoFit/>
            </a:bodyPr>
            <a:lstStyle/>
            <a:p>
              <a:pPr rtl="0" fontAlgn="auto">
                <a:spcBef>
                  <a:spcPts val="0"/>
                </a:spcBef>
                <a:spcAft>
                  <a:spcPts val="0"/>
                </a:spcAft>
              </a:pPr>
              <a:endParaRPr lang="zh-TW" altLang="en-US">
                <a:solidFill>
                  <a:srgbClr val="6A3A20"/>
                </a:solidFill>
                <a:latin typeface="Constantia"/>
                <a:ea typeface="微軟正黑體" panose="020B0604030504040204" pitchFamily="34" charset="-120"/>
                <a:cs typeface="+mn-cs"/>
              </a:endParaRPr>
            </a:p>
          </p:txBody>
        </p:sp>
        <p:sp>
          <p:nvSpPr>
            <p:cNvPr id="174" name="Text Box 15">
              <a:extLst>
                <a:ext uri="{FF2B5EF4-FFF2-40B4-BE49-F238E27FC236}">
                  <a16:creationId xmlns:a16="http://schemas.microsoft.com/office/drawing/2014/main" xmlns="" id="{533CB219-5770-482E-8D5D-66F801B51C0E}"/>
                </a:ext>
              </a:extLst>
            </p:cNvPr>
            <p:cNvSpPr txBox="1">
              <a:spLocks noChangeArrowheads="1"/>
            </p:cNvSpPr>
            <p:nvPr/>
          </p:nvSpPr>
          <p:spPr bwMode="auto">
            <a:xfrm>
              <a:off x="6754812" y="2599699"/>
              <a:ext cx="825855" cy="477048"/>
            </a:xfrm>
            <a:prstGeom prst="rect">
              <a:avLst/>
            </a:prstGeom>
            <a:noFill/>
            <a:ln w="19050" algn="ctr">
              <a:noFill/>
              <a:miter lim="800000"/>
              <a:headEnd/>
              <a:tailEnd/>
            </a:ln>
          </p:spPr>
          <p:txBody>
            <a:bodyPr wrap="none" lIns="91434" tIns="45717" rIns="91434" bIns="45717">
              <a:spAutoFit/>
            </a:bodyPr>
            <a:lstStyle/>
            <a:p>
              <a:pPr rtl="0" fontAlgn="auto">
                <a:spcBef>
                  <a:spcPct val="50000"/>
                </a:spcBef>
                <a:spcAft>
                  <a:spcPts val="0"/>
                </a:spcAft>
              </a:pPr>
              <a:r>
                <a:rPr lang="zh-CN" altLang="en-US" sz="1000" b="1" dirty="0">
                  <a:solidFill>
                    <a:srgbClr val="6A3A20"/>
                  </a:solidFill>
                  <a:latin typeface="华文细黑" pitchFamily="2" charset="-122"/>
                  <a:ea typeface="华文细黑" pitchFamily="2" charset="-122"/>
                  <a:cs typeface="+mn-cs"/>
                </a:rPr>
                <a:t>设备与用户</a:t>
              </a:r>
              <a:endParaRPr lang="en-US" altLang="zh-CN" sz="1000" b="1" dirty="0">
                <a:solidFill>
                  <a:srgbClr val="6A3A20"/>
                </a:solidFill>
                <a:latin typeface="华文细黑" pitchFamily="2" charset="-122"/>
                <a:ea typeface="华文细黑" pitchFamily="2" charset="-122"/>
                <a:cs typeface="+mn-cs"/>
              </a:endParaRPr>
            </a:p>
            <a:p>
              <a:pPr rtl="0" fontAlgn="auto">
                <a:spcBef>
                  <a:spcPct val="50000"/>
                </a:spcBef>
                <a:spcAft>
                  <a:spcPts val="0"/>
                </a:spcAft>
              </a:pPr>
              <a:r>
                <a:rPr lang="zh-CN" altLang="en-US" sz="1000" b="1" dirty="0">
                  <a:solidFill>
                    <a:srgbClr val="6A3A20"/>
                  </a:solidFill>
                  <a:latin typeface="华文细黑" pitchFamily="2" charset="-122"/>
                  <a:ea typeface="华文细黑" pitchFamily="2" charset="-122"/>
                  <a:cs typeface="+mn-cs"/>
                </a:rPr>
                <a:t>管理</a:t>
              </a:r>
            </a:p>
          </p:txBody>
        </p:sp>
        <p:pic>
          <p:nvPicPr>
            <p:cNvPr id="175" name="Picture 16" descr="0054 new1-a">
              <a:extLst>
                <a:ext uri="{FF2B5EF4-FFF2-40B4-BE49-F238E27FC236}">
                  <a16:creationId xmlns:a16="http://schemas.microsoft.com/office/drawing/2014/main" xmlns="" id="{D6F70DC1-D36A-4E7E-B763-83563BF7BBD4}"/>
                </a:ext>
              </a:extLst>
            </p:cNvPr>
            <p:cNvPicPr>
              <a:picLocks noChangeAspect="1" noChangeArrowheads="1"/>
            </p:cNvPicPr>
            <p:nvPr/>
          </p:nvPicPr>
          <p:blipFill>
            <a:blip r:embed="rId3"/>
            <a:srcRect/>
            <a:stretch>
              <a:fillRect/>
            </a:stretch>
          </p:blipFill>
          <p:spPr bwMode="auto">
            <a:xfrm>
              <a:off x="4251325" y="2543175"/>
              <a:ext cx="400050" cy="509588"/>
            </a:xfrm>
            <a:prstGeom prst="rect">
              <a:avLst/>
            </a:prstGeom>
            <a:noFill/>
            <a:ln w="9525">
              <a:noFill/>
              <a:miter lim="800000"/>
              <a:headEnd/>
              <a:tailEnd/>
            </a:ln>
          </p:spPr>
        </p:pic>
        <p:pic>
          <p:nvPicPr>
            <p:cNvPr id="176" name="Picture 17" descr="0054 new1-a">
              <a:extLst>
                <a:ext uri="{FF2B5EF4-FFF2-40B4-BE49-F238E27FC236}">
                  <a16:creationId xmlns:a16="http://schemas.microsoft.com/office/drawing/2014/main" xmlns="" id="{E9F66587-A5F4-428C-AD8F-B3690B3F9B37}"/>
                </a:ext>
              </a:extLst>
            </p:cNvPr>
            <p:cNvPicPr>
              <a:picLocks noChangeAspect="1" noChangeArrowheads="1"/>
            </p:cNvPicPr>
            <p:nvPr/>
          </p:nvPicPr>
          <p:blipFill>
            <a:blip r:embed="rId3"/>
            <a:srcRect/>
            <a:stretch>
              <a:fillRect/>
            </a:stretch>
          </p:blipFill>
          <p:spPr bwMode="auto">
            <a:xfrm>
              <a:off x="1600200" y="2543175"/>
              <a:ext cx="400050" cy="509588"/>
            </a:xfrm>
            <a:prstGeom prst="rect">
              <a:avLst/>
            </a:prstGeom>
            <a:noFill/>
            <a:ln w="9525">
              <a:noFill/>
              <a:miter lim="800000"/>
              <a:headEnd/>
              <a:tailEnd/>
            </a:ln>
          </p:spPr>
        </p:pic>
        <p:pic>
          <p:nvPicPr>
            <p:cNvPr id="177" name="Picture 18" descr="0054 new1-a">
              <a:extLst>
                <a:ext uri="{FF2B5EF4-FFF2-40B4-BE49-F238E27FC236}">
                  <a16:creationId xmlns:a16="http://schemas.microsoft.com/office/drawing/2014/main" xmlns="" id="{6682A8D4-F22D-4497-9A13-A69326DD10AF}"/>
                </a:ext>
              </a:extLst>
            </p:cNvPr>
            <p:cNvPicPr>
              <a:picLocks noChangeAspect="1" noChangeArrowheads="1"/>
            </p:cNvPicPr>
            <p:nvPr/>
          </p:nvPicPr>
          <p:blipFill>
            <a:blip r:embed="rId3"/>
            <a:srcRect/>
            <a:stretch>
              <a:fillRect/>
            </a:stretch>
          </p:blipFill>
          <p:spPr bwMode="auto">
            <a:xfrm>
              <a:off x="1835150" y="2543175"/>
              <a:ext cx="400050" cy="509588"/>
            </a:xfrm>
            <a:prstGeom prst="rect">
              <a:avLst/>
            </a:prstGeom>
            <a:noFill/>
            <a:ln w="9525">
              <a:noFill/>
              <a:miter lim="800000"/>
              <a:headEnd/>
              <a:tailEnd/>
            </a:ln>
          </p:spPr>
        </p:pic>
        <p:pic>
          <p:nvPicPr>
            <p:cNvPr id="178" name="Picture 19" descr="0054 new1-a">
              <a:extLst>
                <a:ext uri="{FF2B5EF4-FFF2-40B4-BE49-F238E27FC236}">
                  <a16:creationId xmlns:a16="http://schemas.microsoft.com/office/drawing/2014/main" xmlns="" id="{BC440389-A7F2-4336-9458-E98FADBC3193}"/>
                </a:ext>
              </a:extLst>
            </p:cNvPr>
            <p:cNvPicPr>
              <a:picLocks noChangeAspect="1" noChangeArrowheads="1"/>
            </p:cNvPicPr>
            <p:nvPr/>
          </p:nvPicPr>
          <p:blipFill>
            <a:blip r:embed="rId3"/>
            <a:srcRect/>
            <a:stretch>
              <a:fillRect/>
            </a:stretch>
          </p:blipFill>
          <p:spPr bwMode="auto">
            <a:xfrm>
              <a:off x="2063750" y="2543175"/>
              <a:ext cx="400050" cy="509588"/>
            </a:xfrm>
            <a:prstGeom prst="rect">
              <a:avLst/>
            </a:prstGeom>
            <a:noFill/>
            <a:ln w="9525">
              <a:noFill/>
              <a:miter lim="800000"/>
              <a:headEnd/>
              <a:tailEnd/>
            </a:ln>
          </p:spPr>
        </p:pic>
        <p:pic>
          <p:nvPicPr>
            <p:cNvPr id="179" name="Picture 20" descr="0054 new1-a">
              <a:extLst>
                <a:ext uri="{FF2B5EF4-FFF2-40B4-BE49-F238E27FC236}">
                  <a16:creationId xmlns:a16="http://schemas.microsoft.com/office/drawing/2014/main" xmlns="" id="{C72EF788-4B9D-4438-BA85-97FB4D02843A}"/>
                </a:ext>
              </a:extLst>
            </p:cNvPr>
            <p:cNvPicPr>
              <a:picLocks noChangeAspect="1" noChangeArrowheads="1"/>
            </p:cNvPicPr>
            <p:nvPr/>
          </p:nvPicPr>
          <p:blipFill>
            <a:blip r:embed="rId3"/>
            <a:srcRect/>
            <a:stretch>
              <a:fillRect/>
            </a:stretch>
          </p:blipFill>
          <p:spPr bwMode="auto">
            <a:xfrm>
              <a:off x="5849937" y="2543175"/>
              <a:ext cx="400050" cy="509588"/>
            </a:xfrm>
            <a:prstGeom prst="rect">
              <a:avLst/>
            </a:prstGeom>
            <a:noFill/>
            <a:ln w="9525">
              <a:noFill/>
              <a:miter lim="800000"/>
              <a:headEnd/>
              <a:tailEnd/>
            </a:ln>
          </p:spPr>
        </p:pic>
        <p:pic>
          <p:nvPicPr>
            <p:cNvPr id="180" name="Picture 21" descr="0054 new1-a">
              <a:extLst>
                <a:ext uri="{FF2B5EF4-FFF2-40B4-BE49-F238E27FC236}">
                  <a16:creationId xmlns:a16="http://schemas.microsoft.com/office/drawing/2014/main" xmlns="" id="{952B1E56-9EE8-4A29-B31B-FB52BDF46988}"/>
                </a:ext>
              </a:extLst>
            </p:cNvPr>
            <p:cNvPicPr>
              <a:picLocks noChangeAspect="1" noChangeArrowheads="1"/>
            </p:cNvPicPr>
            <p:nvPr/>
          </p:nvPicPr>
          <p:blipFill>
            <a:blip r:embed="rId3"/>
            <a:srcRect/>
            <a:stretch>
              <a:fillRect/>
            </a:stretch>
          </p:blipFill>
          <p:spPr bwMode="auto">
            <a:xfrm>
              <a:off x="6084887" y="2543175"/>
              <a:ext cx="400050" cy="509588"/>
            </a:xfrm>
            <a:prstGeom prst="rect">
              <a:avLst/>
            </a:prstGeom>
            <a:noFill/>
            <a:ln w="9525">
              <a:noFill/>
              <a:miter lim="800000"/>
              <a:headEnd/>
              <a:tailEnd/>
            </a:ln>
          </p:spPr>
        </p:pic>
        <p:pic>
          <p:nvPicPr>
            <p:cNvPr id="181" name="Picture 22" descr="0054 new1-a">
              <a:extLst>
                <a:ext uri="{FF2B5EF4-FFF2-40B4-BE49-F238E27FC236}">
                  <a16:creationId xmlns:a16="http://schemas.microsoft.com/office/drawing/2014/main" xmlns="" id="{C616955F-59B5-4B5D-8183-4F107E27ADA1}"/>
                </a:ext>
              </a:extLst>
            </p:cNvPr>
            <p:cNvPicPr>
              <a:picLocks noChangeAspect="1" noChangeArrowheads="1"/>
            </p:cNvPicPr>
            <p:nvPr/>
          </p:nvPicPr>
          <p:blipFill>
            <a:blip r:embed="rId3"/>
            <a:srcRect/>
            <a:stretch>
              <a:fillRect/>
            </a:stretch>
          </p:blipFill>
          <p:spPr bwMode="auto">
            <a:xfrm>
              <a:off x="6313487" y="2543175"/>
              <a:ext cx="400050" cy="509588"/>
            </a:xfrm>
            <a:prstGeom prst="rect">
              <a:avLst/>
            </a:prstGeom>
            <a:noFill/>
            <a:ln w="9525">
              <a:noFill/>
              <a:miter lim="800000"/>
              <a:headEnd/>
              <a:tailEnd/>
            </a:ln>
          </p:spPr>
        </p:pic>
      </p:grpSp>
      <p:sp>
        <p:nvSpPr>
          <p:cNvPr id="182" name="AutoShape 23">
            <a:extLst>
              <a:ext uri="{FF2B5EF4-FFF2-40B4-BE49-F238E27FC236}">
                <a16:creationId xmlns:a16="http://schemas.microsoft.com/office/drawing/2014/main" xmlns="" id="{7F28377F-E0FB-4B0E-B1AE-79ABB286FC9C}"/>
              </a:ext>
            </a:extLst>
          </p:cNvPr>
          <p:cNvSpPr>
            <a:spLocks noChangeArrowheads="1"/>
          </p:cNvSpPr>
          <p:nvPr/>
        </p:nvSpPr>
        <p:spPr bwMode="auto">
          <a:xfrm>
            <a:off x="304800" y="3532188"/>
            <a:ext cx="7848600" cy="819150"/>
          </a:xfrm>
          <a:prstGeom prst="parallelogram">
            <a:avLst>
              <a:gd name="adj" fmla="val 110275"/>
            </a:avLst>
          </a:prstGeom>
          <a:solidFill>
            <a:srgbClr val="FF6600">
              <a:alpha val="10980"/>
            </a:srgbClr>
          </a:solidFill>
          <a:ln w="28575" algn="ctr">
            <a:solidFill>
              <a:srgbClr val="C0C0C0"/>
            </a:solidFill>
            <a:miter lim="800000"/>
            <a:headEnd/>
            <a:tailEnd/>
          </a:ln>
        </p:spPr>
        <p:txBody>
          <a:bodyPr wrap="none" lIns="91434" tIns="45717" rIns="91434" bIns="45717" anchor="ctr"/>
          <a:lstStyle/>
          <a:p>
            <a:pPr rtl="0" fontAlgn="auto">
              <a:spcBef>
                <a:spcPct val="50000"/>
              </a:spcBef>
              <a:spcAft>
                <a:spcPts val="0"/>
              </a:spcAft>
            </a:pPr>
            <a:endParaRPr lang="zh-CN" altLang="en-US" sz="1600" b="1">
              <a:solidFill>
                <a:srgbClr val="6A3A20"/>
              </a:solidFill>
              <a:latin typeface="Constantia"/>
              <a:ea typeface="华文细黑" pitchFamily="2" charset="-122"/>
              <a:cs typeface="+mn-cs"/>
            </a:endParaRPr>
          </a:p>
        </p:txBody>
      </p:sp>
      <p:sp>
        <p:nvSpPr>
          <p:cNvPr id="183" name="Text Box 24">
            <a:extLst>
              <a:ext uri="{FF2B5EF4-FFF2-40B4-BE49-F238E27FC236}">
                <a16:creationId xmlns:a16="http://schemas.microsoft.com/office/drawing/2014/main" xmlns="" id="{0E143DC8-66ED-45D5-9ADD-D22C72D9F9FD}"/>
              </a:ext>
            </a:extLst>
          </p:cNvPr>
          <p:cNvSpPr txBox="1">
            <a:spLocks noChangeArrowheads="1"/>
          </p:cNvSpPr>
          <p:nvPr/>
        </p:nvSpPr>
        <p:spPr bwMode="auto">
          <a:xfrm>
            <a:off x="-18284" y="3547841"/>
            <a:ext cx="958905" cy="400103"/>
          </a:xfrm>
          <a:prstGeom prst="rect">
            <a:avLst/>
          </a:prstGeom>
          <a:noFill/>
          <a:ln w="19050" algn="ctr">
            <a:noFill/>
            <a:miter lim="800000"/>
            <a:headEnd/>
            <a:tailEnd/>
          </a:ln>
        </p:spPr>
        <p:txBody>
          <a:bodyPr wrap="none" lIns="91434" tIns="45717" rIns="91434" bIns="45717">
            <a:spAutoFit/>
          </a:bodyPr>
          <a:lstStyle/>
          <a:p>
            <a:pPr rtl="0" fontAlgn="auto">
              <a:spcBef>
                <a:spcPct val="50000"/>
              </a:spcBef>
              <a:spcAft>
                <a:spcPts val="0"/>
              </a:spcAft>
            </a:pPr>
            <a:r>
              <a:rPr lang="zh-CN" altLang="en-US" sz="2000" b="1" dirty="0">
                <a:solidFill>
                  <a:srgbClr val="FF0000"/>
                </a:solidFill>
                <a:latin typeface="Constantia"/>
                <a:ea typeface="黑体" pitchFamily="49" charset="-122"/>
                <a:cs typeface="+mn-cs"/>
              </a:rPr>
              <a:t>网络层</a:t>
            </a:r>
          </a:p>
        </p:txBody>
      </p:sp>
      <p:pic>
        <p:nvPicPr>
          <p:cNvPr id="184" name="Picture 25" descr="cloud">
            <a:extLst>
              <a:ext uri="{FF2B5EF4-FFF2-40B4-BE49-F238E27FC236}">
                <a16:creationId xmlns:a16="http://schemas.microsoft.com/office/drawing/2014/main" xmlns="" id="{4535773D-398A-4909-9C09-5B0F41AA8450}"/>
              </a:ext>
            </a:extLst>
          </p:cNvPr>
          <p:cNvPicPr>
            <a:picLocks noGrp="1" noChangeAspect="1" noChangeArrowheads="1"/>
          </p:cNvPicPr>
          <p:nvPr/>
        </p:nvPicPr>
        <p:blipFill>
          <a:blip r:embed="rId4"/>
          <a:srcRect/>
          <a:stretch>
            <a:fillRect/>
          </a:stretch>
        </p:blipFill>
        <p:spPr bwMode="auto">
          <a:xfrm>
            <a:off x="1457325" y="3605213"/>
            <a:ext cx="1223962" cy="604837"/>
          </a:xfrm>
          <a:prstGeom prst="rect">
            <a:avLst/>
          </a:prstGeom>
          <a:noFill/>
          <a:ln w="9525">
            <a:noFill/>
            <a:miter lim="800000"/>
            <a:headEnd/>
            <a:tailEnd/>
          </a:ln>
        </p:spPr>
      </p:pic>
      <p:sp>
        <p:nvSpPr>
          <p:cNvPr id="185" name="Text Box 26">
            <a:extLst>
              <a:ext uri="{FF2B5EF4-FFF2-40B4-BE49-F238E27FC236}">
                <a16:creationId xmlns:a16="http://schemas.microsoft.com/office/drawing/2014/main" xmlns="" id="{7D2D8CD0-E58F-40EF-99AC-1C9B657C40A2}"/>
              </a:ext>
            </a:extLst>
          </p:cNvPr>
          <p:cNvSpPr txBox="1">
            <a:spLocks noChangeArrowheads="1"/>
          </p:cNvSpPr>
          <p:nvPr/>
        </p:nvSpPr>
        <p:spPr bwMode="auto">
          <a:xfrm>
            <a:off x="1744662" y="3822700"/>
            <a:ext cx="691203" cy="276993"/>
          </a:xfrm>
          <a:prstGeom prst="rect">
            <a:avLst/>
          </a:prstGeom>
          <a:noFill/>
          <a:ln w="9525">
            <a:noFill/>
            <a:miter lim="800000"/>
            <a:headEnd/>
            <a:tailEnd/>
          </a:ln>
        </p:spPr>
        <p:txBody>
          <a:bodyPr wrap="none" lIns="91434" tIns="45717" rIns="91434" bIns="45717">
            <a:spAutoFit/>
          </a:bodyPr>
          <a:lstStyle/>
          <a:p>
            <a:pPr rtl="0" fontAlgn="auto">
              <a:spcBef>
                <a:spcPts val="0"/>
              </a:spcBef>
              <a:spcAft>
                <a:spcPts val="0"/>
              </a:spcAft>
            </a:pPr>
            <a:r>
              <a:rPr lang="en-US" altLang="zh-CN" sz="1200" b="1" dirty="0">
                <a:solidFill>
                  <a:srgbClr val="6A3A20"/>
                </a:solidFill>
                <a:latin typeface="华文细黑" pitchFamily="2" charset="-122"/>
                <a:ea typeface="华文细黑" pitchFamily="2" charset="-122"/>
                <a:cs typeface="+mn-cs"/>
              </a:rPr>
              <a:t>4G/5G</a:t>
            </a:r>
            <a:endParaRPr lang="zh-CN" altLang="en-US" sz="1200" b="1" dirty="0">
              <a:solidFill>
                <a:srgbClr val="6A3A20"/>
              </a:solidFill>
              <a:latin typeface="华文细黑" pitchFamily="2" charset="-122"/>
              <a:ea typeface="华文细黑" pitchFamily="2" charset="-122"/>
              <a:cs typeface="+mn-cs"/>
            </a:endParaRPr>
          </a:p>
        </p:txBody>
      </p:sp>
      <p:pic>
        <p:nvPicPr>
          <p:cNvPr id="186" name="Picture 27" descr="cloud">
            <a:extLst>
              <a:ext uri="{FF2B5EF4-FFF2-40B4-BE49-F238E27FC236}">
                <a16:creationId xmlns:a16="http://schemas.microsoft.com/office/drawing/2014/main" xmlns="" id="{978B7660-44AB-4269-A6DA-ABE04EFD68E4}"/>
              </a:ext>
            </a:extLst>
          </p:cNvPr>
          <p:cNvPicPr>
            <a:picLocks noGrp="1" noChangeAspect="1" noChangeArrowheads="1"/>
          </p:cNvPicPr>
          <p:nvPr/>
        </p:nvPicPr>
        <p:blipFill>
          <a:blip r:embed="rId4"/>
          <a:srcRect/>
          <a:stretch>
            <a:fillRect/>
          </a:stretch>
        </p:blipFill>
        <p:spPr bwMode="auto">
          <a:xfrm>
            <a:off x="3328987" y="3605213"/>
            <a:ext cx="1223963" cy="604837"/>
          </a:xfrm>
          <a:prstGeom prst="rect">
            <a:avLst/>
          </a:prstGeom>
          <a:noFill/>
          <a:ln w="9525">
            <a:noFill/>
            <a:miter lim="800000"/>
            <a:headEnd/>
            <a:tailEnd/>
          </a:ln>
        </p:spPr>
      </p:pic>
      <p:sp>
        <p:nvSpPr>
          <p:cNvPr id="187" name="Text Box 28">
            <a:extLst>
              <a:ext uri="{FF2B5EF4-FFF2-40B4-BE49-F238E27FC236}">
                <a16:creationId xmlns:a16="http://schemas.microsoft.com/office/drawing/2014/main" xmlns="" id="{FE3CD375-605C-40E4-850C-24D7DE23BCEC}"/>
              </a:ext>
            </a:extLst>
          </p:cNvPr>
          <p:cNvSpPr txBox="1">
            <a:spLocks noChangeArrowheads="1"/>
          </p:cNvSpPr>
          <p:nvPr/>
        </p:nvSpPr>
        <p:spPr bwMode="auto">
          <a:xfrm>
            <a:off x="3616325" y="3822700"/>
            <a:ext cx="441134" cy="276993"/>
          </a:xfrm>
          <a:prstGeom prst="rect">
            <a:avLst/>
          </a:prstGeom>
          <a:noFill/>
          <a:ln w="9525">
            <a:noFill/>
            <a:miter lim="800000"/>
            <a:headEnd/>
            <a:tailEnd/>
          </a:ln>
        </p:spPr>
        <p:txBody>
          <a:bodyPr wrap="none" lIns="91434" tIns="45717" rIns="91434" bIns="45717">
            <a:spAutoFit/>
          </a:bodyPr>
          <a:lstStyle/>
          <a:p>
            <a:pPr rtl="0" fontAlgn="auto">
              <a:spcBef>
                <a:spcPts val="0"/>
              </a:spcBef>
              <a:spcAft>
                <a:spcPts val="0"/>
              </a:spcAft>
            </a:pPr>
            <a:r>
              <a:rPr lang="en-US" altLang="zh-CN" sz="1200" b="1" dirty="0" err="1">
                <a:solidFill>
                  <a:srgbClr val="6A3A20"/>
                </a:solidFill>
                <a:latin typeface="华文细黑" pitchFamily="2" charset="-122"/>
                <a:ea typeface="华文细黑" pitchFamily="2" charset="-122"/>
                <a:cs typeface="+mn-cs"/>
              </a:rPr>
              <a:t>Wifi</a:t>
            </a:r>
            <a:endParaRPr lang="zh-CN" altLang="en-US" sz="1200" b="1" dirty="0">
              <a:solidFill>
                <a:srgbClr val="6A3A20"/>
              </a:solidFill>
              <a:latin typeface="华文细黑" pitchFamily="2" charset="-122"/>
              <a:ea typeface="华文细黑" pitchFamily="2" charset="-122"/>
              <a:cs typeface="+mn-cs"/>
            </a:endParaRPr>
          </a:p>
        </p:txBody>
      </p:sp>
      <p:pic>
        <p:nvPicPr>
          <p:cNvPr id="188" name="Picture 29" descr="cloud">
            <a:extLst>
              <a:ext uri="{FF2B5EF4-FFF2-40B4-BE49-F238E27FC236}">
                <a16:creationId xmlns:a16="http://schemas.microsoft.com/office/drawing/2014/main" xmlns="" id="{E9EC7D4F-2671-427B-9DFF-20B93F2682CE}"/>
              </a:ext>
            </a:extLst>
          </p:cNvPr>
          <p:cNvPicPr>
            <a:picLocks noGrp="1" noChangeAspect="1" noChangeArrowheads="1"/>
          </p:cNvPicPr>
          <p:nvPr/>
        </p:nvPicPr>
        <p:blipFill>
          <a:blip r:embed="rId4"/>
          <a:srcRect/>
          <a:stretch>
            <a:fillRect/>
          </a:stretch>
        </p:blipFill>
        <p:spPr bwMode="auto">
          <a:xfrm>
            <a:off x="5273675" y="3605213"/>
            <a:ext cx="1223962" cy="604837"/>
          </a:xfrm>
          <a:prstGeom prst="rect">
            <a:avLst/>
          </a:prstGeom>
          <a:noFill/>
          <a:ln w="9525">
            <a:noFill/>
            <a:miter lim="800000"/>
            <a:headEnd/>
            <a:tailEnd/>
          </a:ln>
        </p:spPr>
      </p:pic>
      <p:sp>
        <p:nvSpPr>
          <p:cNvPr id="189" name="Text Box 30">
            <a:extLst>
              <a:ext uri="{FF2B5EF4-FFF2-40B4-BE49-F238E27FC236}">
                <a16:creationId xmlns:a16="http://schemas.microsoft.com/office/drawing/2014/main" xmlns="" id="{91DE3559-4DAB-4572-9798-208D0A7970C7}"/>
              </a:ext>
            </a:extLst>
          </p:cNvPr>
          <p:cNvSpPr txBox="1">
            <a:spLocks noChangeArrowheads="1"/>
          </p:cNvSpPr>
          <p:nvPr/>
        </p:nvSpPr>
        <p:spPr bwMode="auto">
          <a:xfrm>
            <a:off x="5561012" y="3822700"/>
            <a:ext cx="697615" cy="276993"/>
          </a:xfrm>
          <a:prstGeom prst="rect">
            <a:avLst/>
          </a:prstGeom>
          <a:noFill/>
          <a:ln w="9525">
            <a:noFill/>
            <a:miter lim="800000"/>
            <a:headEnd/>
            <a:tailEnd/>
          </a:ln>
        </p:spPr>
        <p:txBody>
          <a:bodyPr wrap="none" lIns="91434" tIns="45717" rIns="91434" bIns="45717">
            <a:spAutoFit/>
          </a:bodyPr>
          <a:lstStyle/>
          <a:p>
            <a:pPr rtl="0" fontAlgn="auto">
              <a:spcBef>
                <a:spcPts val="0"/>
              </a:spcBef>
              <a:spcAft>
                <a:spcPts val="0"/>
              </a:spcAft>
            </a:pPr>
            <a:r>
              <a:rPr lang="en-US" altLang="zh-CN" sz="1200" b="1" dirty="0" err="1">
                <a:solidFill>
                  <a:srgbClr val="6A3A20"/>
                </a:solidFill>
                <a:latin typeface="华文细黑" pitchFamily="2" charset="-122"/>
                <a:ea typeface="华文细黑" pitchFamily="2" charset="-122"/>
                <a:cs typeface="+mn-cs"/>
              </a:rPr>
              <a:t>Zigbee</a:t>
            </a:r>
            <a:endParaRPr lang="zh-CN" altLang="en-US" sz="1200" b="1" dirty="0">
              <a:solidFill>
                <a:srgbClr val="6A3A20"/>
              </a:solidFill>
              <a:latin typeface="华文细黑" pitchFamily="2" charset="-122"/>
              <a:ea typeface="华文细黑" pitchFamily="2" charset="-122"/>
              <a:cs typeface="+mn-cs"/>
            </a:endParaRPr>
          </a:p>
        </p:txBody>
      </p:sp>
      <p:sp>
        <p:nvSpPr>
          <p:cNvPr id="190" name="Freeform 31">
            <a:extLst>
              <a:ext uri="{FF2B5EF4-FFF2-40B4-BE49-F238E27FC236}">
                <a16:creationId xmlns:a16="http://schemas.microsoft.com/office/drawing/2014/main" xmlns="" id="{49704EBD-371D-4B7F-A987-D0BA091982A4}"/>
              </a:ext>
            </a:extLst>
          </p:cNvPr>
          <p:cNvSpPr>
            <a:spLocks/>
          </p:cNvSpPr>
          <p:nvPr/>
        </p:nvSpPr>
        <p:spPr bwMode="auto">
          <a:xfrm rot="19441860">
            <a:off x="1744662" y="4349750"/>
            <a:ext cx="431800" cy="207963"/>
          </a:xfrm>
          <a:custGeom>
            <a:avLst/>
            <a:gdLst>
              <a:gd name="T0" fmla="*/ 0 w 576"/>
              <a:gd name="T1" fmla="*/ 288 h 288"/>
              <a:gd name="T2" fmla="*/ 336 w 576"/>
              <a:gd name="T3" fmla="*/ 48 h 288"/>
              <a:gd name="T4" fmla="*/ 288 w 576"/>
              <a:gd name="T5" fmla="*/ 192 h 288"/>
              <a:gd name="T6" fmla="*/ 576 w 576"/>
              <a:gd name="T7" fmla="*/ 0 h 288"/>
              <a:gd name="T8" fmla="*/ 240 w 576"/>
              <a:gd name="T9" fmla="*/ 288 h 288"/>
              <a:gd name="T10" fmla="*/ 264 w 576"/>
              <a:gd name="T11" fmla="*/ 152 h 288"/>
              <a:gd name="T12" fmla="*/ 0 w 576"/>
              <a:gd name="T13" fmla="*/ 288 h 288"/>
              <a:gd name="T14" fmla="*/ 0 60000 65536"/>
              <a:gd name="T15" fmla="*/ 0 60000 65536"/>
              <a:gd name="T16" fmla="*/ 0 60000 65536"/>
              <a:gd name="T17" fmla="*/ 0 60000 65536"/>
              <a:gd name="T18" fmla="*/ 0 60000 65536"/>
              <a:gd name="T19" fmla="*/ 0 60000 65536"/>
              <a:gd name="T20" fmla="*/ 0 60000 65536"/>
              <a:gd name="T21" fmla="*/ 0 w 576"/>
              <a:gd name="T22" fmla="*/ 0 h 288"/>
              <a:gd name="T23" fmla="*/ 576 w 576"/>
              <a:gd name="T24" fmla="*/ 288 h 2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288">
                <a:moveTo>
                  <a:pt x="0" y="288"/>
                </a:moveTo>
                <a:lnTo>
                  <a:pt x="336" y="48"/>
                </a:lnTo>
                <a:lnTo>
                  <a:pt x="288" y="192"/>
                </a:lnTo>
                <a:lnTo>
                  <a:pt x="576" y="0"/>
                </a:lnTo>
                <a:lnTo>
                  <a:pt x="240" y="288"/>
                </a:lnTo>
                <a:lnTo>
                  <a:pt x="264" y="152"/>
                </a:lnTo>
                <a:lnTo>
                  <a:pt x="0" y="288"/>
                </a:lnTo>
                <a:close/>
              </a:path>
            </a:pathLst>
          </a:custGeom>
          <a:solidFill>
            <a:srgbClr val="808000"/>
          </a:solidFill>
          <a:ln w="9525">
            <a:solidFill>
              <a:srgbClr val="6A3A20"/>
            </a:solidFill>
            <a:round/>
            <a:headEnd/>
            <a:tailEnd/>
          </a:ln>
        </p:spPr>
        <p:txBody>
          <a:bodyPr wrap="none" anchor="ct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6A3A20"/>
              </a:solidFill>
              <a:effectLst/>
              <a:uLnTx/>
              <a:uFillTx/>
              <a:latin typeface="Constantia"/>
              <a:ea typeface="幼圆" panose="02010509060101010101" pitchFamily="49" charset="-122"/>
              <a:cs typeface="+mn-cs"/>
            </a:endParaRPr>
          </a:p>
        </p:txBody>
      </p:sp>
      <p:sp>
        <p:nvSpPr>
          <p:cNvPr id="191" name="Freeform 32">
            <a:extLst>
              <a:ext uri="{FF2B5EF4-FFF2-40B4-BE49-F238E27FC236}">
                <a16:creationId xmlns:a16="http://schemas.microsoft.com/office/drawing/2014/main" xmlns="" id="{5617FA00-8757-4314-8B64-03DD175CCF28}"/>
              </a:ext>
            </a:extLst>
          </p:cNvPr>
          <p:cNvSpPr>
            <a:spLocks/>
          </p:cNvSpPr>
          <p:nvPr/>
        </p:nvSpPr>
        <p:spPr bwMode="auto">
          <a:xfrm rot="19441860">
            <a:off x="3760787" y="4349750"/>
            <a:ext cx="431800" cy="207963"/>
          </a:xfrm>
          <a:custGeom>
            <a:avLst/>
            <a:gdLst>
              <a:gd name="T0" fmla="*/ 0 w 576"/>
              <a:gd name="T1" fmla="*/ 288 h 288"/>
              <a:gd name="T2" fmla="*/ 336 w 576"/>
              <a:gd name="T3" fmla="*/ 48 h 288"/>
              <a:gd name="T4" fmla="*/ 288 w 576"/>
              <a:gd name="T5" fmla="*/ 192 h 288"/>
              <a:gd name="T6" fmla="*/ 576 w 576"/>
              <a:gd name="T7" fmla="*/ 0 h 288"/>
              <a:gd name="T8" fmla="*/ 240 w 576"/>
              <a:gd name="T9" fmla="*/ 288 h 288"/>
              <a:gd name="T10" fmla="*/ 264 w 576"/>
              <a:gd name="T11" fmla="*/ 152 h 288"/>
              <a:gd name="T12" fmla="*/ 0 w 576"/>
              <a:gd name="T13" fmla="*/ 288 h 288"/>
              <a:gd name="T14" fmla="*/ 0 60000 65536"/>
              <a:gd name="T15" fmla="*/ 0 60000 65536"/>
              <a:gd name="T16" fmla="*/ 0 60000 65536"/>
              <a:gd name="T17" fmla="*/ 0 60000 65536"/>
              <a:gd name="T18" fmla="*/ 0 60000 65536"/>
              <a:gd name="T19" fmla="*/ 0 60000 65536"/>
              <a:gd name="T20" fmla="*/ 0 60000 65536"/>
              <a:gd name="T21" fmla="*/ 0 w 576"/>
              <a:gd name="T22" fmla="*/ 0 h 288"/>
              <a:gd name="T23" fmla="*/ 576 w 576"/>
              <a:gd name="T24" fmla="*/ 288 h 2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288">
                <a:moveTo>
                  <a:pt x="0" y="288"/>
                </a:moveTo>
                <a:lnTo>
                  <a:pt x="336" y="48"/>
                </a:lnTo>
                <a:lnTo>
                  <a:pt x="288" y="192"/>
                </a:lnTo>
                <a:lnTo>
                  <a:pt x="576" y="0"/>
                </a:lnTo>
                <a:lnTo>
                  <a:pt x="240" y="288"/>
                </a:lnTo>
                <a:lnTo>
                  <a:pt x="264" y="152"/>
                </a:lnTo>
                <a:lnTo>
                  <a:pt x="0" y="288"/>
                </a:lnTo>
                <a:close/>
              </a:path>
            </a:pathLst>
          </a:custGeom>
          <a:solidFill>
            <a:srgbClr val="808000"/>
          </a:solidFill>
          <a:ln w="9525">
            <a:solidFill>
              <a:srgbClr val="6A3A20"/>
            </a:solidFill>
            <a:round/>
            <a:headEnd/>
            <a:tailEnd/>
          </a:ln>
        </p:spPr>
        <p:txBody>
          <a:bodyPr wrap="none" anchor="ct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6A3A20"/>
              </a:solidFill>
              <a:effectLst/>
              <a:uLnTx/>
              <a:uFillTx/>
              <a:latin typeface="Constantia"/>
              <a:ea typeface="幼圆" panose="02010509060101010101" pitchFamily="49" charset="-122"/>
              <a:cs typeface="+mn-cs"/>
            </a:endParaRPr>
          </a:p>
        </p:txBody>
      </p:sp>
      <p:sp>
        <p:nvSpPr>
          <p:cNvPr id="192" name="Freeform 33">
            <a:extLst>
              <a:ext uri="{FF2B5EF4-FFF2-40B4-BE49-F238E27FC236}">
                <a16:creationId xmlns:a16="http://schemas.microsoft.com/office/drawing/2014/main" xmlns="" id="{5C08F1F0-415C-43FA-B561-7D328F4ACAFC}"/>
              </a:ext>
            </a:extLst>
          </p:cNvPr>
          <p:cNvSpPr>
            <a:spLocks/>
          </p:cNvSpPr>
          <p:nvPr/>
        </p:nvSpPr>
        <p:spPr bwMode="auto">
          <a:xfrm rot="5792487">
            <a:off x="5738019" y="4388643"/>
            <a:ext cx="431800" cy="207963"/>
          </a:xfrm>
          <a:custGeom>
            <a:avLst/>
            <a:gdLst>
              <a:gd name="T0" fmla="*/ 0 w 576"/>
              <a:gd name="T1" fmla="*/ 288 h 288"/>
              <a:gd name="T2" fmla="*/ 336 w 576"/>
              <a:gd name="T3" fmla="*/ 48 h 288"/>
              <a:gd name="T4" fmla="*/ 288 w 576"/>
              <a:gd name="T5" fmla="*/ 192 h 288"/>
              <a:gd name="T6" fmla="*/ 576 w 576"/>
              <a:gd name="T7" fmla="*/ 0 h 288"/>
              <a:gd name="T8" fmla="*/ 240 w 576"/>
              <a:gd name="T9" fmla="*/ 288 h 288"/>
              <a:gd name="T10" fmla="*/ 264 w 576"/>
              <a:gd name="T11" fmla="*/ 152 h 288"/>
              <a:gd name="T12" fmla="*/ 0 w 576"/>
              <a:gd name="T13" fmla="*/ 288 h 288"/>
              <a:gd name="T14" fmla="*/ 0 60000 65536"/>
              <a:gd name="T15" fmla="*/ 0 60000 65536"/>
              <a:gd name="T16" fmla="*/ 0 60000 65536"/>
              <a:gd name="T17" fmla="*/ 0 60000 65536"/>
              <a:gd name="T18" fmla="*/ 0 60000 65536"/>
              <a:gd name="T19" fmla="*/ 0 60000 65536"/>
              <a:gd name="T20" fmla="*/ 0 60000 65536"/>
              <a:gd name="T21" fmla="*/ 0 w 576"/>
              <a:gd name="T22" fmla="*/ 0 h 288"/>
              <a:gd name="T23" fmla="*/ 576 w 576"/>
              <a:gd name="T24" fmla="*/ 288 h 2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288">
                <a:moveTo>
                  <a:pt x="0" y="288"/>
                </a:moveTo>
                <a:lnTo>
                  <a:pt x="336" y="48"/>
                </a:lnTo>
                <a:lnTo>
                  <a:pt x="288" y="192"/>
                </a:lnTo>
                <a:lnTo>
                  <a:pt x="576" y="0"/>
                </a:lnTo>
                <a:lnTo>
                  <a:pt x="240" y="288"/>
                </a:lnTo>
                <a:lnTo>
                  <a:pt x="264" y="152"/>
                </a:lnTo>
                <a:lnTo>
                  <a:pt x="0" y="288"/>
                </a:lnTo>
                <a:close/>
              </a:path>
            </a:pathLst>
          </a:custGeom>
          <a:solidFill>
            <a:srgbClr val="808000"/>
          </a:solidFill>
          <a:ln w="9525">
            <a:solidFill>
              <a:srgbClr val="6A3A20"/>
            </a:solidFill>
            <a:round/>
            <a:headEnd/>
            <a:tailEnd/>
          </a:ln>
        </p:spPr>
        <p:txBody>
          <a:bodyPr wrap="none" anchor="ct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6A3A20"/>
              </a:solidFill>
              <a:effectLst/>
              <a:uLnTx/>
              <a:uFillTx/>
              <a:latin typeface="Constantia"/>
              <a:ea typeface="幼圆" panose="02010509060101010101" pitchFamily="49" charset="-122"/>
              <a:cs typeface="+mn-cs"/>
            </a:endParaRPr>
          </a:p>
        </p:txBody>
      </p:sp>
      <p:grpSp>
        <p:nvGrpSpPr>
          <p:cNvPr id="54" name="组合 53"/>
          <p:cNvGrpSpPr/>
          <p:nvPr/>
        </p:nvGrpSpPr>
        <p:grpSpPr>
          <a:xfrm>
            <a:off x="304800" y="4708525"/>
            <a:ext cx="7848600" cy="840682"/>
            <a:chOff x="304800" y="4708525"/>
            <a:chExt cx="7848600" cy="840682"/>
          </a:xfrm>
        </p:grpSpPr>
        <p:sp>
          <p:nvSpPr>
            <p:cNvPr id="164" name="AutoShape 2">
              <a:extLst>
                <a:ext uri="{FF2B5EF4-FFF2-40B4-BE49-F238E27FC236}">
                  <a16:creationId xmlns:a16="http://schemas.microsoft.com/office/drawing/2014/main" xmlns="" id="{B21525B3-D6FD-4CC2-A54D-F5AA53B43292}"/>
                </a:ext>
              </a:extLst>
            </p:cNvPr>
            <p:cNvSpPr>
              <a:spLocks noChangeArrowheads="1"/>
            </p:cNvSpPr>
            <p:nvPr/>
          </p:nvSpPr>
          <p:spPr bwMode="auto">
            <a:xfrm>
              <a:off x="304800" y="4708525"/>
              <a:ext cx="7848600" cy="819150"/>
            </a:xfrm>
            <a:prstGeom prst="parallelogram">
              <a:avLst>
                <a:gd name="adj" fmla="val 110275"/>
              </a:avLst>
            </a:prstGeom>
            <a:solidFill>
              <a:srgbClr val="3366FF">
                <a:alpha val="32941"/>
              </a:srgbClr>
            </a:solidFill>
            <a:ln w="28575" algn="ctr">
              <a:solidFill>
                <a:srgbClr val="C0C0C0"/>
              </a:solidFill>
              <a:miter lim="800000"/>
              <a:headEnd/>
              <a:tailEnd/>
            </a:ln>
          </p:spPr>
          <p:txBody>
            <a:bodyPr wrap="none" lIns="91434" tIns="45717" rIns="91434" bIns="45717" anchor="ctr"/>
            <a:lstStyle/>
            <a:p>
              <a:pPr rtl="0" fontAlgn="auto">
                <a:spcBef>
                  <a:spcPct val="50000"/>
                </a:spcBef>
                <a:spcAft>
                  <a:spcPts val="0"/>
                </a:spcAft>
              </a:pPr>
              <a:endParaRPr lang="zh-CN" altLang="en-US" sz="1600" b="1">
                <a:solidFill>
                  <a:srgbClr val="6A3A20"/>
                </a:solidFill>
                <a:latin typeface="Constantia"/>
                <a:ea typeface="华文细黑" pitchFamily="2" charset="-122"/>
                <a:cs typeface="+mn-cs"/>
              </a:endParaRPr>
            </a:p>
          </p:txBody>
        </p:sp>
        <p:pic>
          <p:nvPicPr>
            <p:cNvPr id="193" name="Object 34">
              <a:extLst>
                <a:ext uri="{FF2B5EF4-FFF2-40B4-BE49-F238E27FC236}">
                  <a16:creationId xmlns:a16="http://schemas.microsoft.com/office/drawing/2014/main" xmlns="" id="{0B438AA2-67D6-4ACC-B735-D2227AF1E0A8}"/>
                </a:ext>
              </a:extLst>
            </p:cNvPr>
            <p:cNvPicPr>
              <a:picLocks noChangeAspect="1" noChangeArrowheads="1"/>
            </p:cNvPicPr>
            <p:nvPr/>
          </p:nvPicPr>
          <p:blipFill>
            <a:blip r:embed="rId5"/>
            <a:srcRect/>
            <a:stretch>
              <a:fillRect/>
            </a:stretch>
          </p:blipFill>
          <p:spPr bwMode="auto">
            <a:xfrm>
              <a:off x="1499958" y="4768825"/>
              <a:ext cx="258762" cy="431800"/>
            </a:xfrm>
            <a:prstGeom prst="rect">
              <a:avLst/>
            </a:prstGeom>
            <a:noFill/>
            <a:ln w="9525" algn="ctr">
              <a:noFill/>
              <a:miter lim="800000"/>
              <a:headEnd/>
              <a:tailEnd/>
            </a:ln>
            <a:effectLst/>
          </p:spPr>
        </p:pic>
        <p:sp>
          <p:nvSpPr>
            <p:cNvPr id="194" name="Text Box 35">
              <a:extLst>
                <a:ext uri="{FF2B5EF4-FFF2-40B4-BE49-F238E27FC236}">
                  <a16:creationId xmlns:a16="http://schemas.microsoft.com/office/drawing/2014/main" xmlns="" id="{983EC2A4-7F39-4411-B935-4F371FC8FB38}"/>
                </a:ext>
              </a:extLst>
            </p:cNvPr>
            <p:cNvSpPr txBox="1">
              <a:spLocks noChangeArrowheads="1"/>
            </p:cNvSpPr>
            <p:nvPr/>
          </p:nvSpPr>
          <p:spPr bwMode="auto">
            <a:xfrm>
              <a:off x="1182992" y="5225649"/>
              <a:ext cx="697615" cy="246215"/>
            </a:xfrm>
            <a:prstGeom prst="rect">
              <a:avLst/>
            </a:prstGeom>
            <a:noFill/>
            <a:ln w="19050" algn="ctr">
              <a:noFill/>
              <a:miter lim="800000"/>
              <a:headEnd/>
              <a:tailEnd/>
            </a:ln>
          </p:spPr>
          <p:txBody>
            <a:bodyPr wrap="none" lIns="91434" tIns="45717" rIns="91434" bIns="45717">
              <a:spAutoFit/>
            </a:bodyPr>
            <a:lstStyle/>
            <a:p>
              <a:pPr rtl="0" fontAlgn="auto">
                <a:spcBef>
                  <a:spcPct val="50000"/>
                </a:spcBef>
                <a:spcAft>
                  <a:spcPts val="0"/>
                </a:spcAft>
              </a:pPr>
              <a:r>
                <a:rPr lang="zh-CN" altLang="en-US" sz="1000" b="1" dirty="0">
                  <a:solidFill>
                    <a:srgbClr val="6A3A20"/>
                  </a:solidFill>
                  <a:latin typeface="华文细黑" pitchFamily="2" charset="-122"/>
                  <a:ea typeface="华文细黑" pitchFamily="2" charset="-122"/>
                  <a:cs typeface="+mn-cs"/>
                </a:rPr>
                <a:t>智能手机</a:t>
              </a:r>
            </a:p>
          </p:txBody>
        </p:sp>
        <p:pic>
          <p:nvPicPr>
            <p:cNvPr id="195" name="Picture 38">
              <a:extLst>
                <a:ext uri="{FF2B5EF4-FFF2-40B4-BE49-F238E27FC236}">
                  <a16:creationId xmlns:a16="http://schemas.microsoft.com/office/drawing/2014/main" xmlns="" id="{759C1535-B8A0-435B-9199-F85CF764DE09}"/>
                </a:ext>
              </a:extLst>
            </p:cNvPr>
            <p:cNvPicPr>
              <a:picLocks noChangeAspect="1" noChangeArrowheads="1"/>
            </p:cNvPicPr>
            <p:nvPr/>
          </p:nvPicPr>
          <p:blipFill>
            <a:blip r:embed="rId6"/>
            <a:srcRect/>
            <a:stretch>
              <a:fillRect/>
            </a:stretch>
          </p:blipFill>
          <p:spPr bwMode="auto">
            <a:xfrm>
              <a:off x="4168791" y="4849813"/>
              <a:ext cx="508000" cy="396875"/>
            </a:xfrm>
            <a:prstGeom prst="rect">
              <a:avLst/>
            </a:prstGeom>
            <a:noFill/>
            <a:ln w="9525">
              <a:noFill/>
              <a:miter lim="800000"/>
              <a:headEnd/>
              <a:tailEnd/>
            </a:ln>
          </p:spPr>
        </p:pic>
        <p:pic>
          <p:nvPicPr>
            <p:cNvPr id="196" name="Picture 39">
              <a:extLst>
                <a:ext uri="{FF2B5EF4-FFF2-40B4-BE49-F238E27FC236}">
                  <a16:creationId xmlns:a16="http://schemas.microsoft.com/office/drawing/2014/main" xmlns="" id="{EC44CA95-06CB-499F-9A70-BB1BF57EC32A}"/>
                </a:ext>
              </a:extLst>
            </p:cNvPr>
            <p:cNvPicPr>
              <a:picLocks noChangeAspect="1" noChangeArrowheads="1"/>
            </p:cNvPicPr>
            <p:nvPr/>
          </p:nvPicPr>
          <p:blipFill>
            <a:blip r:embed="rId7"/>
            <a:srcRect/>
            <a:stretch>
              <a:fillRect/>
            </a:stretch>
          </p:blipFill>
          <p:spPr bwMode="auto">
            <a:xfrm>
              <a:off x="5213701" y="4862373"/>
              <a:ext cx="488950" cy="395288"/>
            </a:xfrm>
            <a:prstGeom prst="rect">
              <a:avLst/>
            </a:prstGeom>
            <a:noFill/>
            <a:ln w="9525">
              <a:noFill/>
              <a:miter lim="800000"/>
              <a:headEnd/>
              <a:tailEnd/>
            </a:ln>
          </p:spPr>
        </p:pic>
        <p:sp>
          <p:nvSpPr>
            <p:cNvPr id="197" name="Text Box 40">
              <a:extLst>
                <a:ext uri="{FF2B5EF4-FFF2-40B4-BE49-F238E27FC236}">
                  <a16:creationId xmlns:a16="http://schemas.microsoft.com/office/drawing/2014/main" xmlns="" id="{7360884C-98A3-41A2-9277-D222E7B2BC4E}"/>
                </a:ext>
              </a:extLst>
            </p:cNvPr>
            <p:cNvSpPr txBox="1">
              <a:spLocks noChangeArrowheads="1"/>
            </p:cNvSpPr>
            <p:nvPr/>
          </p:nvSpPr>
          <p:spPr bwMode="auto">
            <a:xfrm>
              <a:off x="4114816" y="5280025"/>
              <a:ext cx="565150" cy="244475"/>
            </a:xfrm>
            <a:prstGeom prst="rect">
              <a:avLst/>
            </a:prstGeom>
            <a:noFill/>
            <a:ln w="19050" algn="ctr">
              <a:noFill/>
              <a:miter lim="800000"/>
              <a:headEnd/>
              <a:tailEnd/>
            </a:ln>
          </p:spPr>
          <p:txBody>
            <a:bodyPr wrap="none" lIns="91434" tIns="45717" rIns="91434" bIns="45717">
              <a:spAutoFit/>
            </a:bodyPr>
            <a:lstStyle/>
            <a:p>
              <a:pPr rtl="0" fontAlgn="auto">
                <a:spcBef>
                  <a:spcPct val="50000"/>
                </a:spcBef>
                <a:spcAft>
                  <a:spcPts val="0"/>
                </a:spcAft>
              </a:pPr>
              <a:r>
                <a:rPr lang="zh-CN" altLang="en-US" sz="1000" b="1">
                  <a:solidFill>
                    <a:srgbClr val="6A3A20"/>
                  </a:solidFill>
                  <a:latin typeface="华文细黑" pitchFamily="2" charset="-122"/>
                  <a:ea typeface="华文细黑" pitchFamily="2" charset="-122"/>
                  <a:cs typeface="+mn-cs"/>
                </a:rPr>
                <a:t>摄像头</a:t>
              </a:r>
            </a:p>
          </p:txBody>
        </p:sp>
        <p:sp>
          <p:nvSpPr>
            <p:cNvPr id="198" name="Text Box 41">
              <a:extLst>
                <a:ext uri="{FF2B5EF4-FFF2-40B4-BE49-F238E27FC236}">
                  <a16:creationId xmlns:a16="http://schemas.microsoft.com/office/drawing/2014/main" xmlns="" id="{465A02C4-C989-4A49-9BCC-F2AF0D225B06}"/>
                </a:ext>
              </a:extLst>
            </p:cNvPr>
            <p:cNvSpPr txBox="1">
              <a:spLocks noChangeArrowheads="1"/>
            </p:cNvSpPr>
            <p:nvPr/>
          </p:nvSpPr>
          <p:spPr bwMode="auto">
            <a:xfrm>
              <a:off x="5196239" y="5290998"/>
              <a:ext cx="447675" cy="244475"/>
            </a:xfrm>
            <a:prstGeom prst="rect">
              <a:avLst/>
            </a:prstGeom>
            <a:noFill/>
            <a:ln w="19050" algn="ctr">
              <a:noFill/>
              <a:miter lim="800000"/>
              <a:headEnd/>
              <a:tailEnd/>
            </a:ln>
          </p:spPr>
          <p:txBody>
            <a:bodyPr wrap="none" lIns="91434" tIns="45717" rIns="91434" bIns="45717">
              <a:spAutoFit/>
            </a:bodyPr>
            <a:lstStyle/>
            <a:p>
              <a:pPr rtl="0" fontAlgn="auto">
                <a:spcBef>
                  <a:spcPct val="50000"/>
                </a:spcBef>
                <a:spcAft>
                  <a:spcPts val="0"/>
                </a:spcAft>
              </a:pPr>
              <a:r>
                <a:rPr lang="en-US" altLang="zh-CN" sz="1000" b="1">
                  <a:solidFill>
                    <a:srgbClr val="6A3A20"/>
                  </a:solidFill>
                  <a:latin typeface="华文细黑" pitchFamily="2" charset="-122"/>
                  <a:ea typeface="华文细黑" pitchFamily="2" charset="-122"/>
                  <a:cs typeface="+mn-cs"/>
                </a:rPr>
                <a:t>RFID</a:t>
              </a:r>
            </a:p>
          </p:txBody>
        </p:sp>
        <p:pic>
          <p:nvPicPr>
            <p:cNvPr id="199" name="Picture 42">
              <a:extLst>
                <a:ext uri="{FF2B5EF4-FFF2-40B4-BE49-F238E27FC236}">
                  <a16:creationId xmlns:a16="http://schemas.microsoft.com/office/drawing/2014/main" xmlns="" id="{3D398B74-C87E-47F5-86DB-9B297FD5C7BB}"/>
                </a:ext>
              </a:extLst>
            </p:cNvPr>
            <p:cNvPicPr>
              <a:picLocks noChangeAspect="1" noChangeArrowheads="1"/>
            </p:cNvPicPr>
            <p:nvPr/>
          </p:nvPicPr>
          <p:blipFill>
            <a:blip r:embed="rId8"/>
            <a:srcRect/>
            <a:stretch>
              <a:fillRect/>
            </a:stretch>
          </p:blipFill>
          <p:spPr bwMode="auto">
            <a:xfrm>
              <a:off x="6106904" y="4812880"/>
              <a:ext cx="863600" cy="447675"/>
            </a:xfrm>
            <a:prstGeom prst="rect">
              <a:avLst/>
            </a:prstGeom>
            <a:noFill/>
            <a:ln w="9525">
              <a:noFill/>
              <a:miter lim="800000"/>
              <a:headEnd/>
              <a:tailEnd/>
            </a:ln>
          </p:spPr>
        </p:pic>
        <p:sp>
          <p:nvSpPr>
            <p:cNvPr id="200" name="Text Box 43">
              <a:extLst>
                <a:ext uri="{FF2B5EF4-FFF2-40B4-BE49-F238E27FC236}">
                  <a16:creationId xmlns:a16="http://schemas.microsoft.com/office/drawing/2014/main" xmlns="" id="{511D2C8A-4283-4457-8E25-BF994C229804}"/>
                </a:ext>
              </a:extLst>
            </p:cNvPr>
            <p:cNvSpPr txBox="1">
              <a:spLocks noChangeArrowheads="1"/>
            </p:cNvSpPr>
            <p:nvPr/>
          </p:nvSpPr>
          <p:spPr bwMode="auto">
            <a:xfrm>
              <a:off x="6238666" y="5302992"/>
              <a:ext cx="569375" cy="246215"/>
            </a:xfrm>
            <a:prstGeom prst="rect">
              <a:avLst/>
            </a:prstGeom>
            <a:noFill/>
            <a:ln w="19050" algn="ctr">
              <a:noFill/>
              <a:miter lim="800000"/>
              <a:headEnd/>
              <a:tailEnd/>
            </a:ln>
          </p:spPr>
          <p:txBody>
            <a:bodyPr wrap="none" lIns="91434" tIns="45717" rIns="91434" bIns="45717">
              <a:spAutoFit/>
            </a:bodyPr>
            <a:lstStyle/>
            <a:p>
              <a:pPr rtl="0" fontAlgn="auto">
                <a:spcBef>
                  <a:spcPct val="50000"/>
                </a:spcBef>
                <a:spcAft>
                  <a:spcPts val="0"/>
                </a:spcAft>
              </a:pPr>
              <a:r>
                <a:rPr lang="zh-CN" altLang="en-US" sz="1000" b="1" dirty="0">
                  <a:solidFill>
                    <a:srgbClr val="6A3A20"/>
                  </a:solidFill>
                  <a:latin typeface="华文细黑" pitchFamily="2" charset="-122"/>
                  <a:ea typeface="华文细黑" pitchFamily="2" charset="-122"/>
                  <a:cs typeface="+mn-cs"/>
                </a:rPr>
                <a:t>传感器</a:t>
              </a:r>
            </a:p>
          </p:txBody>
        </p:sp>
        <p:pic>
          <p:nvPicPr>
            <p:cNvPr id="201" name="Picture 45" descr="40">
              <a:extLst>
                <a:ext uri="{FF2B5EF4-FFF2-40B4-BE49-F238E27FC236}">
                  <a16:creationId xmlns:a16="http://schemas.microsoft.com/office/drawing/2014/main" xmlns="" id="{45DEDEAB-F941-4B58-BC3A-EA6EE3880E8C}"/>
                </a:ext>
              </a:extLst>
            </p:cNvPr>
            <p:cNvPicPr>
              <a:picLocks noChangeAspect="1" noChangeArrowheads="1"/>
            </p:cNvPicPr>
            <p:nvPr/>
          </p:nvPicPr>
          <p:blipFill>
            <a:blip r:embed="rId9"/>
            <a:srcRect/>
            <a:stretch>
              <a:fillRect/>
            </a:stretch>
          </p:blipFill>
          <p:spPr bwMode="auto">
            <a:xfrm>
              <a:off x="3167063" y="4891292"/>
              <a:ext cx="395287" cy="333031"/>
            </a:xfrm>
            <a:prstGeom prst="rect">
              <a:avLst/>
            </a:prstGeom>
            <a:noFill/>
            <a:ln w="9525">
              <a:noFill/>
              <a:miter lim="800000"/>
              <a:headEnd/>
              <a:tailEnd/>
            </a:ln>
          </p:spPr>
        </p:pic>
        <p:sp>
          <p:nvSpPr>
            <p:cNvPr id="202" name="Text Box 46">
              <a:extLst>
                <a:ext uri="{FF2B5EF4-FFF2-40B4-BE49-F238E27FC236}">
                  <a16:creationId xmlns:a16="http://schemas.microsoft.com/office/drawing/2014/main" xmlns="" id="{7003159F-2492-48B3-814E-ADFC4943EA07}"/>
                </a:ext>
              </a:extLst>
            </p:cNvPr>
            <p:cNvSpPr txBox="1">
              <a:spLocks noChangeArrowheads="1"/>
            </p:cNvSpPr>
            <p:nvPr/>
          </p:nvSpPr>
          <p:spPr bwMode="auto">
            <a:xfrm>
              <a:off x="3060700" y="5257661"/>
              <a:ext cx="697615" cy="246215"/>
            </a:xfrm>
            <a:prstGeom prst="rect">
              <a:avLst/>
            </a:prstGeom>
            <a:noFill/>
            <a:ln w="19050" algn="ctr">
              <a:noFill/>
              <a:miter lim="800000"/>
              <a:headEnd/>
              <a:tailEnd/>
            </a:ln>
          </p:spPr>
          <p:txBody>
            <a:bodyPr wrap="none" lIns="91434" tIns="45717" rIns="91434" bIns="45717">
              <a:spAutoFit/>
            </a:bodyPr>
            <a:lstStyle/>
            <a:p>
              <a:pPr rtl="0" fontAlgn="auto">
                <a:spcBef>
                  <a:spcPct val="50000"/>
                </a:spcBef>
                <a:spcAft>
                  <a:spcPts val="0"/>
                </a:spcAft>
              </a:pPr>
              <a:r>
                <a:rPr lang="zh-CN" altLang="en-US" sz="1000" b="1" dirty="0">
                  <a:solidFill>
                    <a:srgbClr val="6A3A20"/>
                  </a:solidFill>
                  <a:latin typeface="华文细黑" pitchFamily="2" charset="-122"/>
                  <a:ea typeface="华文细黑" pitchFamily="2" charset="-122"/>
                  <a:cs typeface="+mn-cs"/>
                </a:rPr>
                <a:t>各类电机</a:t>
              </a:r>
              <a:endParaRPr lang="en-US" altLang="zh-CN" sz="1000" b="1" dirty="0">
                <a:solidFill>
                  <a:srgbClr val="6A3A20"/>
                </a:solidFill>
                <a:latin typeface="华文细黑" pitchFamily="2" charset="-122"/>
                <a:ea typeface="华文细黑" pitchFamily="2" charset="-122"/>
                <a:cs typeface="+mn-cs"/>
              </a:endParaRPr>
            </a:p>
          </p:txBody>
        </p:sp>
        <p:grpSp>
          <p:nvGrpSpPr>
            <p:cNvPr id="203" name="Group 52">
              <a:extLst>
                <a:ext uri="{FF2B5EF4-FFF2-40B4-BE49-F238E27FC236}">
                  <a16:creationId xmlns:a16="http://schemas.microsoft.com/office/drawing/2014/main" xmlns="" id="{FF05CFB0-CFCF-409C-88F5-05D1610FAE24}"/>
                </a:ext>
              </a:extLst>
            </p:cNvPr>
            <p:cNvGrpSpPr>
              <a:grpSpLocks/>
            </p:cNvGrpSpPr>
            <p:nvPr/>
          </p:nvGrpSpPr>
          <p:grpSpPr bwMode="auto">
            <a:xfrm>
              <a:off x="2272506" y="4849813"/>
              <a:ext cx="536575" cy="360363"/>
              <a:chOff x="2336" y="3430"/>
              <a:chExt cx="428" cy="254"/>
            </a:xfrm>
          </p:grpSpPr>
          <p:pic>
            <p:nvPicPr>
              <p:cNvPr id="204" name="Picture 53" descr="图片8">
                <a:extLst>
                  <a:ext uri="{FF2B5EF4-FFF2-40B4-BE49-F238E27FC236}">
                    <a16:creationId xmlns:a16="http://schemas.microsoft.com/office/drawing/2014/main" xmlns="" id="{B54CEFAE-EED3-4A85-A001-445CD9AEF504}"/>
                  </a:ext>
                </a:extLst>
              </p:cNvPr>
              <p:cNvPicPr>
                <a:picLocks noChangeAspect="1" noChangeArrowheads="1"/>
              </p:cNvPicPr>
              <p:nvPr/>
            </p:nvPicPr>
            <p:blipFill>
              <a:blip r:embed="rId10"/>
              <a:srcRect/>
              <a:stretch>
                <a:fillRect/>
              </a:stretch>
            </p:blipFill>
            <p:spPr bwMode="auto">
              <a:xfrm>
                <a:off x="2336" y="3430"/>
                <a:ext cx="428" cy="254"/>
              </a:xfrm>
              <a:prstGeom prst="rect">
                <a:avLst/>
              </a:prstGeom>
              <a:noFill/>
              <a:ln w="9525">
                <a:noFill/>
                <a:miter lim="800000"/>
                <a:headEnd/>
                <a:tailEnd/>
              </a:ln>
            </p:spPr>
          </p:pic>
          <p:pic>
            <p:nvPicPr>
              <p:cNvPr id="205" name="Picture 54" descr="图片584">
                <a:extLst>
                  <a:ext uri="{FF2B5EF4-FFF2-40B4-BE49-F238E27FC236}">
                    <a16:creationId xmlns:a16="http://schemas.microsoft.com/office/drawing/2014/main" xmlns="" id="{D4D41D8A-9F0E-4C42-8BFA-86C7E4A1D2C7}"/>
                  </a:ext>
                </a:extLst>
              </p:cNvPr>
              <p:cNvPicPr>
                <a:picLocks noChangeAspect="1" noChangeArrowheads="1"/>
              </p:cNvPicPr>
              <p:nvPr/>
            </p:nvPicPr>
            <p:blipFill>
              <a:blip r:embed="rId11"/>
              <a:srcRect/>
              <a:stretch>
                <a:fillRect/>
              </a:stretch>
            </p:blipFill>
            <p:spPr bwMode="auto">
              <a:xfrm>
                <a:off x="2426" y="3475"/>
                <a:ext cx="232" cy="153"/>
              </a:xfrm>
              <a:prstGeom prst="rect">
                <a:avLst/>
              </a:prstGeom>
              <a:noFill/>
              <a:ln w="9525">
                <a:noFill/>
                <a:miter lim="800000"/>
                <a:headEnd/>
                <a:tailEnd/>
              </a:ln>
            </p:spPr>
          </p:pic>
        </p:grpSp>
        <p:sp>
          <p:nvSpPr>
            <p:cNvPr id="206" name="Text Box 55">
              <a:extLst>
                <a:ext uri="{FF2B5EF4-FFF2-40B4-BE49-F238E27FC236}">
                  <a16:creationId xmlns:a16="http://schemas.microsoft.com/office/drawing/2014/main" xmlns="" id="{DAB5D324-12C7-4002-AB79-78DE2E4BF9AF}"/>
                </a:ext>
              </a:extLst>
            </p:cNvPr>
            <p:cNvSpPr txBox="1">
              <a:spLocks noChangeArrowheads="1"/>
            </p:cNvSpPr>
            <p:nvPr/>
          </p:nvSpPr>
          <p:spPr bwMode="auto">
            <a:xfrm>
              <a:off x="2237581" y="5243513"/>
              <a:ext cx="569375" cy="246215"/>
            </a:xfrm>
            <a:prstGeom prst="rect">
              <a:avLst/>
            </a:prstGeom>
            <a:noFill/>
            <a:ln w="19050" algn="ctr">
              <a:noFill/>
              <a:miter lim="800000"/>
              <a:headEnd/>
              <a:tailEnd/>
            </a:ln>
          </p:spPr>
          <p:txBody>
            <a:bodyPr wrap="none" lIns="91434" tIns="45717" rIns="91434" bIns="45717">
              <a:spAutoFit/>
            </a:bodyPr>
            <a:lstStyle/>
            <a:p>
              <a:pPr rtl="0" fontAlgn="auto">
                <a:spcBef>
                  <a:spcPct val="50000"/>
                </a:spcBef>
                <a:spcAft>
                  <a:spcPts val="0"/>
                </a:spcAft>
              </a:pPr>
              <a:r>
                <a:rPr lang="zh-CN" altLang="en-US" sz="1000" b="1" dirty="0">
                  <a:solidFill>
                    <a:srgbClr val="6A3A20"/>
                  </a:solidFill>
                  <a:latin typeface="华文细黑" pitchFamily="2" charset="-122"/>
                  <a:ea typeface="华文细黑" pitchFamily="2" charset="-122"/>
                  <a:cs typeface="+mn-cs"/>
                </a:rPr>
                <a:t>机器人</a:t>
              </a:r>
            </a:p>
          </p:txBody>
        </p:sp>
      </p:grpSp>
      <p:sp>
        <p:nvSpPr>
          <p:cNvPr id="207" name="Text Box 56">
            <a:extLst>
              <a:ext uri="{FF2B5EF4-FFF2-40B4-BE49-F238E27FC236}">
                <a16:creationId xmlns:a16="http://schemas.microsoft.com/office/drawing/2014/main" xmlns="" id="{B28703C3-D025-47CA-A276-AE5C18C263C0}"/>
              </a:ext>
            </a:extLst>
          </p:cNvPr>
          <p:cNvSpPr txBox="1">
            <a:spLocks noChangeArrowheads="1"/>
          </p:cNvSpPr>
          <p:nvPr/>
        </p:nvSpPr>
        <p:spPr bwMode="auto">
          <a:xfrm>
            <a:off x="-18284" y="4703736"/>
            <a:ext cx="958905" cy="400103"/>
          </a:xfrm>
          <a:prstGeom prst="rect">
            <a:avLst/>
          </a:prstGeom>
          <a:noFill/>
          <a:ln w="19050" algn="ctr">
            <a:noFill/>
            <a:miter lim="800000"/>
            <a:headEnd/>
            <a:tailEnd/>
          </a:ln>
        </p:spPr>
        <p:txBody>
          <a:bodyPr wrap="none" lIns="91434" tIns="45717" rIns="91434" bIns="45717">
            <a:spAutoFit/>
          </a:bodyPr>
          <a:lstStyle/>
          <a:p>
            <a:pPr rtl="0" fontAlgn="auto">
              <a:spcBef>
                <a:spcPct val="50000"/>
              </a:spcBef>
              <a:spcAft>
                <a:spcPts val="0"/>
              </a:spcAft>
            </a:pPr>
            <a:r>
              <a:rPr lang="zh-CN" altLang="en-US" sz="2000" b="1" dirty="0">
                <a:solidFill>
                  <a:srgbClr val="FF0000"/>
                </a:solidFill>
                <a:latin typeface="Constantia"/>
                <a:ea typeface="黑体" pitchFamily="49" charset="-122"/>
                <a:cs typeface="+mn-cs"/>
              </a:rPr>
              <a:t>感知层</a:t>
            </a:r>
          </a:p>
        </p:txBody>
      </p:sp>
      <p:sp>
        <p:nvSpPr>
          <p:cNvPr id="209" name="Text Box 80">
            <a:extLst>
              <a:ext uri="{FF2B5EF4-FFF2-40B4-BE49-F238E27FC236}">
                <a16:creationId xmlns:a16="http://schemas.microsoft.com/office/drawing/2014/main" xmlns="" id="{D39898F7-74EF-49FF-A386-DB8163EBF4C3}"/>
              </a:ext>
            </a:extLst>
          </p:cNvPr>
          <p:cNvSpPr txBox="1">
            <a:spLocks noChangeArrowheads="1"/>
          </p:cNvSpPr>
          <p:nvPr/>
        </p:nvSpPr>
        <p:spPr bwMode="auto">
          <a:xfrm>
            <a:off x="33518" y="729806"/>
            <a:ext cx="958905" cy="400103"/>
          </a:xfrm>
          <a:prstGeom prst="rect">
            <a:avLst/>
          </a:prstGeom>
          <a:noFill/>
          <a:ln w="19050" algn="ctr">
            <a:noFill/>
            <a:miter lim="800000"/>
            <a:headEnd/>
            <a:tailEnd/>
          </a:ln>
        </p:spPr>
        <p:txBody>
          <a:bodyPr wrap="none" lIns="91434" tIns="45717" rIns="91434" bIns="45717">
            <a:spAutoFit/>
          </a:bodyPr>
          <a:lstStyle/>
          <a:p>
            <a:pPr rtl="0" fontAlgn="auto">
              <a:spcBef>
                <a:spcPct val="50000"/>
              </a:spcBef>
              <a:spcAft>
                <a:spcPts val="0"/>
              </a:spcAft>
            </a:pPr>
            <a:r>
              <a:rPr lang="zh-CN" altLang="en-US" sz="2000" b="1" dirty="0" smtClean="0">
                <a:solidFill>
                  <a:srgbClr val="FF0000"/>
                </a:solidFill>
                <a:latin typeface="Constantia"/>
                <a:ea typeface="黑体" pitchFamily="49" charset="-122"/>
                <a:cs typeface="+mn-cs"/>
              </a:rPr>
              <a:t>控制</a:t>
            </a:r>
            <a:r>
              <a:rPr lang="zh-CN" altLang="en-US" sz="2000" b="1" dirty="0">
                <a:solidFill>
                  <a:srgbClr val="FF0000"/>
                </a:solidFill>
                <a:latin typeface="Constantia"/>
                <a:ea typeface="黑体" pitchFamily="49" charset="-122"/>
                <a:cs typeface="+mn-cs"/>
              </a:rPr>
              <a:t>层</a:t>
            </a:r>
          </a:p>
        </p:txBody>
      </p:sp>
      <p:grpSp>
        <p:nvGrpSpPr>
          <p:cNvPr id="44" name="组合 43"/>
          <p:cNvGrpSpPr/>
          <p:nvPr/>
        </p:nvGrpSpPr>
        <p:grpSpPr>
          <a:xfrm>
            <a:off x="304800" y="1193800"/>
            <a:ext cx="7848600" cy="920750"/>
            <a:chOff x="304800" y="1193800"/>
            <a:chExt cx="7848600" cy="920750"/>
          </a:xfrm>
        </p:grpSpPr>
        <p:sp>
          <p:nvSpPr>
            <p:cNvPr id="156" name="AutoShape 57">
              <a:extLst>
                <a:ext uri="{FF2B5EF4-FFF2-40B4-BE49-F238E27FC236}">
                  <a16:creationId xmlns:a16="http://schemas.microsoft.com/office/drawing/2014/main" xmlns="" id="{1A2A7B21-26B8-4B83-ADBF-AFF033950E69}"/>
                </a:ext>
              </a:extLst>
            </p:cNvPr>
            <p:cNvSpPr>
              <a:spLocks noChangeArrowheads="1"/>
            </p:cNvSpPr>
            <p:nvPr/>
          </p:nvSpPr>
          <p:spPr bwMode="auto">
            <a:xfrm>
              <a:off x="304800" y="1295400"/>
              <a:ext cx="7848600" cy="819150"/>
            </a:xfrm>
            <a:prstGeom prst="parallelogram">
              <a:avLst>
                <a:gd name="adj" fmla="val 110275"/>
              </a:avLst>
            </a:prstGeom>
            <a:solidFill>
              <a:srgbClr val="3366FF">
                <a:alpha val="32941"/>
              </a:srgbClr>
            </a:solidFill>
            <a:ln w="28575" algn="ctr">
              <a:solidFill>
                <a:srgbClr val="C0C0C0"/>
              </a:solidFill>
              <a:miter lim="800000"/>
              <a:headEnd/>
              <a:tailEnd/>
            </a:ln>
          </p:spPr>
          <p:txBody>
            <a:bodyPr wrap="none" lIns="91434" tIns="45717" rIns="91434" bIns="45717" anchor="ctr"/>
            <a:lstStyle/>
            <a:p>
              <a:pPr rtl="0" fontAlgn="auto">
                <a:spcBef>
                  <a:spcPct val="50000"/>
                </a:spcBef>
                <a:spcAft>
                  <a:spcPts val="0"/>
                </a:spcAft>
              </a:pPr>
              <a:endParaRPr lang="zh-CN" altLang="en-US" sz="1600" b="1">
                <a:solidFill>
                  <a:srgbClr val="6A3A20"/>
                </a:solidFill>
                <a:latin typeface="Constantia"/>
                <a:ea typeface="华文细黑" pitchFamily="2" charset="-122"/>
                <a:cs typeface="+mn-cs"/>
              </a:endParaRPr>
            </a:p>
          </p:txBody>
        </p:sp>
        <p:pic>
          <p:nvPicPr>
            <p:cNvPr id="157" name="Picture 137" descr="5892515443437028193">
              <a:extLst>
                <a:ext uri="{FF2B5EF4-FFF2-40B4-BE49-F238E27FC236}">
                  <a16:creationId xmlns:a16="http://schemas.microsoft.com/office/drawing/2014/main" xmlns="" id="{1548EAA4-BAF7-4B1F-84F0-D55EF5E8803D}"/>
                </a:ext>
              </a:extLst>
            </p:cNvPr>
            <p:cNvPicPr>
              <a:picLocks noChangeAspect="1" noChangeArrowheads="1"/>
            </p:cNvPicPr>
            <p:nvPr/>
          </p:nvPicPr>
          <p:blipFill>
            <a:blip r:embed="rId12"/>
            <a:srcRect/>
            <a:stretch>
              <a:fillRect/>
            </a:stretch>
          </p:blipFill>
          <p:spPr bwMode="auto">
            <a:xfrm>
              <a:off x="3562350" y="1193800"/>
              <a:ext cx="647700" cy="647700"/>
            </a:xfrm>
            <a:prstGeom prst="rect">
              <a:avLst/>
            </a:prstGeom>
            <a:noFill/>
            <a:ln w="28575">
              <a:solidFill>
                <a:srgbClr val="FFEDB9"/>
              </a:solidFill>
              <a:miter lim="800000"/>
              <a:headEnd/>
              <a:tailEnd/>
            </a:ln>
          </p:spPr>
        </p:pic>
        <p:pic>
          <p:nvPicPr>
            <p:cNvPr id="158" name="Picture 136" descr="DSC01068_00">
              <a:extLst>
                <a:ext uri="{FF2B5EF4-FFF2-40B4-BE49-F238E27FC236}">
                  <a16:creationId xmlns:a16="http://schemas.microsoft.com/office/drawing/2014/main" xmlns="" id="{37CC9D93-98D6-4939-8C4E-A695502F413D}"/>
                </a:ext>
              </a:extLst>
            </p:cNvPr>
            <p:cNvPicPr>
              <a:picLocks noChangeAspect="1" noChangeArrowheads="1"/>
            </p:cNvPicPr>
            <p:nvPr/>
          </p:nvPicPr>
          <p:blipFill>
            <a:blip r:embed="rId13"/>
            <a:srcRect/>
            <a:stretch>
              <a:fillRect/>
            </a:stretch>
          </p:blipFill>
          <p:spPr bwMode="auto">
            <a:xfrm>
              <a:off x="2116137" y="1193800"/>
              <a:ext cx="654050" cy="647700"/>
            </a:xfrm>
            <a:prstGeom prst="rect">
              <a:avLst/>
            </a:prstGeom>
            <a:noFill/>
            <a:ln w="28575">
              <a:solidFill>
                <a:srgbClr val="FFEDB9"/>
              </a:solidFill>
              <a:miter lim="800000"/>
              <a:headEnd/>
              <a:tailEnd/>
            </a:ln>
          </p:spPr>
        </p:pic>
        <p:pic>
          <p:nvPicPr>
            <p:cNvPr id="159" name="Picture 135">
              <a:extLst>
                <a:ext uri="{FF2B5EF4-FFF2-40B4-BE49-F238E27FC236}">
                  <a16:creationId xmlns:a16="http://schemas.microsoft.com/office/drawing/2014/main" xmlns="" id="{2A3F668A-A5A1-441F-893D-A51DFEB1250D}"/>
                </a:ext>
              </a:extLst>
            </p:cNvPr>
            <p:cNvPicPr>
              <a:picLocks noChangeAspect="1" noChangeArrowheads="1"/>
            </p:cNvPicPr>
            <p:nvPr/>
          </p:nvPicPr>
          <p:blipFill>
            <a:blip r:embed="rId14"/>
            <a:srcRect/>
            <a:stretch>
              <a:fillRect/>
            </a:stretch>
          </p:blipFill>
          <p:spPr bwMode="auto">
            <a:xfrm>
              <a:off x="2846387" y="1193800"/>
              <a:ext cx="639763" cy="647700"/>
            </a:xfrm>
            <a:prstGeom prst="rect">
              <a:avLst/>
            </a:prstGeom>
            <a:noFill/>
            <a:ln w="28575">
              <a:solidFill>
                <a:srgbClr val="FFEDB9"/>
              </a:solidFill>
              <a:miter lim="800000"/>
              <a:headEnd/>
              <a:tailEnd/>
            </a:ln>
          </p:spPr>
        </p:pic>
        <p:pic>
          <p:nvPicPr>
            <p:cNvPr id="160" name="Picture 134">
              <a:extLst>
                <a:ext uri="{FF2B5EF4-FFF2-40B4-BE49-F238E27FC236}">
                  <a16:creationId xmlns:a16="http://schemas.microsoft.com/office/drawing/2014/main" xmlns="" id="{E4C7D4C4-82C9-444E-AE3A-36F7D58E2790}"/>
                </a:ext>
              </a:extLst>
            </p:cNvPr>
            <p:cNvPicPr>
              <a:picLocks noChangeAspect="1" noChangeArrowheads="1"/>
            </p:cNvPicPr>
            <p:nvPr/>
          </p:nvPicPr>
          <p:blipFill>
            <a:blip r:embed="rId15"/>
            <a:srcRect/>
            <a:stretch>
              <a:fillRect/>
            </a:stretch>
          </p:blipFill>
          <p:spPr bwMode="auto">
            <a:xfrm>
              <a:off x="5703887" y="1193800"/>
              <a:ext cx="679450" cy="647700"/>
            </a:xfrm>
            <a:prstGeom prst="rect">
              <a:avLst/>
            </a:prstGeom>
            <a:noFill/>
            <a:ln w="28575">
              <a:solidFill>
                <a:srgbClr val="FFEDB9"/>
              </a:solidFill>
              <a:miter lim="800000"/>
              <a:headEnd/>
              <a:tailEnd/>
            </a:ln>
          </p:spPr>
        </p:pic>
        <p:pic>
          <p:nvPicPr>
            <p:cNvPr id="161" name="Picture 133">
              <a:extLst>
                <a:ext uri="{FF2B5EF4-FFF2-40B4-BE49-F238E27FC236}">
                  <a16:creationId xmlns:a16="http://schemas.microsoft.com/office/drawing/2014/main" xmlns="" id="{2B0FB0D2-6E57-4A00-A6E3-74F25641BA4F}"/>
                </a:ext>
              </a:extLst>
            </p:cNvPr>
            <p:cNvPicPr>
              <a:picLocks noChangeAspect="1" noChangeArrowheads="1"/>
            </p:cNvPicPr>
            <p:nvPr/>
          </p:nvPicPr>
          <p:blipFill>
            <a:blip r:embed="rId16"/>
            <a:srcRect/>
            <a:stretch>
              <a:fillRect/>
            </a:stretch>
          </p:blipFill>
          <p:spPr bwMode="auto">
            <a:xfrm>
              <a:off x="4284662" y="1193800"/>
              <a:ext cx="625475" cy="647700"/>
            </a:xfrm>
            <a:prstGeom prst="rect">
              <a:avLst/>
            </a:prstGeom>
            <a:noFill/>
            <a:ln w="28575">
              <a:solidFill>
                <a:srgbClr val="FFEDB9"/>
              </a:solidFill>
              <a:miter lim="800000"/>
              <a:headEnd/>
              <a:tailEnd/>
            </a:ln>
          </p:spPr>
        </p:pic>
        <p:pic>
          <p:nvPicPr>
            <p:cNvPr id="162" name="Picture 132">
              <a:extLst>
                <a:ext uri="{FF2B5EF4-FFF2-40B4-BE49-F238E27FC236}">
                  <a16:creationId xmlns:a16="http://schemas.microsoft.com/office/drawing/2014/main" xmlns="" id="{2148985F-A55E-4AEC-BDF8-2E814FA3F510}"/>
                </a:ext>
              </a:extLst>
            </p:cNvPr>
            <p:cNvPicPr>
              <a:picLocks noChangeAspect="1" noChangeArrowheads="1"/>
            </p:cNvPicPr>
            <p:nvPr/>
          </p:nvPicPr>
          <p:blipFill>
            <a:blip r:embed="rId17"/>
            <a:srcRect/>
            <a:stretch>
              <a:fillRect/>
            </a:stretch>
          </p:blipFill>
          <p:spPr bwMode="auto">
            <a:xfrm>
              <a:off x="6459537" y="1193800"/>
              <a:ext cx="647700" cy="647700"/>
            </a:xfrm>
            <a:prstGeom prst="rect">
              <a:avLst/>
            </a:prstGeom>
            <a:noFill/>
            <a:ln w="28575">
              <a:solidFill>
                <a:srgbClr val="FFEDB9"/>
              </a:solidFill>
              <a:miter lim="800000"/>
              <a:headEnd/>
              <a:tailEnd/>
            </a:ln>
          </p:spPr>
        </p:pic>
        <p:pic>
          <p:nvPicPr>
            <p:cNvPr id="163" name="Picture 131">
              <a:extLst>
                <a:ext uri="{FF2B5EF4-FFF2-40B4-BE49-F238E27FC236}">
                  <a16:creationId xmlns:a16="http://schemas.microsoft.com/office/drawing/2014/main" xmlns="" id="{FEEC2FBC-2B6D-46CF-B2AB-1DF930BD74F2}"/>
                </a:ext>
              </a:extLst>
            </p:cNvPr>
            <p:cNvPicPr>
              <a:picLocks noChangeAspect="1" noChangeArrowheads="1"/>
            </p:cNvPicPr>
            <p:nvPr/>
          </p:nvPicPr>
          <p:blipFill>
            <a:blip r:embed="rId18"/>
            <a:srcRect/>
            <a:stretch>
              <a:fillRect/>
            </a:stretch>
          </p:blipFill>
          <p:spPr bwMode="auto">
            <a:xfrm>
              <a:off x="4986337" y="1193800"/>
              <a:ext cx="641350" cy="647700"/>
            </a:xfrm>
            <a:prstGeom prst="rect">
              <a:avLst/>
            </a:prstGeom>
            <a:noFill/>
            <a:ln w="28575">
              <a:solidFill>
                <a:srgbClr val="FFEDB9"/>
              </a:solidFill>
              <a:miter lim="800000"/>
              <a:headEnd/>
              <a:tailEnd/>
            </a:ln>
          </p:spPr>
        </p:pic>
        <p:sp>
          <p:nvSpPr>
            <p:cNvPr id="208" name="Text Box 68">
              <a:extLst>
                <a:ext uri="{FF2B5EF4-FFF2-40B4-BE49-F238E27FC236}">
                  <a16:creationId xmlns:a16="http://schemas.microsoft.com/office/drawing/2014/main" xmlns="" id="{6DC9DD0C-0A86-49FA-9005-EB3A836574D2}"/>
                </a:ext>
              </a:extLst>
            </p:cNvPr>
            <p:cNvSpPr txBox="1">
              <a:spLocks noChangeArrowheads="1"/>
            </p:cNvSpPr>
            <p:nvPr/>
          </p:nvSpPr>
          <p:spPr bwMode="auto">
            <a:xfrm>
              <a:off x="1322387" y="1866900"/>
              <a:ext cx="697615" cy="246215"/>
            </a:xfrm>
            <a:prstGeom prst="rect">
              <a:avLst/>
            </a:prstGeom>
            <a:noFill/>
            <a:ln w="19050" algn="ctr">
              <a:noFill/>
              <a:miter lim="800000"/>
              <a:headEnd/>
              <a:tailEnd/>
            </a:ln>
          </p:spPr>
          <p:txBody>
            <a:bodyPr wrap="none" lIns="91434" tIns="45717" rIns="91434" bIns="45717">
              <a:spAutoFit/>
            </a:bodyPr>
            <a:lstStyle/>
            <a:p>
              <a:pPr rtl="0" fontAlgn="auto">
                <a:spcBef>
                  <a:spcPct val="50000"/>
                </a:spcBef>
                <a:spcAft>
                  <a:spcPts val="0"/>
                </a:spcAft>
              </a:pPr>
              <a:r>
                <a:rPr lang="zh-CN" altLang="en-US" sz="1000" b="1" dirty="0">
                  <a:solidFill>
                    <a:srgbClr val="6A3A20"/>
                  </a:solidFill>
                  <a:latin typeface="Constantia"/>
                  <a:ea typeface="华文细黑" pitchFamily="2" charset="-122"/>
                  <a:cs typeface="+mn-cs"/>
                </a:rPr>
                <a:t>智能电网</a:t>
              </a:r>
            </a:p>
          </p:txBody>
        </p:sp>
        <p:pic>
          <p:nvPicPr>
            <p:cNvPr id="210" name="Picture 81" descr="pic_b">
              <a:extLst>
                <a:ext uri="{FF2B5EF4-FFF2-40B4-BE49-F238E27FC236}">
                  <a16:creationId xmlns:a16="http://schemas.microsoft.com/office/drawing/2014/main" xmlns="" id="{FB7B72AD-0C9F-4982-87C3-EB593F117402}"/>
                </a:ext>
              </a:extLst>
            </p:cNvPr>
            <p:cNvPicPr>
              <a:picLocks noChangeAspect="1" noChangeArrowheads="1"/>
            </p:cNvPicPr>
            <p:nvPr/>
          </p:nvPicPr>
          <p:blipFill>
            <a:blip r:embed="rId19"/>
            <a:srcRect/>
            <a:stretch>
              <a:fillRect/>
            </a:stretch>
          </p:blipFill>
          <p:spPr bwMode="auto">
            <a:xfrm>
              <a:off x="1384300" y="1193800"/>
              <a:ext cx="657225" cy="647700"/>
            </a:xfrm>
            <a:prstGeom prst="rect">
              <a:avLst/>
            </a:prstGeom>
            <a:noFill/>
            <a:ln w="28575">
              <a:solidFill>
                <a:srgbClr val="FFEDB9"/>
              </a:solidFill>
              <a:miter lim="800000"/>
              <a:headEnd/>
              <a:tailEnd/>
            </a:ln>
          </p:spPr>
        </p:pic>
        <p:sp>
          <p:nvSpPr>
            <p:cNvPr id="211" name="Text Box 84">
              <a:extLst>
                <a:ext uri="{FF2B5EF4-FFF2-40B4-BE49-F238E27FC236}">
                  <a16:creationId xmlns:a16="http://schemas.microsoft.com/office/drawing/2014/main" xmlns="" id="{2387FF58-56CF-4D8E-99D8-46F150C13D1B}"/>
                </a:ext>
              </a:extLst>
            </p:cNvPr>
            <p:cNvSpPr txBox="1">
              <a:spLocks noChangeArrowheads="1"/>
            </p:cNvSpPr>
            <p:nvPr/>
          </p:nvSpPr>
          <p:spPr bwMode="auto">
            <a:xfrm>
              <a:off x="2044700" y="1866900"/>
              <a:ext cx="697615" cy="246215"/>
            </a:xfrm>
            <a:prstGeom prst="rect">
              <a:avLst/>
            </a:prstGeom>
            <a:noFill/>
            <a:ln w="19050" algn="ctr">
              <a:noFill/>
              <a:miter lim="800000"/>
              <a:headEnd/>
              <a:tailEnd/>
            </a:ln>
          </p:spPr>
          <p:txBody>
            <a:bodyPr wrap="none" lIns="91434" tIns="45717" rIns="91434" bIns="45717">
              <a:spAutoFit/>
            </a:bodyPr>
            <a:lstStyle/>
            <a:p>
              <a:pPr rtl="0" fontAlgn="auto">
                <a:spcBef>
                  <a:spcPct val="50000"/>
                </a:spcBef>
                <a:spcAft>
                  <a:spcPts val="0"/>
                </a:spcAft>
              </a:pPr>
              <a:r>
                <a:rPr lang="zh-CN" altLang="en-US" sz="1000" b="1" dirty="0">
                  <a:solidFill>
                    <a:srgbClr val="6A3A20"/>
                  </a:solidFill>
                  <a:latin typeface="Constantia"/>
                  <a:ea typeface="华文细黑" pitchFamily="2" charset="-122"/>
                  <a:cs typeface="+mn-cs"/>
                </a:rPr>
                <a:t>航空航天</a:t>
              </a:r>
            </a:p>
          </p:txBody>
        </p:sp>
        <p:sp>
          <p:nvSpPr>
            <p:cNvPr id="212" name="Text Box 88">
              <a:extLst>
                <a:ext uri="{FF2B5EF4-FFF2-40B4-BE49-F238E27FC236}">
                  <a16:creationId xmlns:a16="http://schemas.microsoft.com/office/drawing/2014/main" xmlns="" id="{893601C0-B8BF-4061-AD20-3D6F5F93FC15}"/>
                </a:ext>
              </a:extLst>
            </p:cNvPr>
            <p:cNvSpPr txBox="1">
              <a:spLocks noChangeArrowheads="1"/>
            </p:cNvSpPr>
            <p:nvPr/>
          </p:nvSpPr>
          <p:spPr bwMode="auto">
            <a:xfrm>
              <a:off x="2768600" y="1866900"/>
              <a:ext cx="697615" cy="246215"/>
            </a:xfrm>
            <a:prstGeom prst="rect">
              <a:avLst/>
            </a:prstGeom>
            <a:noFill/>
            <a:ln w="19050" algn="ctr">
              <a:noFill/>
              <a:miter lim="800000"/>
              <a:headEnd/>
              <a:tailEnd/>
            </a:ln>
          </p:spPr>
          <p:txBody>
            <a:bodyPr wrap="none" lIns="91434" tIns="45717" rIns="91434" bIns="45717">
              <a:spAutoFit/>
            </a:bodyPr>
            <a:lstStyle/>
            <a:p>
              <a:pPr rtl="0" fontAlgn="auto">
                <a:spcBef>
                  <a:spcPct val="50000"/>
                </a:spcBef>
                <a:spcAft>
                  <a:spcPts val="0"/>
                </a:spcAft>
              </a:pPr>
              <a:r>
                <a:rPr lang="zh-CN" altLang="en-US" sz="1000" b="1" dirty="0">
                  <a:solidFill>
                    <a:srgbClr val="6A3A20"/>
                  </a:solidFill>
                  <a:latin typeface="Constantia"/>
                  <a:ea typeface="华文细黑" pitchFamily="2" charset="-122"/>
                  <a:cs typeface="+mn-cs"/>
                </a:rPr>
                <a:t>智能建筑</a:t>
              </a:r>
            </a:p>
          </p:txBody>
        </p:sp>
        <p:sp>
          <p:nvSpPr>
            <p:cNvPr id="213" name="Text Box 92">
              <a:extLst>
                <a:ext uri="{FF2B5EF4-FFF2-40B4-BE49-F238E27FC236}">
                  <a16:creationId xmlns:a16="http://schemas.microsoft.com/office/drawing/2014/main" xmlns="" id="{C9F490B0-DEEE-4DD7-B507-2B3F15EC6826}"/>
                </a:ext>
              </a:extLst>
            </p:cNvPr>
            <p:cNvSpPr txBox="1">
              <a:spLocks noChangeArrowheads="1"/>
            </p:cNvSpPr>
            <p:nvPr/>
          </p:nvSpPr>
          <p:spPr bwMode="auto">
            <a:xfrm>
              <a:off x="3492500" y="1866900"/>
              <a:ext cx="697615" cy="246215"/>
            </a:xfrm>
            <a:prstGeom prst="rect">
              <a:avLst/>
            </a:prstGeom>
            <a:noFill/>
            <a:ln w="19050" algn="ctr">
              <a:noFill/>
              <a:miter lim="800000"/>
              <a:headEnd/>
              <a:tailEnd/>
            </a:ln>
          </p:spPr>
          <p:txBody>
            <a:bodyPr wrap="none" lIns="91434" tIns="45717" rIns="91434" bIns="45717">
              <a:spAutoFit/>
            </a:bodyPr>
            <a:lstStyle/>
            <a:p>
              <a:pPr rtl="0" fontAlgn="auto">
                <a:spcBef>
                  <a:spcPct val="50000"/>
                </a:spcBef>
                <a:spcAft>
                  <a:spcPts val="0"/>
                </a:spcAft>
              </a:pPr>
              <a:r>
                <a:rPr lang="zh-CN" altLang="en-US" sz="1000" b="1" dirty="0">
                  <a:solidFill>
                    <a:srgbClr val="6A3A20"/>
                  </a:solidFill>
                  <a:latin typeface="Constantia"/>
                  <a:ea typeface="华文细黑" pitchFamily="2" charset="-122"/>
                  <a:cs typeface="+mn-cs"/>
                </a:rPr>
                <a:t>工业控制</a:t>
              </a:r>
            </a:p>
          </p:txBody>
        </p:sp>
        <p:sp>
          <p:nvSpPr>
            <p:cNvPr id="214" name="Text Box 96">
              <a:extLst>
                <a:ext uri="{FF2B5EF4-FFF2-40B4-BE49-F238E27FC236}">
                  <a16:creationId xmlns:a16="http://schemas.microsoft.com/office/drawing/2014/main" xmlns="" id="{1BE09B7F-2E12-453C-8F04-96888BDF8177}"/>
                </a:ext>
              </a:extLst>
            </p:cNvPr>
            <p:cNvSpPr txBox="1">
              <a:spLocks noChangeArrowheads="1"/>
            </p:cNvSpPr>
            <p:nvPr/>
          </p:nvSpPr>
          <p:spPr bwMode="auto">
            <a:xfrm>
              <a:off x="4214812" y="1866900"/>
              <a:ext cx="697615" cy="246215"/>
            </a:xfrm>
            <a:prstGeom prst="rect">
              <a:avLst/>
            </a:prstGeom>
            <a:noFill/>
            <a:ln w="19050" algn="ctr">
              <a:noFill/>
              <a:miter lim="800000"/>
              <a:headEnd/>
              <a:tailEnd/>
            </a:ln>
          </p:spPr>
          <p:txBody>
            <a:bodyPr wrap="none" lIns="91434" tIns="45717" rIns="91434" bIns="45717">
              <a:spAutoFit/>
            </a:bodyPr>
            <a:lstStyle/>
            <a:p>
              <a:pPr rtl="0" fontAlgn="auto">
                <a:spcBef>
                  <a:spcPct val="50000"/>
                </a:spcBef>
                <a:spcAft>
                  <a:spcPts val="0"/>
                </a:spcAft>
              </a:pPr>
              <a:r>
                <a:rPr lang="zh-CN" altLang="en-US" sz="1000" b="1" dirty="0">
                  <a:solidFill>
                    <a:srgbClr val="6A3A20"/>
                  </a:solidFill>
                  <a:latin typeface="Constantia"/>
                  <a:ea typeface="华文细黑" pitchFamily="2" charset="-122"/>
                  <a:cs typeface="+mn-cs"/>
                </a:rPr>
                <a:t>智能医疗</a:t>
              </a:r>
            </a:p>
          </p:txBody>
        </p:sp>
        <p:sp>
          <p:nvSpPr>
            <p:cNvPr id="215" name="Text Box 100">
              <a:extLst>
                <a:ext uri="{FF2B5EF4-FFF2-40B4-BE49-F238E27FC236}">
                  <a16:creationId xmlns:a16="http://schemas.microsoft.com/office/drawing/2014/main" xmlns="" id="{AA3E9CA0-C661-474E-B71E-982054809EB8}"/>
                </a:ext>
              </a:extLst>
            </p:cNvPr>
            <p:cNvSpPr txBox="1">
              <a:spLocks noChangeArrowheads="1"/>
            </p:cNvSpPr>
            <p:nvPr/>
          </p:nvSpPr>
          <p:spPr bwMode="auto">
            <a:xfrm>
              <a:off x="4938712" y="1866900"/>
              <a:ext cx="692150" cy="244475"/>
            </a:xfrm>
            <a:prstGeom prst="rect">
              <a:avLst/>
            </a:prstGeom>
            <a:noFill/>
            <a:ln w="19050" algn="ctr">
              <a:noFill/>
              <a:miter lim="800000"/>
              <a:headEnd/>
              <a:tailEnd/>
            </a:ln>
          </p:spPr>
          <p:txBody>
            <a:bodyPr wrap="none" lIns="91434" tIns="45717" rIns="91434" bIns="45717">
              <a:spAutoFit/>
            </a:bodyPr>
            <a:lstStyle/>
            <a:p>
              <a:pPr rtl="0" fontAlgn="auto">
                <a:spcBef>
                  <a:spcPct val="50000"/>
                </a:spcBef>
                <a:spcAft>
                  <a:spcPts val="0"/>
                </a:spcAft>
              </a:pPr>
              <a:r>
                <a:rPr lang="zh-CN" altLang="en-US" sz="1000" b="1">
                  <a:solidFill>
                    <a:srgbClr val="6A3A20"/>
                  </a:solidFill>
                  <a:latin typeface="Constantia"/>
                  <a:ea typeface="华文细黑" pitchFamily="2" charset="-122"/>
                  <a:cs typeface="+mn-cs"/>
                </a:rPr>
                <a:t>环境监控</a:t>
              </a:r>
            </a:p>
          </p:txBody>
        </p:sp>
        <p:sp>
          <p:nvSpPr>
            <p:cNvPr id="216" name="Text Box 104">
              <a:extLst>
                <a:ext uri="{FF2B5EF4-FFF2-40B4-BE49-F238E27FC236}">
                  <a16:creationId xmlns:a16="http://schemas.microsoft.com/office/drawing/2014/main" xmlns="" id="{7504A893-B647-4928-90D8-9DE229BC3759}"/>
                </a:ext>
              </a:extLst>
            </p:cNvPr>
            <p:cNvSpPr txBox="1">
              <a:spLocks noChangeArrowheads="1"/>
            </p:cNvSpPr>
            <p:nvPr/>
          </p:nvSpPr>
          <p:spPr bwMode="auto">
            <a:xfrm>
              <a:off x="6386512" y="1866900"/>
              <a:ext cx="697615" cy="246215"/>
            </a:xfrm>
            <a:prstGeom prst="rect">
              <a:avLst/>
            </a:prstGeom>
            <a:noFill/>
            <a:ln w="19050" algn="ctr">
              <a:noFill/>
              <a:miter lim="800000"/>
              <a:headEnd/>
              <a:tailEnd/>
            </a:ln>
          </p:spPr>
          <p:txBody>
            <a:bodyPr wrap="none" lIns="91434" tIns="45717" rIns="91434" bIns="45717">
              <a:spAutoFit/>
            </a:bodyPr>
            <a:lstStyle/>
            <a:p>
              <a:pPr rtl="0" fontAlgn="auto">
                <a:spcBef>
                  <a:spcPct val="50000"/>
                </a:spcBef>
                <a:spcAft>
                  <a:spcPts val="0"/>
                </a:spcAft>
              </a:pPr>
              <a:r>
                <a:rPr lang="zh-CN" altLang="en-US" sz="1000" b="1" dirty="0">
                  <a:solidFill>
                    <a:srgbClr val="6A3A20"/>
                  </a:solidFill>
                  <a:latin typeface="Constantia"/>
                  <a:ea typeface="华文细黑" pitchFamily="2" charset="-122"/>
                  <a:cs typeface="+mn-cs"/>
                </a:rPr>
                <a:t>智慧城市</a:t>
              </a:r>
            </a:p>
          </p:txBody>
        </p:sp>
        <p:sp>
          <p:nvSpPr>
            <p:cNvPr id="217" name="Text Box 129">
              <a:extLst>
                <a:ext uri="{FF2B5EF4-FFF2-40B4-BE49-F238E27FC236}">
                  <a16:creationId xmlns:a16="http://schemas.microsoft.com/office/drawing/2014/main" xmlns="" id="{B340EDAD-1299-4082-8684-D5B6B50E7B0F}"/>
                </a:ext>
              </a:extLst>
            </p:cNvPr>
            <p:cNvSpPr txBox="1">
              <a:spLocks noChangeArrowheads="1"/>
            </p:cNvSpPr>
            <p:nvPr/>
          </p:nvSpPr>
          <p:spPr bwMode="auto">
            <a:xfrm>
              <a:off x="5662612" y="1866900"/>
              <a:ext cx="692150" cy="244475"/>
            </a:xfrm>
            <a:prstGeom prst="rect">
              <a:avLst/>
            </a:prstGeom>
            <a:noFill/>
            <a:ln w="19050" algn="ctr">
              <a:noFill/>
              <a:miter lim="800000"/>
              <a:headEnd/>
              <a:tailEnd/>
            </a:ln>
          </p:spPr>
          <p:txBody>
            <a:bodyPr wrap="none" lIns="91434" tIns="45717" rIns="91434" bIns="45717">
              <a:spAutoFit/>
            </a:bodyPr>
            <a:lstStyle/>
            <a:p>
              <a:pPr rtl="0" fontAlgn="auto">
                <a:spcBef>
                  <a:spcPct val="50000"/>
                </a:spcBef>
                <a:spcAft>
                  <a:spcPts val="0"/>
                </a:spcAft>
              </a:pPr>
              <a:r>
                <a:rPr lang="zh-CN" altLang="en-US" sz="1000" b="1">
                  <a:solidFill>
                    <a:srgbClr val="6A3A20"/>
                  </a:solidFill>
                  <a:latin typeface="Constantia"/>
                  <a:ea typeface="华文细黑" pitchFamily="2" charset="-122"/>
                  <a:cs typeface="+mn-cs"/>
                </a:rPr>
                <a:t>智能交通</a:t>
              </a:r>
            </a:p>
          </p:txBody>
        </p:sp>
      </p:grpSp>
      <p:grpSp>
        <p:nvGrpSpPr>
          <p:cNvPr id="3" name="组合 2"/>
          <p:cNvGrpSpPr/>
          <p:nvPr/>
        </p:nvGrpSpPr>
        <p:grpSpPr>
          <a:xfrm>
            <a:off x="7657119" y="1186939"/>
            <a:ext cx="1357408" cy="4243580"/>
            <a:chOff x="7657119" y="1186939"/>
            <a:chExt cx="1357408" cy="4243580"/>
          </a:xfrm>
        </p:grpSpPr>
        <p:sp>
          <p:nvSpPr>
            <p:cNvPr id="218" name="文本框 217">
              <a:extLst>
                <a:ext uri="{FF2B5EF4-FFF2-40B4-BE49-F238E27FC236}">
                  <a16:creationId xmlns:a16="http://schemas.microsoft.com/office/drawing/2014/main" xmlns="" id="{4B62F937-6EF2-469B-8E1F-A890BE6C622B}"/>
                </a:ext>
              </a:extLst>
            </p:cNvPr>
            <p:cNvSpPr txBox="1"/>
            <p:nvPr/>
          </p:nvSpPr>
          <p:spPr>
            <a:xfrm>
              <a:off x="7690349" y="4784188"/>
              <a:ext cx="1324178" cy="646331"/>
            </a:xfrm>
            <a:prstGeom prst="rect">
              <a:avLst/>
            </a:prstGeom>
            <a:solidFill>
              <a:srgbClr val="FFEDB9"/>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6A3A20"/>
                  </a:solidFill>
                  <a:effectLst/>
                  <a:uLnTx/>
                  <a:uFillTx/>
                  <a:latin typeface="Constantia"/>
                  <a:ea typeface="幼圆" panose="02010509060101010101" pitchFamily="49" charset="-122"/>
                  <a:cs typeface="+mn-cs"/>
                </a:rPr>
                <a:t>嵌入式</a:t>
              </a:r>
              <a:endParaRPr kumimoji="0" lang="en-US" altLang="zh-CN" sz="1800" b="0" i="0" u="none" strike="noStrike" kern="0" cap="none" spc="0" normalizeH="0" baseline="0" noProof="0" dirty="0" smtClean="0">
                <a:ln>
                  <a:noFill/>
                </a:ln>
                <a:solidFill>
                  <a:srgbClr val="6A3A20"/>
                </a:solidFill>
                <a:effectLst/>
                <a:uLnTx/>
                <a:uFillTx/>
                <a:latin typeface="Constantia"/>
                <a:ea typeface="幼圆" panose="02010509060101010101" pitchFamily="49"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6A3A20"/>
                  </a:solidFill>
                  <a:effectLst/>
                  <a:uLnTx/>
                  <a:uFillTx/>
                  <a:latin typeface="Constantia"/>
                  <a:ea typeface="幼圆" panose="02010509060101010101" pitchFamily="49" charset="-122"/>
                  <a:cs typeface="+mn-cs"/>
                </a:rPr>
                <a:t>单片机</a:t>
              </a:r>
              <a:endParaRPr kumimoji="0" lang="en-US" altLang="zh-CN" sz="1800" b="0" i="0" u="none" strike="noStrike" kern="0" cap="none" spc="0" normalizeH="0" baseline="0" noProof="0" dirty="0" smtClean="0">
                <a:ln>
                  <a:noFill/>
                </a:ln>
                <a:solidFill>
                  <a:srgbClr val="6A3A20"/>
                </a:solidFill>
                <a:effectLst/>
                <a:uLnTx/>
                <a:uFillTx/>
                <a:latin typeface="Constantia"/>
                <a:ea typeface="幼圆" panose="02010509060101010101" pitchFamily="49" charset="-122"/>
                <a:cs typeface="+mn-cs"/>
              </a:endParaRPr>
            </a:p>
          </p:txBody>
        </p:sp>
        <p:sp>
          <p:nvSpPr>
            <p:cNvPr id="219" name="文本框 218">
              <a:extLst>
                <a:ext uri="{FF2B5EF4-FFF2-40B4-BE49-F238E27FC236}">
                  <a16:creationId xmlns:a16="http://schemas.microsoft.com/office/drawing/2014/main" xmlns="" id="{BC9DADF8-068D-4CA0-81D9-2B172D72CF6B}"/>
                </a:ext>
              </a:extLst>
            </p:cNvPr>
            <p:cNvSpPr txBox="1"/>
            <p:nvPr/>
          </p:nvSpPr>
          <p:spPr>
            <a:xfrm>
              <a:off x="7690349" y="3596436"/>
              <a:ext cx="1324178" cy="646331"/>
            </a:xfrm>
            <a:prstGeom prst="rect">
              <a:avLst/>
            </a:prstGeom>
            <a:solidFill>
              <a:srgbClr val="FFEDB9"/>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6A3A20"/>
                  </a:solidFill>
                  <a:effectLst/>
                  <a:uLnTx/>
                  <a:uFillTx/>
                  <a:latin typeface="Constantia"/>
                  <a:ea typeface="幼圆" panose="02010509060101010101" pitchFamily="49" charset="-122"/>
                  <a:cs typeface="+mn-cs"/>
                </a:rPr>
                <a:t>通信系统</a:t>
              </a:r>
              <a:endParaRPr kumimoji="0" lang="en-US" altLang="zh-CN" sz="1800" b="0" i="0" u="none" strike="noStrike" kern="0" cap="none" spc="0" normalizeH="0" baseline="0" noProof="0" dirty="0" smtClean="0">
                <a:ln>
                  <a:noFill/>
                </a:ln>
                <a:solidFill>
                  <a:srgbClr val="6A3A20"/>
                </a:solidFill>
                <a:effectLst/>
                <a:uLnTx/>
                <a:uFillTx/>
                <a:latin typeface="Constantia"/>
                <a:ea typeface="幼圆" panose="02010509060101010101" pitchFamily="49"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6A3A20"/>
                  </a:solidFill>
                  <a:effectLst/>
                  <a:uLnTx/>
                  <a:uFillTx/>
                  <a:latin typeface="Constantia"/>
                  <a:ea typeface="幼圆" panose="02010509060101010101" pitchFamily="49" charset="-122"/>
                  <a:cs typeface="+mn-cs"/>
                </a:rPr>
                <a:t>通信网络</a:t>
              </a:r>
              <a:endParaRPr kumimoji="0" lang="en-US" altLang="zh-CN" sz="1800" b="0" i="0" u="none" strike="noStrike" kern="0" cap="none" spc="0" normalizeH="0" baseline="0" noProof="0" dirty="0" smtClean="0">
                <a:ln>
                  <a:noFill/>
                </a:ln>
                <a:solidFill>
                  <a:srgbClr val="6A3A20"/>
                </a:solidFill>
                <a:effectLst/>
                <a:uLnTx/>
                <a:uFillTx/>
                <a:latin typeface="Constantia"/>
                <a:ea typeface="幼圆" panose="02010509060101010101" pitchFamily="49" charset="-122"/>
                <a:cs typeface="+mn-cs"/>
              </a:endParaRPr>
            </a:p>
          </p:txBody>
        </p:sp>
        <p:sp>
          <p:nvSpPr>
            <p:cNvPr id="220" name="文本框 219">
              <a:extLst>
                <a:ext uri="{FF2B5EF4-FFF2-40B4-BE49-F238E27FC236}">
                  <a16:creationId xmlns:a16="http://schemas.microsoft.com/office/drawing/2014/main" xmlns="" id="{D008CFD8-00E0-4D24-82A4-C68640F4590A}"/>
                </a:ext>
              </a:extLst>
            </p:cNvPr>
            <p:cNvSpPr txBox="1"/>
            <p:nvPr/>
          </p:nvSpPr>
          <p:spPr>
            <a:xfrm>
              <a:off x="7675699" y="2253188"/>
              <a:ext cx="1338828" cy="923330"/>
            </a:xfrm>
            <a:prstGeom prst="rect">
              <a:avLst/>
            </a:prstGeom>
            <a:solidFill>
              <a:srgbClr val="FFEDB9"/>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6A3A20"/>
                  </a:solidFill>
                  <a:effectLst/>
                  <a:uLnTx/>
                  <a:uFillTx/>
                  <a:latin typeface="Constantia"/>
                  <a:ea typeface="幼圆" panose="02010509060101010101" pitchFamily="49" charset="-122"/>
                  <a:cs typeface="+mn-cs"/>
                </a:rPr>
                <a:t>云计算</a:t>
              </a:r>
              <a:endParaRPr kumimoji="0" lang="en-US" altLang="zh-CN" sz="1800" b="0" i="0" u="none" strike="noStrike" kern="0" cap="none" spc="0" normalizeH="0" baseline="0" noProof="0" dirty="0" smtClean="0">
                <a:ln>
                  <a:noFill/>
                </a:ln>
                <a:solidFill>
                  <a:srgbClr val="6A3A20"/>
                </a:solidFill>
                <a:effectLst/>
                <a:uLnTx/>
                <a:uFillTx/>
                <a:latin typeface="Constantia"/>
                <a:ea typeface="幼圆" panose="02010509060101010101" pitchFamily="49"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6A3A20"/>
                  </a:solidFill>
                  <a:effectLst/>
                  <a:uLnTx/>
                  <a:uFillTx/>
                  <a:latin typeface="Constantia"/>
                  <a:ea typeface="幼圆" panose="02010509060101010101" pitchFamily="49" charset="-122"/>
                  <a:cs typeface="+mn-cs"/>
                </a:rPr>
                <a:t>大数据</a:t>
              </a:r>
              <a:endParaRPr kumimoji="0" lang="en-US" altLang="zh-CN" sz="1800" b="0" i="0" u="none" strike="noStrike" kern="0" cap="none" spc="0" normalizeH="0" baseline="0" noProof="0" dirty="0" smtClean="0">
                <a:ln>
                  <a:noFill/>
                </a:ln>
                <a:solidFill>
                  <a:srgbClr val="6A3A20"/>
                </a:solidFill>
                <a:effectLst/>
                <a:uLnTx/>
                <a:uFillTx/>
                <a:latin typeface="Constantia"/>
                <a:ea typeface="幼圆" panose="02010509060101010101" pitchFamily="49"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6A3A20"/>
                  </a:solidFill>
                  <a:effectLst/>
                  <a:uLnTx/>
                  <a:uFillTx/>
                  <a:latin typeface="Constantia"/>
                  <a:ea typeface="幼圆" panose="02010509060101010101" pitchFamily="49" charset="-122"/>
                  <a:cs typeface="+mn-cs"/>
                </a:rPr>
                <a:t>信息安全</a:t>
              </a:r>
              <a:endParaRPr kumimoji="0" lang="en-US" altLang="zh-CN" sz="1800" b="0" i="0" u="none" strike="noStrike" kern="0" cap="none" spc="0" normalizeH="0" baseline="0" noProof="0" dirty="0" smtClean="0">
                <a:ln>
                  <a:noFill/>
                </a:ln>
                <a:solidFill>
                  <a:srgbClr val="6A3A20"/>
                </a:solidFill>
                <a:effectLst/>
                <a:uLnTx/>
                <a:uFillTx/>
                <a:latin typeface="Constantia"/>
                <a:ea typeface="幼圆" panose="02010509060101010101" pitchFamily="49" charset="-122"/>
                <a:cs typeface="+mn-cs"/>
              </a:endParaRPr>
            </a:p>
          </p:txBody>
        </p:sp>
        <p:sp>
          <p:nvSpPr>
            <p:cNvPr id="221" name="文本框 220">
              <a:extLst>
                <a:ext uri="{FF2B5EF4-FFF2-40B4-BE49-F238E27FC236}">
                  <a16:creationId xmlns:a16="http://schemas.microsoft.com/office/drawing/2014/main" xmlns="" id="{25D72D6D-8A8E-4C8A-AEFF-E5EDBF17EB91}"/>
                </a:ext>
              </a:extLst>
            </p:cNvPr>
            <p:cNvSpPr txBox="1"/>
            <p:nvPr/>
          </p:nvSpPr>
          <p:spPr>
            <a:xfrm>
              <a:off x="7657119" y="1186939"/>
              <a:ext cx="1357408" cy="646331"/>
            </a:xfrm>
            <a:prstGeom prst="rect">
              <a:avLst/>
            </a:prstGeom>
            <a:solidFill>
              <a:srgbClr val="FFEDB9"/>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6A3A20"/>
                  </a:solidFill>
                  <a:effectLst/>
                  <a:uLnTx/>
                  <a:uFillTx/>
                  <a:latin typeface="Constantia"/>
                  <a:ea typeface="幼圆" panose="02010509060101010101" pitchFamily="49" charset="-122"/>
                  <a:cs typeface="+mn-cs"/>
                </a:rPr>
                <a:t>应用软件</a:t>
              </a:r>
              <a:endParaRPr kumimoji="0" lang="en-US" altLang="zh-CN" sz="1800" b="0" i="0" u="none" strike="noStrike" kern="0" cap="none" spc="0" normalizeH="0" baseline="0" noProof="0" dirty="0" smtClean="0">
                <a:ln>
                  <a:noFill/>
                </a:ln>
                <a:solidFill>
                  <a:srgbClr val="6A3A20"/>
                </a:solidFill>
                <a:effectLst/>
                <a:uLnTx/>
                <a:uFillTx/>
                <a:latin typeface="Constantia"/>
                <a:ea typeface="幼圆" panose="02010509060101010101" pitchFamily="49"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6A3A20"/>
                  </a:solidFill>
                  <a:effectLst/>
                  <a:uLnTx/>
                  <a:uFillTx/>
                  <a:latin typeface="Constantia"/>
                  <a:ea typeface="幼圆" panose="02010509060101010101" pitchFamily="49" charset="-122"/>
                  <a:cs typeface="+mn-cs"/>
                </a:rPr>
                <a:t>开发</a:t>
              </a:r>
              <a:endParaRPr kumimoji="0" lang="en-US" altLang="zh-CN" sz="1800" b="0" i="0" u="none" strike="noStrike" kern="0" cap="none" spc="0" normalizeH="0" baseline="0" noProof="0" dirty="0" smtClean="0">
                <a:ln>
                  <a:noFill/>
                </a:ln>
                <a:solidFill>
                  <a:srgbClr val="6A3A20"/>
                </a:solidFill>
                <a:effectLst/>
                <a:uLnTx/>
                <a:uFillTx/>
                <a:latin typeface="Constantia"/>
                <a:ea typeface="幼圆" panose="02010509060101010101" pitchFamily="49" charset="-122"/>
                <a:cs typeface="+mn-cs"/>
              </a:endParaRPr>
            </a:p>
          </p:txBody>
        </p:sp>
      </p:grpSp>
      <p:cxnSp>
        <p:nvCxnSpPr>
          <p:cNvPr id="222" name="直接连接符 221">
            <a:extLst>
              <a:ext uri="{FF2B5EF4-FFF2-40B4-BE49-F238E27FC236}">
                <a16:creationId xmlns:a16="http://schemas.microsoft.com/office/drawing/2014/main" xmlns="" id="{3592C646-5F45-41E9-B7F1-11BACEFB76CB}"/>
              </a:ext>
            </a:extLst>
          </p:cNvPr>
          <p:cNvCxnSpPr/>
          <p:nvPr/>
        </p:nvCxnSpPr>
        <p:spPr>
          <a:xfrm>
            <a:off x="168657" y="5690419"/>
            <a:ext cx="8857484" cy="31304"/>
          </a:xfrm>
          <a:prstGeom prst="line">
            <a:avLst/>
          </a:prstGeom>
          <a:noFill/>
          <a:ln w="76200" cap="flat" cmpd="sng" algn="ctr">
            <a:solidFill>
              <a:srgbClr val="FF0000"/>
            </a:solidFill>
            <a:prstDash val="solid"/>
            <a:miter lim="800000"/>
          </a:ln>
          <a:effectLst/>
        </p:spPr>
      </p:cxnSp>
      <p:grpSp>
        <p:nvGrpSpPr>
          <p:cNvPr id="43" name="组合 42"/>
          <p:cNvGrpSpPr/>
          <p:nvPr/>
        </p:nvGrpSpPr>
        <p:grpSpPr>
          <a:xfrm>
            <a:off x="-17750" y="5960525"/>
            <a:ext cx="9316600" cy="533400"/>
            <a:chOff x="-17750" y="5960525"/>
            <a:chExt cx="9316600" cy="533400"/>
          </a:xfrm>
        </p:grpSpPr>
        <p:sp>
          <p:nvSpPr>
            <p:cNvPr id="223" name="AutoShape 10">
              <a:extLst>
                <a:ext uri="{FF2B5EF4-FFF2-40B4-BE49-F238E27FC236}">
                  <a16:creationId xmlns:a16="http://schemas.microsoft.com/office/drawing/2014/main" xmlns="" id="{E7C7B231-6984-48E1-868D-86EB32F4FA6E}"/>
                </a:ext>
              </a:extLst>
            </p:cNvPr>
            <p:cNvSpPr>
              <a:spLocks noChangeArrowheads="1"/>
            </p:cNvSpPr>
            <p:nvPr/>
          </p:nvSpPr>
          <p:spPr bwMode="gray">
            <a:xfrm>
              <a:off x="-17750" y="5960525"/>
              <a:ext cx="1828800" cy="533400"/>
            </a:xfrm>
            <a:prstGeom prst="roundRect">
              <a:avLst>
                <a:gd name="adj" fmla="val 50000"/>
              </a:avLst>
            </a:prstGeom>
            <a:gradFill rotWithShape="1">
              <a:gsLst>
                <a:gs pos="0">
                  <a:srgbClr val="4EA7EA"/>
                </a:gs>
                <a:gs pos="50000">
                  <a:srgbClr val="4EA7EA">
                    <a:gamma/>
                    <a:tint val="42353"/>
                    <a:invGamma/>
                  </a:srgbClr>
                </a:gs>
                <a:gs pos="100000">
                  <a:srgbClr val="4EA7EA"/>
                </a:gs>
              </a:gsLst>
              <a:lin ang="5400000" scaled="1"/>
            </a:gradFill>
            <a:ln w="28575" algn="ctr">
              <a:solidFill>
                <a:sysClr val="window" lastClr="FFFFFF"/>
              </a:solidFill>
              <a:round/>
              <a:headEnd/>
              <a:tailEnd/>
            </a:ln>
            <a:effectLst>
              <a:outerShdw dist="107763" dir="2700000" algn="ctr" rotWithShape="0">
                <a:srgbClr val="FFEDB9">
                  <a:alpha val="50000"/>
                </a:srgbClr>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6A3A20"/>
                  </a:solidFill>
                  <a:effectLst/>
                  <a:uLnTx/>
                  <a:uFillTx/>
                  <a:latin typeface="Constantia"/>
                  <a:ea typeface="幼圆" panose="02010509060101010101" pitchFamily="49" charset="-122"/>
                  <a:cs typeface="+mn-cs"/>
                </a:rPr>
                <a:t>计算机科学</a:t>
              </a:r>
            </a:p>
          </p:txBody>
        </p:sp>
        <p:sp>
          <p:nvSpPr>
            <p:cNvPr id="224" name="AutoShape 10">
              <a:extLst>
                <a:ext uri="{FF2B5EF4-FFF2-40B4-BE49-F238E27FC236}">
                  <a16:creationId xmlns:a16="http://schemas.microsoft.com/office/drawing/2014/main" xmlns="" id="{22478826-1A66-4750-A3BE-713E9506EF4C}"/>
                </a:ext>
              </a:extLst>
            </p:cNvPr>
            <p:cNvSpPr>
              <a:spLocks noChangeArrowheads="1"/>
            </p:cNvSpPr>
            <p:nvPr/>
          </p:nvSpPr>
          <p:spPr bwMode="gray">
            <a:xfrm>
              <a:off x="1854200" y="5960525"/>
              <a:ext cx="1828800" cy="533400"/>
            </a:xfrm>
            <a:prstGeom prst="roundRect">
              <a:avLst>
                <a:gd name="adj" fmla="val 50000"/>
              </a:avLst>
            </a:prstGeom>
            <a:gradFill rotWithShape="1">
              <a:gsLst>
                <a:gs pos="0">
                  <a:srgbClr val="4EA7EA"/>
                </a:gs>
                <a:gs pos="50000">
                  <a:srgbClr val="4EA7EA">
                    <a:gamma/>
                    <a:tint val="42353"/>
                    <a:invGamma/>
                  </a:srgbClr>
                </a:gs>
                <a:gs pos="100000">
                  <a:srgbClr val="4EA7EA"/>
                </a:gs>
              </a:gsLst>
              <a:lin ang="5400000" scaled="1"/>
            </a:gradFill>
            <a:ln w="28575" algn="ctr">
              <a:solidFill>
                <a:sysClr val="window" lastClr="FFFFFF"/>
              </a:solidFill>
              <a:round/>
              <a:headEnd/>
              <a:tailEnd/>
            </a:ln>
            <a:effectLst>
              <a:outerShdw dist="107763" dir="2700000" algn="ctr" rotWithShape="0">
                <a:srgbClr val="FFEDB9">
                  <a:alpha val="50000"/>
                </a:srgbClr>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6A3A20"/>
                  </a:solidFill>
                  <a:effectLst/>
                  <a:uLnTx/>
                  <a:uFillTx/>
                  <a:latin typeface="Constantia"/>
                  <a:ea typeface="幼圆" panose="02010509060101010101" pitchFamily="49" charset="-122"/>
                  <a:cs typeface="+mn-cs"/>
                </a:rPr>
                <a:t>通信工程</a:t>
              </a:r>
            </a:p>
          </p:txBody>
        </p:sp>
        <p:sp>
          <p:nvSpPr>
            <p:cNvPr id="225" name="AutoShape 10">
              <a:extLst>
                <a:ext uri="{FF2B5EF4-FFF2-40B4-BE49-F238E27FC236}">
                  <a16:creationId xmlns:a16="http://schemas.microsoft.com/office/drawing/2014/main" xmlns="" id="{F2C25046-6A7F-4DF1-961E-568B50CA4204}"/>
                </a:ext>
              </a:extLst>
            </p:cNvPr>
            <p:cNvSpPr>
              <a:spLocks noChangeArrowheads="1"/>
            </p:cNvSpPr>
            <p:nvPr/>
          </p:nvSpPr>
          <p:spPr bwMode="gray">
            <a:xfrm>
              <a:off x="3726150" y="5960525"/>
              <a:ext cx="1828800" cy="533400"/>
            </a:xfrm>
            <a:prstGeom prst="roundRect">
              <a:avLst>
                <a:gd name="adj" fmla="val 50000"/>
              </a:avLst>
            </a:prstGeom>
            <a:gradFill rotWithShape="1">
              <a:gsLst>
                <a:gs pos="0">
                  <a:srgbClr val="4EA7EA"/>
                </a:gs>
                <a:gs pos="50000">
                  <a:srgbClr val="4EA7EA">
                    <a:gamma/>
                    <a:tint val="42353"/>
                    <a:invGamma/>
                  </a:srgbClr>
                </a:gs>
                <a:gs pos="100000">
                  <a:srgbClr val="4EA7EA"/>
                </a:gs>
              </a:gsLst>
              <a:lin ang="5400000" scaled="1"/>
            </a:gradFill>
            <a:ln w="28575" algn="ctr">
              <a:solidFill>
                <a:sysClr val="window" lastClr="FFFFFF"/>
              </a:solidFill>
              <a:round/>
              <a:headEnd/>
              <a:tailEnd/>
            </a:ln>
            <a:effectLst>
              <a:outerShdw dist="107763" dir="2700000" algn="ctr" rotWithShape="0">
                <a:srgbClr val="FFEDB9">
                  <a:alpha val="50000"/>
                </a:srgbClr>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6A3A20"/>
                  </a:solidFill>
                  <a:effectLst/>
                  <a:uLnTx/>
                  <a:uFillTx/>
                  <a:latin typeface="Constantia"/>
                  <a:ea typeface="幼圆" panose="02010509060101010101" pitchFamily="49" charset="-122"/>
                  <a:cs typeface="+mn-cs"/>
                </a:rPr>
                <a:t>软件工程</a:t>
              </a:r>
            </a:p>
          </p:txBody>
        </p:sp>
        <p:sp>
          <p:nvSpPr>
            <p:cNvPr id="226" name="AutoShape 10">
              <a:extLst>
                <a:ext uri="{FF2B5EF4-FFF2-40B4-BE49-F238E27FC236}">
                  <a16:creationId xmlns:a16="http://schemas.microsoft.com/office/drawing/2014/main" xmlns="" id="{9F2C0E67-1404-400A-944C-29E78CF862E8}"/>
                </a:ext>
              </a:extLst>
            </p:cNvPr>
            <p:cNvSpPr>
              <a:spLocks noChangeArrowheads="1"/>
            </p:cNvSpPr>
            <p:nvPr/>
          </p:nvSpPr>
          <p:spPr bwMode="gray">
            <a:xfrm>
              <a:off x="5598100" y="5960525"/>
              <a:ext cx="1828800" cy="533400"/>
            </a:xfrm>
            <a:prstGeom prst="roundRect">
              <a:avLst>
                <a:gd name="adj" fmla="val 50000"/>
              </a:avLst>
            </a:prstGeom>
            <a:gradFill rotWithShape="1">
              <a:gsLst>
                <a:gs pos="0">
                  <a:srgbClr val="4EA7EA"/>
                </a:gs>
                <a:gs pos="50000">
                  <a:srgbClr val="4EA7EA">
                    <a:gamma/>
                    <a:tint val="42353"/>
                    <a:invGamma/>
                  </a:srgbClr>
                </a:gs>
                <a:gs pos="100000">
                  <a:srgbClr val="4EA7EA"/>
                </a:gs>
              </a:gsLst>
              <a:lin ang="5400000" scaled="1"/>
            </a:gradFill>
            <a:ln w="28575" algn="ctr">
              <a:solidFill>
                <a:sysClr val="window" lastClr="FFFFFF"/>
              </a:solidFill>
              <a:round/>
              <a:headEnd/>
              <a:tailEnd/>
            </a:ln>
            <a:effectLst>
              <a:outerShdw dist="107763" dir="2700000" algn="ctr" rotWithShape="0">
                <a:srgbClr val="FFEDB9">
                  <a:alpha val="50000"/>
                </a:srgbClr>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6A3A20"/>
                  </a:solidFill>
                  <a:effectLst/>
                  <a:uLnTx/>
                  <a:uFillTx/>
                  <a:latin typeface="Constantia"/>
                  <a:ea typeface="幼圆" panose="02010509060101010101" pitchFamily="49" charset="-122"/>
                  <a:cs typeface="+mn-cs"/>
                </a:rPr>
                <a:t>物联网</a:t>
              </a:r>
            </a:p>
          </p:txBody>
        </p:sp>
        <p:sp>
          <p:nvSpPr>
            <p:cNvPr id="227" name="AutoShape 10">
              <a:extLst>
                <a:ext uri="{FF2B5EF4-FFF2-40B4-BE49-F238E27FC236}">
                  <a16:creationId xmlns:a16="http://schemas.microsoft.com/office/drawing/2014/main" xmlns="" id="{F21C3E62-2A19-4441-B555-DF7B7AD6C4DE}"/>
                </a:ext>
              </a:extLst>
            </p:cNvPr>
            <p:cNvSpPr>
              <a:spLocks noChangeArrowheads="1"/>
            </p:cNvSpPr>
            <p:nvPr/>
          </p:nvSpPr>
          <p:spPr bwMode="gray">
            <a:xfrm>
              <a:off x="7470050" y="5960525"/>
              <a:ext cx="1828800" cy="533400"/>
            </a:xfrm>
            <a:prstGeom prst="roundRect">
              <a:avLst>
                <a:gd name="adj" fmla="val 50000"/>
              </a:avLst>
            </a:prstGeom>
            <a:gradFill rotWithShape="1">
              <a:gsLst>
                <a:gs pos="0">
                  <a:srgbClr val="4EA7EA"/>
                </a:gs>
                <a:gs pos="50000">
                  <a:srgbClr val="4EA7EA">
                    <a:gamma/>
                    <a:tint val="42353"/>
                    <a:invGamma/>
                  </a:srgbClr>
                </a:gs>
                <a:gs pos="100000">
                  <a:srgbClr val="4EA7EA"/>
                </a:gs>
              </a:gsLst>
              <a:lin ang="5400000" scaled="1"/>
            </a:gradFill>
            <a:ln w="28575" algn="ctr">
              <a:solidFill>
                <a:sysClr val="window" lastClr="FFFFFF"/>
              </a:solidFill>
              <a:round/>
              <a:headEnd/>
              <a:tailEnd/>
            </a:ln>
            <a:effectLst>
              <a:outerShdw dist="107763" dir="2700000" algn="ctr" rotWithShape="0">
                <a:srgbClr val="FFEDB9">
                  <a:alpha val="50000"/>
                </a:srgbClr>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6A3A20"/>
                  </a:solidFill>
                  <a:effectLst/>
                  <a:uLnTx/>
                  <a:uFillTx/>
                  <a:latin typeface="Constantia"/>
                  <a:ea typeface="幼圆" panose="02010509060101010101" pitchFamily="49" charset="-122"/>
                  <a:cs typeface="+mn-cs"/>
                </a:rPr>
                <a:t>信息安全</a:t>
              </a:r>
            </a:p>
          </p:txBody>
        </p:sp>
      </p:grpSp>
      <p:sp>
        <p:nvSpPr>
          <p:cNvPr id="55" name="标题 54"/>
          <p:cNvSpPr>
            <a:spLocks noGrp="1"/>
          </p:cNvSpPr>
          <p:nvPr>
            <p:ph type="title"/>
          </p:nvPr>
        </p:nvSpPr>
        <p:spPr/>
        <p:txBody>
          <a:bodyPr/>
          <a:lstStyle/>
          <a:p>
            <a:pPr algn="ctr"/>
            <a:r>
              <a:rPr lang="en-US" altLang="zh-CN" dirty="0" smtClean="0"/>
              <a:t>CPS</a:t>
            </a:r>
            <a:r>
              <a:rPr lang="zh-CN" altLang="en-US" dirty="0" smtClean="0"/>
              <a:t>分层逻辑结构</a:t>
            </a:r>
            <a:endParaRPr lang="zh-CN" altLang="en-US" dirty="0"/>
          </a:p>
        </p:txBody>
      </p:sp>
    </p:spTree>
    <p:extLst>
      <p:ext uri="{BB962C8B-B14F-4D97-AF65-F5344CB8AC3E}">
        <p14:creationId xmlns:p14="http://schemas.microsoft.com/office/powerpoint/2010/main" val="448476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CPS</a:t>
            </a:r>
            <a:r>
              <a:rPr lang="zh-CN" altLang="en-US" dirty="0" smtClean="0"/>
              <a:t>物理结构灵活、多变</a:t>
            </a:r>
            <a:endParaRPr lang="zh-CN" altLang="en-US" dirty="0"/>
          </a:p>
        </p:txBody>
      </p:sp>
      <p:sp>
        <p:nvSpPr>
          <p:cNvPr id="3" name="内容占位符 2"/>
          <p:cNvSpPr>
            <a:spLocks noGrp="1"/>
          </p:cNvSpPr>
          <p:nvPr>
            <p:ph idx="1"/>
          </p:nvPr>
        </p:nvSpPr>
        <p:spPr/>
        <p:txBody>
          <a:bodyPr/>
          <a:lstStyle/>
          <a:p>
            <a:endParaRPr lang="zh-CN" altLang="en-US"/>
          </a:p>
        </p:txBody>
      </p:sp>
      <p:pic>
        <p:nvPicPr>
          <p:cNvPr id="6146" name="Picture 2" descr="https://www.foodengineeringmag.com/ext/resources/Issues/2017/11-November/1117FE-MfgNews.jpg?15100822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431926"/>
            <a:ext cx="8572500" cy="523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877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实质：自动化</a:t>
            </a:r>
            <a:r>
              <a:rPr lang="zh-CN" altLang="en-US" dirty="0"/>
              <a:t>和信息化</a:t>
            </a:r>
            <a:r>
              <a:rPr lang="zh-CN" altLang="en-US" dirty="0" smtClean="0"/>
              <a:t>相深度融合</a:t>
            </a:r>
            <a:endParaRPr lang="zh-CN" altLang="en-US" dirty="0"/>
          </a:p>
        </p:txBody>
      </p:sp>
      <p:sp>
        <p:nvSpPr>
          <p:cNvPr id="3" name="内容占位符 2"/>
          <p:cNvSpPr>
            <a:spLocks noGrp="1"/>
          </p:cNvSpPr>
          <p:nvPr>
            <p:ph idx="1"/>
          </p:nvPr>
        </p:nvSpPr>
        <p:spPr/>
        <p:txBody>
          <a:bodyPr/>
          <a:lstStyle/>
          <a:p>
            <a:r>
              <a:rPr lang="zh-CN" altLang="en-US" dirty="0">
                <a:solidFill>
                  <a:srgbClr val="FF0000"/>
                </a:solidFill>
              </a:rPr>
              <a:t>产能过剩</a:t>
            </a:r>
            <a:r>
              <a:rPr lang="zh-CN" altLang="en-US" dirty="0"/>
              <a:t>和</a:t>
            </a:r>
            <a:r>
              <a:rPr lang="zh-CN" altLang="en-US" dirty="0">
                <a:solidFill>
                  <a:srgbClr val="FF0000"/>
                </a:solidFill>
              </a:rPr>
              <a:t>互联网</a:t>
            </a:r>
            <a:r>
              <a:rPr lang="zh-CN" altLang="en-US" dirty="0"/>
              <a:t>逼迫着传统工业必须做快速、小批量、定制化的生产。</a:t>
            </a:r>
            <a:endParaRPr lang="en-US" altLang="zh-CN" dirty="0"/>
          </a:p>
          <a:p>
            <a:r>
              <a:rPr lang="zh-CN" altLang="en-US" dirty="0" smtClean="0"/>
              <a:t>需要自动化</a:t>
            </a:r>
            <a:r>
              <a:rPr lang="zh-CN" altLang="en-US" dirty="0"/>
              <a:t>和信息化相</a:t>
            </a:r>
            <a:r>
              <a:rPr lang="zh-CN" altLang="en-US" dirty="0" smtClean="0"/>
              <a:t>结合</a:t>
            </a:r>
            <a:endParaRPr lang="en-US" altLang="zh-CN" dirty="0" smtClean="0"/>
          </a:p>
          <a:p>
            <a:pPr lvl="1"/>
            <a:r>
              <a:rPr lang="zh-CN" altLang="en-US" dirty="0" smtClean="0"/>
              <a:t>德国</a:t>
            </a:r>
            <a:r>
              <a:rPr lang="zh-CN" altLang="en-US" dirty="0"/>
              <a:t>叫工业</a:t>
            </a:r>
            <a:r>
              <a:rPr lang="en-US" altLang="zh-CN" dirty="0"/>
              <a:t>4.0</a:t>
            </a:r>
            <a:r>
              <a:rPr lang="zh-CN" altLang="en-US" dirty="0" smtClean="0"/>
              <a:t>，</a:t>
            </a:r>
            <a:endParaRPr lang="en-US" altLang="zh-CN" dirty="0" smtClean="0"/>
          </a:p>
          <a:p>
            <a:pPr lvl="1"/>
            <a:r>
              <a:rPr lang="zh-CN" altLang="en-US" dirty="0" smtClean="0"/>
              <a:t>美国</a:t>
            </a:r>
            <a:r>
              <a:rPr lang="zh-CN" altLang="en-US" dirty="0"/>
              <a:t>叫工业互联网</a:t>
            </a:r>
            <a:r>
              <a:rPr lang="zh-CN" altLang="en-US" dirty="0" smtClean="0"/>
              <a:t>，</a:t>
            </a:r>
            <a:endParaRPr lang="en-US" altLang="zh-CN" dirty="0" smtClean="0"/>
          </a:p>
          <a:p>
            <a:pPr lvl="1"/>
            <a:r>
              <a:rPr lang="zh-CN" altLang="en-US" dirty="0" smtClean="0"/>
              <a:t>工</a:t>
            </a:r>
            <a:r>
              <a:rPr lang="zh-CN" altLang="en-US" dirty="0"/>
              <a:t>信部称之为两化</a:t>
            </a:r>
            <a:r>
              <a:rPr lang="zh-CN" altLang="en-US" dirty="0" smtClean="0"/>
              <a:t>融合，中国制造</a:t>
            </a:r>
            <a:r>
              <a:rPr lang="en-US" altLang="zh-CN" dirty="0" smtClean="0"/>
              <a:t>2025</a:t>
            </a:r>
          </a:p>
          <a:p>
            <a:endParaRPr lang="zh-CN" altLang="en-US" dirty="0"/>
          </a:p>
        </p:txBody>
      </p:sp>
    </p:spTree>
    <p:extLst>
      <p:ext uri="{BB962C8B-B14F-4D97-AF65-F5344CB8AC3E}">
        <p14:creationId xmlns:p14="http://schemas.microsoft.com/office/powerpoint/2010/main" val="8256784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工业</a:t>
            </a:r>
            <a:r>
              <a:rPr lang="en-US" altLang="zh-CN" dirty="0" smtClean="0"/>
              <a:t>4.0</a:t>
            </a:r>
            <a:endParaRPr lang="zh-CN" altLang="en-US" dirty="0"/>
          </a:p>
        </p:txBody>
      </p:sp>
      <p:sp>
        <p:nvSpPr>
          <p:cNvPr id="3" name="内容占位符 2"/>
          <p:cNvSpPr>
            <a:spLocks noGrp="1"/>
          </p:cNvSpPr>
          <p:nvPr>
            <p:ph idx="1"/>
          </p:nvPr>
        </p:nvSpPr>
        <p:spPr/>
        <p:txBody>
          <a:bodyPr/>
          <a:lstStyle/>
          <a:p>
            <a:endParaRPr lang="zh-CN" altLang="en-US"/>
          </a:p>
        </p:txBody>
      </p:sp>
      <p:pic>
        <p:nvPicPr>
          <p:cNvPr id="25602" name="Picture 2" descr="https://imgen.vietnamplus.vn/Uploaded/KG1/2018_03_08/industry4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6325" y="1748630"/>
            <a:ext cx="6991350" cy="4229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72198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9D6DFAF-554A-425A-97FB-FFB59FC89421}"/>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基于</a:t>
            </a:r>
            <a:r>
              <a:rPr lang="en-US" altLang="zh-CN" dirty="0">
                <a:latin typeface="Times New Roman" panose="02020603050405020304" pitchFamily="18" charset="0"/>
                <a:cs typeface="Times New Roman" panose="02020603050405020304" pitchFamily="18" charset="0"/>
              </a:rPr>
              <a:t>CPS</a:t>
            </a:r>
            <a:r>
              <a:rPr lang="zh-CN" altLang="en-US" dirty="0">
                <a:latin typeface="Times New Roman" panose="02020603050405020304" pitchFamily="18" charset="0"/>
                <a:cs typeface="Times New Roman" panose="02020603050405020304" pitchFamily="18" charset="0"/>
              </a:rPr>
              <a:t>体系的创客实践</a:t>
            </a:r>
          </a:p>
        </p:txBody>
      </p:sp>
      <p:sp>
        <p:nvSpPr>
          <p:cNvPr id="3" name="内容占位符 2">
            <a:extLst>
              <a:ext uri="{FF2B5EF4-FFF2-40B4-BE49-F238E27FC236}">
                <a16:creationId xmlns:a16="http://schemas.microsoft.com/office/drawing/2014/main" xmlns="" id="{3B9505F5-5434-4389-82F7-B4E1141AB35F}"/>
              </a:ext>
            </a:extLst>
          </p:cNvPr>
          <p:cNvSpPr>
            <a:spLocks noGrp="1"/>
          </p:cNvSpPr>
          <p:nvPr>
            <p:ph idx="1"/>
          </p:nvPr>
        </p:nvSpPr>
        <p:spPr/>
        <p:txBody>
          <a:bodyPr/>
          <a:lstStyle/>
          <a:p>
            <a:r>
              <a:rPr lang="zh-CN" altLang="en-US" sz="2800" dirty="0">
                <a:latin typeface="Times New Roman" panose="02020603050405020304" pitchFamily="18" charset="0"/>
                <a:cs typeface="Times New Roman" panose="02020603050405020304" pitchFamily="18" charset="0"/>
              </a:rPr>
              <a:t>创客一词来源于英文单词</a:t>
            </a:r>
            <a:r>
              <a:rPr lang="en-US" altLang="zh-CN" sz="2800" dirty="0">
                <a:latin typeface="Times New Roman" panose="02020603050405020304" pitchFamily="18" charset="0"/>
                <a:cs typeface="Times New Roman" panose="02020603050405020304" pitchFamily="18" charset="0"/>
              </a:rPr>
              <a:t>Maker</a:t>
            </a:r>
            <a:r>
              <a:rPr lang="zh-CN" altLang="en-US" sz="2800" dirty="0">
                <a:latin typeface="Times New Roman" panose="02020603050405020304" pitchFamily="18" charset="0"/>
                <a:cs typeface="Times New Roman" panose="02020603050405020304" pitchFamily="18" charset="0"/>
              </a:rPr>
              <a:t>，是指出于兴趣与爱好，努力把各种创意转变为现实的人。他们热爱分享和动手，敢于将自己独到的想法在现实中制作出来。</a:t>
            </a:r>
          </a:p>
        </p:txBody>
      </p:sp>
      <p:sp>
        <p:nvSpPr>
          <p:cNvPr id="14" name="AutoShape 9">
            <a:extLst>
              <a:ext uri="{FF2B5EF4-FFF2-40B4-BE49-F238E27FC236}">
                <a16:creationId xmlns:a16="http://schemas.microsoft.com/office/drawing/2014/main" xmlns="" id="{B06A5791-5129-473E-AF43-7BEA95A0A099}"/>
              </a:ext>
            </a:extLst>
          </p:cNvPr>
          <p:cNvSpPr>
            <a:spLocks noChangeArrowheads="1"/>
          </p:cNvSpPr>
          <p:nvPr/>
        </p:nvSpPr>
        <p:spPr bwMode="gray">
          <a:xfrm>
            <a:off x="457200" y="4648200"/>
            <a:ext cx="2057400" cy="381000"/>
          </a:xfrm>
          <a:prstGeom prst="roundRect">
            <a:avLst>
              <a:gd name="adj" fmla="val 7574"/>
            </a:avLst>
          </a:prstGeom>
          <a:gradFill rotWithShape="1">
            <a:gsLst>
              <a:gs pos="0">
                <a:srgbClr val="B4914C"/>
              </a:gs>
              <a:gs pos="50000">
                <a:srgbClr val="B4914C">
                  <a:gamma/>
                  <a:tint val="72549"/>
                  <a:invGamma/>
                </a:srgbClr>
              </a:gs>
              <a:gs pos="100000">
                <a:srgbClr val="B4914C"/>
              </a:gs>
            </a:gsLst>
            <a:lin ang="2700000" scaled="1"/>
          </a:gradFill>
          <a:ln w="28575" cap="rnd">
            <a:prstDash val="sysDot"/>
            <a:round/>
            <a:headEnd/>
            <a:tailEnd/>
          </a:ln>
          <a:effectLst/>
          <a:scene3d>
            <a:camera prst="legacyObliqueTopRight"/>
            <a:lightRig rig="legacyFlat3" dir="b"/>
          </a:scene3d>
          <a:sp3d extrusionH="430200" prstMaterial="legacyMatte">
            <a:bevelT w="13500" h="13500" prst="angle"/>
            <a:bevelB w="13500" h="13500" prst="angle"/>
            <a:extrusionClr>
              <a:srgbClr val="B4914C"/>
            </a:extrusionClr>
            <a:contourClr>
              <a:srgbClr val="B4914C"/>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marL="0" marR="0" lvl="0" indent="0" algn="ctr" defTabSz="914400" rtl="0" eaLnBrk="0" fontAlgn="auto" latinLnBrk="0" hangingPunct="0">
              <a:lnSpc>
                <a:spcPct val="100000"/>
              </a:lnSpc>
              <a:spcBef>
                <a:spcPts val="0"/>
              </a:spcBef>
              <a:spcAft>
                <a:spcPts val="0"/>
              </a:spcAft>
              <a:buClr>
                <a:prstClr val="white"/>
              </a:buClr>
              <a:buSzTx/>
              <a:buFont typeface="Wingdings" panose="05000000000000000000" pitchFamily="2" charset="2"/>
              <a:buChar char="§"/>
              <a:tabLst/>
              <a:defRPr/>
            </a:pPr>
            <a:r>
              <a:rPr kumimoji="0" lang="en-US" altLang="zh-CN" sz="2000" b="1" i="0" u="none" strike="noStrike" kern="0" cap="none" spc="0" normalizeH="0" baseline="0" noProof="0" dirty="0" smtClean="0">
                <a:ln>
                  <a:noFill/>
                </a:ln>
                <a:solidFill>
                  <a:srgbClr val="002060"/>
                </a:solidFill>
                <a:effectLst/>
                <a:uLnTx/>
                <a:uFillTx/>
                <a:latin typeface="Constantia"/>
                <a:ea typeface="宋体" panose="02010600030101010101" pitchFamily="2" charset="-122"/>
                <a:cs typeface="+mn-cs"/>
              </a:rPr>
              <a:t> </a:t>
            </a:r>
            <a:r>
              <a:rPr kumimoji="0" lang="zh-CN" altLang="en-US" sz="2000" b="1" i="0" u="none" strike="noStrike" kern="0" cap="none" spc="0" normalizeH="0" baseline="0" noProof="0" dirty="0" smtClean="0">
                <a:ln>
                  <a:noFill/>
                </a:ln>
                <a:solidFill>
                  <a:srgbClr val="002060"/>
                </a:solidFill>
                <a:effectLst/>
                <a:uLnTx/>
                <a:uFillTx/>
                <a:latin typeface="Constantia"/>
                <a:ea typeface="宋体" panose="02010600030101010101" pitchFamily="2" charset="-122"/>
                <a:cs typeface="+mn-cs"/>
              </a:rPr>
              <a:t>感知</a:t>
            </a:r>
            <a:endParaRPr kumimoji="0" lang="en-US" altLang="zh-CN" sz="2000" b="1" i="0" u="none" strike="noStrike" kern="0" cap="none" spc="0" normalizeH="0" baseline="0" noProof="0" dirty="0" smtClean="0">
              <a:ln>
                <a:noFill/>
              </a:ln>
              <a:solidFill>
                <a:srgbClr val="002060"/>
              </a:solidFill>
              <a:effectLst/>
              <a:uLnTx/>
              <a:uFillTx/>
              <a:latin typeface="Constantia"/>
              <a:ea typeface="宋体" panose="02010600030101010101" pitchFamily="2" charset="-122"/>
              <a:cs typeface="+mn-cs"/>
            </a:endParaRPr>
          </a:p>
        </p:txBody>
      </p:sp>
      <p:sp>
        <p:nvSpPr>
          <p:cNvPr id="15" name="AutoShape 10">
            <a:extLst>
              <a:ext uri="{FF2B5EF4-FFF2-40B4-BE49-F238E27FC236}">
                <a16:creationId xmlns:a16="http://schemas.microsoft.com/office/drawing/2014/main" xmlns="" id="{1EE9DF06-F7AD-4891-B554-4DFEA9DDDB1A}"/>
              </a:ext>
            </a:extLst>
          </p:cNvPr>
          <p:cNvSpPr>
            <a:spLocks noChangeArrowheads="1"/>
          </p:cNvSpPr>
          <p:nvPr/>
        </p:nvSpPr>
        <p:spPr bwMode="gray">
          <a:xfrm>
            <a:off x="457200" y="5181600"/>
            <a:ext cx="2057400" cy="381000"/>
          </a:xfrm>
          <a:prstGeom prst="roundRect">
            <a:avLst>
              <a:gd name="adj" fmla="val 7574"/>
            </a:avLst>
          </a:prstGeom>
          <a:gradFill rotWithShape="1">
            <a:gsLst>
              <a:gs pos="0">
                <a:srgbClr val="6A3A20"/>
              </a:gs>
              <a:gs pos="50000">
                <a:srgbClr val="6A3A20">
                  <a:gamma/>
                  <a:tint val="72549"/>
                  <a:invGamma/>
                </a:srgbClr>
              </a:gs>
              <a:gs pos="100000">
                <a:srgbClr val="6A3A20"/>
              </a:gs>
            </a:gsLst>
            <a:lin ang="2700000" scaled="1"/>
          </a:gradFill>
          <a:ln w="28575" cap="rnd">
            <a:prstDash val="sysDot"/>
            <a:round/>
            <a:headEnd/>
            <a:tailEnd/>
          </a:ln>
          <a:effectLst/>
          <a:scene3d>
            <a:camera prst="legacyObliqueTopRight"/>
            <a:lightRig rig="legacyFlat3" dir="b"/>
          </a:scene3d>
          <a:sp3d extrusionH="430200" prstMaterial="legacyMatte">
            <a:bevelT w="13500" h="13500" prst="angle"/>
            <a:bevelB w="13500" h="13500" prst="angle"/>
            <a:extrusionClr>
              <a:srgbClr val="6A3A20"/>
            </a:extrusionClr>
            <a:contourClr>
              <a:srgbClr val="6A3A2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marL="0" marR="0" lvl="0" indent="0" algn="ctr" defTabSz="914400" rtl="0" eaLnBrk="0" fontAlgn="auto" latinLnBrk="0" hangingPunct="0">
              <a:lnSpc>
                <a:spcPct val="100000"/>
              </a:lnSpc>
              <a:spcBef>
                <a:spcPts val="0"/>
              </a:spcBef>
              <a:spcAft>
                <a:spcPts val="0"/>
              </a:spcAft>
              <a:buClr>
                <a:prstClr val="white"/>
              </a:buClr>
              <a:buSzTx/>
              <a:buFont typeface="Wingdings" panose="05000000000000000000" pitchFamily="2" charset="2"/>
              <a:buChar char="§"/>
              <a:tabLst/>
              <a:defRPr/>
            </a:pPr>
            <a:r>
              <a:rPr kumimoji="0" lang="zh-CN" altLang="en-US" sz="2000" b="1" i="0" u="none" strike="noStrike" kern="0" cap="none" spc="0" normalizeH="0" baseline="0" noProof="0" dirty="0" smtClean="0">
                <a:ln>
                  <a:noFill/>
                </a:ln>
                <a:solidFill>
                  <a:srgbClr val="002060"/>
                </a:solidFill>
                <a:effectLst/>
                <a:uLnTx/>
                <a:uFillTx/>
                <a:latin typeface="Constantia"/>
                <a:ea typeface="宋体" panose="02010600030101010101" pitchFamily="2" charset="-122"/>
                <a:cs typeface="+mn-cs"/>
              </a:rPr>
              <a:t>通信</a:t>
            </a:r>
            <a:endParaRPr kumimoji="0" lang="en-US" altLang="zh-CN" sz="2000" b="1" i="0" u="none" strike="noStrike" kern="0" cap="none" spc="0" normalizeH="0" baseline="0" noProof="0" dirty="0" smtClean="0">
              <a:ln>
                <a:noFill/>
              </a:ln>
              <a:solidFill>
                <a:srgbClr val="002060"/>
              </a:solidFill>
              <a:effectLst/>
              <a:uLnTx/>
              <a:uFillTx/>
              <a:latin typeface="Constantia"/>
              <a:ea typeface="宋体" panose="02010600030101010101" pitchFamily="2" charset="-122"/>
              <a:cs typeface="+mn-cs"/>
            </a:endParaRPr>
          </a:p>
        </p:txBody>
      </p:sp>
      <p:sp>
        <p:nvSpPr>
          <p:cNvPr id="16" name="AutoShape 11">
            <a:extLst>
              <a:ext uri="{FF2B5EF4-FFF2-40B4-BE49-F238E27FC236}">
                <a16:creationId xmlns:a16="http://schemas.microsoft.com/office/drawing/2014/main" xmlns="" id="{48DC7F53-7746-4FA6-9EEB-7B9FF6A77C60}"/>
              </a:ext>
            </a:extLst>
          </p:cNvPr>
          <p:cNvSpPr>
            <a:spLocks noChangeArrowheads="1"/>
          </p:cNvSpPr>
          <p:nvPr/>
        </p:nvSpPr>
        <p:spPr bwMode="gray">
          <a:xfrm>
            <a:off x="457200" y="5715000"/>
            <a:ext cx="2057400" cy="381000"/>
          </a:xfrm>
          <a:prstGeom prst="roundRect">
            <a:avLst>
              <a:gd name="adj" fmla="val 7574"/>
            </a:avLst>
          </a:prstGeom>
          <a:gradFill rotWithShape="1">
            <a:gsLst>
              <a:gs pos="0">
                <a:srgbClr val="B4914C"/>
              </a:gs>
              <a:gs pos="50000">
                <a:srgbClr val="B4914C">
                  <a:gamma/>
                  <a:tint val="72549"/>
                  <a:invGamma/>
                </a:srgbClr>
              </a:gs>
              <a:gs pos="100000">
                <a:srgbClr val="B4914C"/>
              </a:gs>
            </a:gsLst>
            <a:lin ang="2700000" scaled="1"/>
          </a:gradFill>
          <a:ln w="28575" cap="rnd">
            <a:prstDash val="sysDot"/>
            <a:round/>
            <a:headEnd/>
            <a:tailEnd/>
          </a:ln>
          <a:effectLst/>
          <a:scene3d>
            <a:camera prst="legacyObliqueTopRight"/>
            <a:lightRig rig="legacyFlat3" dir="b"/>
          </a:scene3d>
          <a:sp3d extrusionH="430200" prstMaterial="legacyMatte">
            <a:bevelT w="13500" h="13500" prst="angle"/>
            <a:bevelB w="13500" h="13500" prst="angle"/>
            <a:extrusionClr>
              <a:srgbClr val="B4914C"/>
            </a:extrusionClr>
            <a:contourClr>
              <a:srgbClr val="B4914C"/>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marL="0" marR="0" lvl="0" indent="0" algn="ctr" defTabSz="914400" rtl="0" eaLnBrk="0" fontAlgn="auto" latinLnBrk="0" hangingPunct="0">
              <a:lnSpc>
                <a:spcPct val="100000"/>
              </a:lnSpc>
              <a:spcBef>
                <a:spcPts val="0"/>
              </a:spcBef>
              <a:spcAft>
                <a:spcPts val="0"/>
              </a:spcAft>
              <a:buClr>
                <a:prstClr val="white"/>
              </a:buClr>
              <a:buSzTx/>
              <a:buFont typeface="Wingdings" panose="05000000000000000000" pitchFamily="2" charset="2"/>
              <a:buChar char="§"/>
              <a:tabLst/>
              <a:defRPr/>
            </a:pPr>
            <a:r>
              <a:rPr kumimoji="0" lang="zh-CN" altLang="en-US" sz="2000" b="1" i="0" u="none" strike="noStrike" kern="0" cap="none" spc="0" normalizeH="0" baseline="0" noProof="0" dirty="0" smtClean="0">
                <a:ln>
                  <a:noFill/>
                </a:ln>
                <a:solidFill>
                  <a:srgbClr val="002060"/>
                </a:solidFill>
                <a:effectLst/>
                <a:uLnTx/>
                <a:uFillTx/>
                <a:latin typeface="Constantia"/>
                <a:ea typeface="宋体" panose="02010600030101010101" pitchFamily="2" charset="-122"/>
                <a:cs typeface="+mn-cs"/>
              </a:rPr>
              <a:t>数据计算</a:t>
            </a:r>
            <a:endParaRPr kumimoji="0" lang="en-US" altLang="zh-CN" sz="2000" b="1" i="0" u="none" strike="noStrike" kern="0" cap="none" spc="0" normalizeH="0" baseline="0" noProof="0" dirty="0" smtClean="0">
              <a:ln>
                <a:noFill/>
              </a:ln>
              <a:solidFill>
                <a:srgbClr val="002060"/>
              </a:solidFill>
              <a:effectLst/>
              <a:uLnTx/>
              <a:uFillTx/>
              <a:latin typeface="Constantia"/>
              <a:ea typeface="宋体" panose="02010600030101010101" pitchFamily="2" charset="-122"/>
              <a:cs typeface="+mn-cs"/>
            </a:endParaRPr>
          </a:p>
        </p:txBody>
      </p:sp>
      <p:sp>
        <p:nvSpPr>
          <p:cNvPr id="17" name="AutoShape 12">
            <a:extLst>
              <a:ext uri="{FF2B5EF4-FFF2-40B4-BE49-F238E27FC236}">
                <a16:creationId xmlns:a16="http://schemas.microsoft.com/office/drawing/2014/main" xmlns="" id="{0BEB5890-25FB-405A-BD8E-55E146C21261}"/>
              </a:ext>
            </a:extLst>
          </p:cNvPr>
          <p:cNvSpPr>
            <a:spLocks noChangeArrowheads="1"/>
          </p:cNvSpPr>
          <p:nvPr/>
        </p:nvSpPr>
        <p:spPr bwMode="gray">
          <a:xfrm>
            <a:off x="457200" y="6248400"/>
            <a:ext cx="2057400" cy="381000"/>
          </a:xfrm>
          <a:prstGeom prst="roundRect">
            <a:avLst>
              <a:gd name="adj" fmla="val 7574"/>
            </a:avLst>
          </a:prstGeom>
          <a:gradFill rotWithShape="1">
            <a:gsLst>
              <a:gs pos="0">
                <a:srgbClr val="6A3A20"/>
              </a:gs>
              <a:gs pos="50000">
                <a:srgbClr val="6A3A20">
                  <a:gamma/>
                  <a:tint val="72549"/>
                  <a:invGamma/>
                </a:srgbClr>
              </a:gs>
              <a:gs pos="100000">
                <a:srgbClr val="6A3A20"/>
              </a:gs>
            </a:gsLst>
            <a:lin ang="2700000" scaled="1"/>
          </a:gradFill>
          <a:ln w="28575" cap="rnd">
            <a:prstDash val="sysDot"/>
            <a:round/>
            <a:headEnd/>
            <a:tailEnd/>
          </a:ln>
          <a:effectLst/>
          <a:scene3d>
            <a:camera prst="legacyObliqueTopRight"/>
            <a:lightRig rig="legacyFlat3" dir="b"/>
          </a:scene3d>
          <a:sp3d extrusionH="430200" prstMaterial="legacyMatte">
            <a:bevelT w="13500" h="13500" prst="angle"/>
            <a:bevelB w="13500" h="13500" prst="angle"/>
            <a:extrusionClr>
              <a:srgbClr val="6A3A20"/>
            </a:extrusionClr>
            <a:contourClr>
              <a:srgbClr val="6A3A2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marL="0" marR="0" lvl="0" indent="0" algn="ctr" defTabSz="914400" rtl="0" eaLnBrk="0" fontAlgn="auto" latinLnBrk="0" hangingPunct="0">
              <a:lnSpc>
                <a:spcPct val="100000"/>
              </a:lnSpc>
              <a:spcBef>
                <a:spcPts val="0"/>
              </a:spcBef>
              <a:spcAft>
                <a:spcPts val="0"/>
              </a:spcAft>
              <a:buClr>
                <a:prstClr val="white"/>
              </a:buClr>
              <a:buSzTx/>
              <a:buFont typeface="Wingdings" panose="05000000000000000000" pitchFamily="2" charset="2"/>
              <a:buChar char="§"/>
              <a:tabLst/>
              <a:defRPr/>
            </a:pPr>
            <a:r>
              <a:rPr kumimoji="0" lang="en-US" altLang="zh-CN" sz="2000" b="1" i="0" u="none" strike="noStrike" kern="0" cap="none" spc="0" normalizeH="0" baseline="0" noProof="0" dirty="0" smtClean="0">
                <a:ln>
                  <a:noFill/>
                </a:ln>
                <a:solidFill>
                  <a:srgbClr val="002060"/>
                </a:solidFill>
                <a:effectLst/>
                <a:uLnTx/>
                <a:uFillTx/>
                <a:latin typeface="Constantia"/>
                <a:ea typeface="宋体" panose="02010600030101010101" pitchFamily="2" charset="-122"/>
                <a:cs typeface="+mn-cs"/>
              </a:rPr>
              <a:t> </a:t>
            </a:r>
            <a:r>
              <a:rPr kumimoji="0" lang="zh-CN" altLang="en-US" sz="2000" b="1" i="0" u="none" strike="noStrike" kern="0" cap="none" spc="0" normalizeH="0" baseline="0" noProof="0" dirty="0" smtClean="0">
                <a:ln>
                  <a:noFill/>
                </a:ln>
                <a:solidFill>
                  <a:srgbClr val="002060"/>
                </a:solidFill>
                <a:effectLst/>
                <a:uLnTx/>
                <a:uFillTx/>
                <a:latin typeface="Constantia"/>
                <a:ea typeface="宋体" panose="02010600030101010101" pitchFamily="2" charset="-122"/>
                <a:cs typeface="+mn-cs"/>
              </a:rPr>
              <a:t>远程控制</a:t>
            </a:r>
            <a:endParaRPr kumimoji="0" lang="en-US" altLang="zh-CN" sz="2000" b="1" i="0" u="none" strike="noStrike" kern="0" cap="none" spc="0" normalizeH="0" baseline="0" noProof="0" dirty="0" smtClean="0">
              <a:ln>
                <a:noFill/>
              </a:ln>
              <a:solidFill>
                <a:srgbClr val="002060"/>
              </a:solidFill>
              <a:effectLst/>
              <a:uLnTx/>
              <a:uFillTx/>
              <a:latin typeface="Constantia"/>
              <a:ea typeface="宋体" panose="02010600030101010101" pitchFamily="2" charset="-122"/>
              <a:cs typeface="+mn-cs"/>
            </a:endParaRPr>
          </a:p>
        </p:txBody>
      </p:sp>
      <p:sp>
        <p:nvSpPr>
          <p:cNvPr id="18" name="文本框 17">
            <a:extLst>
              <a:ext uri="{FF2B5EF4-FFF2-40B4-BE49-F238E27FC236}">
                <a16:creationId xmlns:a16="http://schemas.microsoft.com/office/drawing/2014/main" xmlns="" id="{AAE69CD8-AE5F-434B-A76E-52E3750501CB}"/>
              </a:ext>
            </a:extLst>
          </p:cNvPr>
          <p:cNvSpPr txBox="1"/>
          <p:nvPr/>
        </p:nvSpPr>
        <p:spPr>
          <a:xfrm>
            <a:off x="536605" y="3477597"/>
            <a:ext cx="2031325" cy="830997"/>
          </a:xfrm>
          <a:prstGeom prst="rect">
            <a:avLst/>
          </a:prstGeom>
          <a:solidFill>
            <a:srgbClr val="FFFF00"/>
          </a:solidFill>
          <a:ln>
            <a:solidFill>
              <a:srgbClr val="FF0000"/>
            </a:solidFill>
          </a:ln>
        </p:spPr>
        <p:txBody>
          <a:bodyPr wrap="none" rtlCol="0">
            <a:spAutoFit/>
          </a:bodyPr>
          <a:lstStyle/>
          <a:p>
            <a:pPr rtl="0" fontAlgn="auto">
              <a:spcBef>
                <a:spcPts val="0"/>
              </a:spcBef>
              <a:spcAft>
                <a:spcPts val="0"/>
              </a:spcAft>
            </a:pPr>
            <a:r>
              <a:rPr lang="zh-CN" altLang="en-US" sz="2400" dirty="0">
                <a:solidFill>
                  <a:srgbClr val="6A3A20"/>
                </a:solidFill>
                <a:latin typeface="Constantia"/>
                <a:ea typeface="幼圆" panose="02010509060101010101" pitchFamily="49" charset="-122"/>
                <a:cs typeface="+mn-cs"/>
              </a:rPr>
              <a:t>现代智能系统</a:t>
            </a:r>
            <a:endParaRPr lang="en-US" altLang="zh-CN" sz="2400" dirty="0">
              <a:solidFill>
                <a:srgbClr val="6A3A20"/>
              </a:solidFill>
              <a:latin typeface="Constantia"/>
              <a:ea typeface="幼圆" panose="02010509060101010101" pitchFamily="49" charset="-122"/>
              <a:cs typeface="+mn-cs"/>
            </a:endParaRPr>
          </a:p>
          <a:p>
            <a:pPr algn="ctr" rtl="0" fontAlgn="auto">
              <a:spcBef>
                <a:spcPts val="0"/>
              </a:spcBef>
              <a:spcAft>
                <a:spcPts val="0"/>
              </a:spcAft>
            </a:pPr>
            <a:r>
              <a:rPr lang="zh-CN" altLang="en-US" sz="2400" dirty="0">
                <a:solidFill>
                  <a:srgbClr val="6A3A20"/>
                </a:solidFill>
                <a:latin typeface="Constantia"/>
                <a:ea typeface="幼圆" panose="02010509060101010101" pitchFamily="49" charset="-122"/>
                <a:cs typeface="+mn-cs"/>
              </a:rPr>
              <a:t>特征</a:t>
            </a:r>
          </a:p>
        </p:txBody>
      </p:sp>
      <p:sp>
        <p:nvSpPr>
          <p:cNvPr id="19" name="AutoShape 3">
            <a:extLst>
              <a:ext uri="{FF2B5EF4-FFF2-40B4-BE49-F238E27FC236}">
                <a16:creationId xmlns:a16="http://schemas.microsoft.com/office/drawing/2014/main" xmlns="" id="{0D2E26D6-3338-4EAC-AED6-D7244CE01F6D}"/>
              </a:ext>
            </a:extLst>
          </p:cNvPr>
          <p:cNvSpPr>
            <a:spLocks noChangeArrowheads="1"/>
          </p:cNvSpPr>
          <p:nvPr/>
        </p:nvSpPr>
        <p:spPr bwMode="gray">
          <a:xfrm>
            <a:off x="2833464" y="4037074"/>
            <a:ext cx="3168352" cy="3051051"/>
          </a:xfrm>
          <a:prstGeom prst="rightArrow">
            <a:avLst>
              <a:gd name="adj1" fmla="val 79306"/>
              <a:gd name="adj2" fmla="val 30296"/>
            </a:avLst>
          </a:prstGeom>
          <a:gradFill rotWithShape="1">
            <a:gsLst>
              <a:gs pos="0">
                <a:srgbClr val="6A3A20">
                  <a:gamma/>
                  <a:tint val="0"/>
                  <a:invGamma/>
                  <a:alpha val="24001"/>
                </a:srgbClr>
              </a:gs>
              <a:gs pos="100000">
                <a:srgbClr val="6A3A2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6A3A20"/>
              </a:solidFill>
              <a:effectLst/>
              <a:uLnTx/>
              <a:uFillTx/>
              <a:latin typeface="Constantia"/>
              <a:ea typeface="幼圆" panose="02010509060101010101" pitchFamily="49" charset="-122"/>
              <a:cs typeface="+mn-cs"/>
            </a:endParaRPr>
          </a:p>
        </p:txBody>
      </p:sp>
      <p:sp>
        <p:nvSpPr>
          <p:cNvPr id="20" name="AutoShape 4">
            <a:extLst>
              <a:ext uri="{FF2B5EF4-FFF2-40B4-BE49-F238E27FC236}">
                <a16:creationId xmlns:a16="http://schemas.microsoft.com/office/drawing/2014/main" xmlns="" id="{62902776-A779-4D3E-8B46-A6D2F0252248}"/>
              </a:ext>
            </a:extLst>
          </p:cNvPr>
          <p:cNvSpPr>
            <a:spLocks noChangeArrowheads="1"/>
          </p:cNvSpPr>
          <p:nvPr/>
        </p:nvSpPr>
        <p:spPr bwMode="gray">
          <a:xfrm>
            <a:off x="5949969" y="3938343"/>
            <a:ext cx="3004175" cy="990600"/>
          </a:xfrm>
          <a:prstGeom prst="roundRect">
            <a:avLst>
              <a:gd name="adj" fmla="val 9106"/>
            </a:avLst>
          </a:prstGeom>
          <a:gradFill rotWithShape="1">
            <a:gsLst>
              <a:gs pos="0">
                <a:srgbClr val="B4914C"/>
              </a:gs>
              <a:gs pos="100000">
                <a:srgbClr val="B4914C">
                  <a:gamma/>
                  <a:tint val="69804"/>
                  <a:invGamma/>
                </a:srgbClr>
              </a:gs>
            </a:gsLst>
            <a:lin ang="5400000" scaled="1"/>
          </a:gradFill>
          <a:ln w="25400">
            <a:solidFill>
              <a:sysClr val="window" lastClr="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prstClr val="white"/>
                </a:solidFill>
                <a:effectLst/>
                <a:uLnTx/>
                <a:uFillTx/>
                <a:latin typeface="Constantia"/>
                <a:ea typeface="宋体" panose="02010600030101010101" pitchFamily="2" charset="-122"/>
                <a:cs typeface="+mn-cs"/>
              </a:rPr>
              <a:t>工程能力提升</a:t>
            </a:r>
            <a:endParaRPr kumimoji="0" lang="en-US" altLang="zh-CN" sz="2800" b="1" i="0" u="none" strike="noStrike" kern="0" cap="none" spc="0" normalizeH="0" baseline="0" noProof="0" dirty="0" smtClean="0">
              <a:ln>
                <a:noFill/>
              </a:ln>
              <a:solidFill>
                <a:prstClr val="white"/>
              </a:solidFill>
              <a:effectLst/>
              <a:uLnTx/>
              <a:uFillTx/>
              <a:latin typeface="Constantia"/>
              <a:ea typeface="宋体" panose="02010600030101010101" pitchFamily="2" charset="-122"/>
              <a:cs typeface="+mn-cs"/>
            </a:endParaRPr>
          </a:p>
        </p:txBody>
      </p:sp>
      <p:sp>
        <p:nvSpPr>
          <p:cNvPr id="21" name="AutoShape 6">
            <a:extLst>
              <a:ext uri="{FF2B5EF4-FFF2-40B4-BE49-F238E27FC236}">
                <a16:creationId xmlns:a16="http://schemas.microsoft.com/office/drawing/2014/main" xmlns="" id="{2F74FEF9-8991-4AD2-93BB-A3215D800541}"/>
              </a:ext>
            </a:extLst>
          </p:cNvPr>
          <p:cNvSpPr>
            <a:spLocks noChangeArrowheads="1"/>
          </p:cNvSpPr>
          <p:nvPr/>
        </p:nvSpPr>
        <p:spPr bwMode="gray">
          <a:xfrm>
            <a:off x="5949969" y="5820811"/>
            <a:ext cx="3004175" cy="990600"/>
          </a:xfrm>
          <a:prstGeom prst="roundRect">
            <a:avLst>
              <a:gd name="adj" fmla="val 9106"/>
            </a:avLst>
          </a:prstGeom>
          <a:gradFill rotWithShape="1">
            <a:gsLst>
              <a:gs pos="0">
                <a:srgbClr val="2B3742"/>
              </a:gs>
              <a:gs pos="100000">
                <a:srgbClr val="2B3742">
                  <a:gamma/>
                  <a:tint val="69804"/>
                  <a:invGamma/>
                </a:srgbClr>
              </a:gs>
            </a:gsLst>
            <a:lin ang="5400000" scaled="1"/>
          </a:gradFill>
          <a:ln w="25400">
            <a:solidFill>
              <a:sysClr val="window" lastClr="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prstClr val="white"/>
                </a:solidFill>
                <a:effectLst/>
                <a:uLnTx/>
                <a:uFillTx/>
                <a:latin typeface="Constantia"/>
                <a:ea typeface="宋体" panose="02010600030101010101" pitchFamily="2" charset="-122"/>
                <a:cs typeface="+mn-cs"/>
              </a:rPr>
              <a:t>创新能力提升</a:t>
            </a:r>
            <a:endParaRPr kumimoji="0" lang="en-US" altLang="zh-CN" sz="2800" b="1" i="0" u="none" strike="noStrike" kern="0" cap="none" spc="0" normalizeH="0" baseline="0" noProof="0" dirty="0" smtClean="0">
              <a:ln>
                <a:noFill/>
              </a:ln>
              <a:solidFill>
                <a:prstClr val="white"/>
              </a:solidFill>
              <a:effectLst/>
              <a:uLnTx/>
              <a:uFillTx/>
              <a:latin typeface="Constantia"/>
              <a:ea typeface="宋体" panose="02010600030101010101" pitchFamily="2" charset="-122"/>
              <a:cs typeface="+mn-cs"/>
            </a:endParaRPr>
          </a:p>
        </p:txBody>
      </p:sp>
      <p:sp>
        <p:nvSpPr>
          <p:cNvPr id="22" name="文本框 21">
            <a:extLst>
              <a:ext uri="{FF2B5EF4-FFF2-40B4-BE49-F238E27FC236}">
                <a16:creationId xmlns:a16="http://schemas.microsoft.com/office/drawing/2014/main" xmlns="" id="{16AC8D7C-DD26-4314-8133-B3EDDEF39352}"/>
              </a:ext>
            </a:extLst>
          </p:cNvPr>
          <p:cNvSpPr txBox="1"/>
          <p:nvPr/>
        </p:nvSpPr>
        <p:spPr>
          <a:xfrm>
            <a:off x="2927193" y="5031829"/>
            <a:ext cx="2698175" cy="954107"/>
          </a:xfrm>
          <a:prstGeom prst="rect">
            <a:avLst/>
          </a:prstGeom>
          <a:noFill/>
        </p:spPr>
        <p:txBody>
          <a:bodyPr wrap="none" rtlCol="0">
            <a:spAutoFit/>
          </a:bodyPr>
          <a:lstStyle/>
          <a:p>
            <a:pPr algn="ctr" rtl="0" fontAlgn="auto">
              <a:spcBef>
                <a:spcPts val="0"/>
              </a:spcBef>
              <a:spcAft>
                <a:spcPts val="0"/>
              </a:spcAft>
            </a:pPr>
            <a:r>
              <a:rPr lang="zh-CN" altLang="en-US" sz="2800" dirty="0">
                <a:solidFill>
                  <a:srgbClr val="FF0000"/>
                </a:solidFill>
                <a:latin typeface="Constantia"/>
                <a:ea typeface="幼圆" panose="02010509060101010101" pitchFamily="49" charset="-122"/>
                <a:cs typeface="+mn-cs"/>
              </a:rPr>
              <a:t>创客教育</a:t>
            </a:r>
            <a:endParaRPr lang="en-US" altLang="zh-CN" sz="2800" dirty="0">
              <a:solidFill>
                <a:srgbClr val="FF0000"/>
              </a:solidFill>
              <a:latin typeface="Constantia"/>
              <a:ea typeface="幼圆" panose="02010509060101010101" pitchFamily="49" charset="-122"/>
              <a:cs typeface="+mn-cs"/>
            </a:endParaRPr>
          </a:p>
          <a:p>
            <a:pPr algn="ctr" rtl="0" fontAlgn="auto">
              <a:spcBef>
                <a:spcPts val="0"/>
              </a:spcBef>
              <a:spcAft>
                <a:spcPts val="0"/>
              </a:spcAft>
            </a:pPr>
            <a:r>
              <a:rPr lang="zh-CN" altLang="en-US" sz="2800" dirty="0">
                <a:solidFill>
                  <a:srgbClr val="FF0000"/>
                </a:solidFill>
                <a:latin typeface="Constantia"/>
                <a:ea typeface="幼圆" panose="02010509060101010101" pitchFamily="49" charset="-122"/>
                <a:cs typeface="+mn-cs"/>
              </a:rPr>
              <a:t>与自主创客实践</a:t>
            </a:r>
          </a:p>
        </p:txBody>
      </p:sp>
    </p:spTree>
    <p:extLst>
      <p:ext uri="{BB962C8B-B14F-4D97-AF65-F5344CB8AC3E}">
        <p14:creationId xmlns:p14="http://schemas.microsoft.com/office/powerpoint/2010/main" val="140502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BC_Powerbar Rhe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Microsoft JhengHei"/>
        <a:cs typeface=""/>
      </a:majorFont>
      <a:minorFont>
        <a:latin typeface="Arial"/>
        <a:ea typeface="Microsoft Jheng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38100"/>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1247</TotalTime>
  <Words>1072</Words>
  <Application>Microsoft Office PowerPoint</Application>
  <PresentationFormat>全屏显示(4:3)</PresentationFormat>
  <Paragraphs>138</Paragraphs>
  <Slides>19</Slides>
  <Notes>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1" baseType="lpstr">
      <vt:lpstr>ABC_Powerbar Rhea</vt:lpstr>
      <vt:lpstr>Visio</vt:lpstr>
      <vt:lpstr>CPS技术与创客实践 Ch01 简介</vt:lpstr>
      <vt:lpstr>什么是CPS？</vt:lpstr>
      <vt:lpstr>CPS的意义</vt:lpstr>
      <vt:lpstr>CPS vs IOT </vt:lpstr>
      <vt:lpstr>CPS分层逻辑结构</vt:lpstr>
      <vt:lpstr>CPS物理结构灵活、多变</vt:lpstr>
      <vt:lpstr>实质：自动化和信息化相深度融合</vt:lpstr>
      <vt:lpstr>工业4.0</vt:lpstr>
      <vt:lpstr>基于CPS体系的创客实践</vt:lpstr>
      <vt:lpstr>PowerPoint 演示文稿</vt:lpstr>
      <vt:lpstr>课程内容</vt:lpstr>
      <vt:lpstr>感知平台：Arduino</vt:lpstr>
      <vt:lpstr>Arduino：传感器&amp;驱动器</vt:lpstr>
      <vt:lpstr>综合应用：Arduino 机器人平台</vt:lpstr>
      <vt:lpstr>训练方案</vt:lpstr>
      <vt:lpstr>教学内容与学时安排</vt:lpstr>
      <vt:lpstr>教学要求</vt:lpstr>
      <vt:lpstr>欢迎大家积极参与创新实践！</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儿童教育</dc:title>
  <dc:subject>教育 英语</dc:subject>
  <dc:creator>Rhea</dc:creator>
  <cp:keywords>教育 英语 Powerbar Rhea</cp:keywords>
  <dc:description>www.nordridesign.cn</dc:description>
  <cp:lastModifiedBy>jh</cp:lastModifiedBy>
  <cp:revision>152</cp:revision>
  <cp:lastPrinted>2019-04-23T11:51:06Z</cp:lastPrinted>
  <dcterms:created xsi:type="dcterms:W3CDTF">2017-10-14T23:57:00Z</dcterms:created>
  <dcterms:modified xsi:type="dcterms:W3CDTF">2019-04-23T12:42:16Z</dcterms:modified>
  <cp:category>www.nordridesign.cn</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2052-10.1.0.6207</vt:lpwstr>
  </property>
</Properties>
</file>