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7772400" cy="10058400"/>
  <p:embeddedFontLst>
    <p:embeddedFont>
      <p:font typeface="Calibri" panose="020F0502020204030204" pitchFamily="34" charset="0"/>
      <p:regular r:id="rId17"/>
      <p:bold r:id="rId18"/>
      <p:italic r:id="rId19"/>
      <p:boldItalic r:id="rId20"/>
    </p:embeddedFont>
    <p:embeddedFont>
      <p:font typeface="Corbel" panose="020B05030202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9931DF9-49FF-180F-526E-D7049390AD8E}" name="Jingfeng Xia" initials="JX" userId="819cdea6b2eb655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1156F9-5E4D-40B6-8DB0-E505D9F3C016}">
  <a:tblStyle styleId="{4C1156F9-5E4D-40B6-8DB0-E505D9F3C0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6"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4D698F30-9B3E-4493-BAE6-976CAC7BC20D}" authorId="{F9931DF9-49FF-180F-526E-D7049390AD8E}" created="2022-08-05T00:40:19.897">
    <ac:txMkLst xmlns:ac="http://schemas.microsoft.com/office/drawing/2013/main/command">
      <pc:docMk xmlns:pc="http://schemas.microsoft.com/office/powerpoint/2013/main/command"/>
      <pc:sldMk xmlns:pc="http://schemas.microsoft.com/office/powerpoint/2013/main/command" cId="0" sldId="259"/>
      <ac:spMk id="198" creationId="{00000000-0000-0000-0000-000000000000}"/>
      <ac:txMk cp="56" len="20">
        <ac:context len="383" hash="3012166172"/>
      </ac:txMk>
    </ac:txMkLst>
    <p188:pos x="3377612" y="683724"/>
    <p188:txBody>
      <a:bodyPr/>
      <a:lstStyle/>
      <a:p>
        <a:r>
          <a:rPr lang="en-US"/>
          <a:t>SQL, Mapping between entities, 1-M relationship (PK FK), M-M relationship(junction/joint table, break into 2 1-M relationship)</a:t>
        </a:r>
      </a:p>
    </p188:txBody>
  </p188:cm>
  <p188:cm id="{33159341-2FC1-43FC-8455-7E78C8CA7E3D}" authorId="{F9931DF9-49FF-180F-526E-D7049390AD8E}" created="2022-08-05T00:42:57.553">
    <ac:txMkLst xmlns:ac="http://schemas.microsoft.com/office/drawing/2013/main/command">
      <pc:docMk xmlns:pc="http://schemas.microsoft.com/office/powerpoint/2013/main/command"/>
      <pc:sldMk xmlns:pc="http://schemas.microsoft.com/office/powerpoint/2013/main/command" cId="0" sldId="259"/>
      <ac:spMk id="198" creationId="{00000000-0000-0000-0000-000000000000}"/>
      <ac:txMk cp="104" len="16">
        <ac:context len="383" hash="3012166172"/>
      </ac:txMk>
    </ac:txMkLst>
    <p188:pos x="2888514" y="1194087"/>
    <p188:txBody>
      <a:bodyPr/>
      <a:lstStyle/>
      <a:p>
        <a:r>
          <a:rPr lang="en-US"/>
          <a:t>Atomic, normalization</a:t>
        </a:r>
      </a:p>
    </p188:txBody>
  </p188:cm>
  <p188:cm id="{498FBC02-181E-4D2E-A2EF-9F0A92ED6CFD}" authorId="{F9931DF9-49FF-180F-526E-D7049390AD8E}" created="2022-08-05T00:44:19.699">
    <ac:txMkLst xmlns:ac="http://schemas.microsoft.com/office/drawing/2013/main/command">
      <pc:docMk xmlns:pc="http://schemas.microsoft.com/office/powerpoint/2013/main/command"/>
      <pc:sldMk xmlns:pc="http://schemas.microsoft.com/office/powerpoint/2013/main/command" cId="0" sldId="259"/>
      <ac:spMk id="198" creationId="{00000000-0000-0000-0000-000000000000}"/>
      <ac:txMk cp="123" len="21">
        <ac:context len="383" hash="3012166172"/>
      </ac:txMk>
    </ac:txMkLst>
    <p188:pos x="6035752" y="1194087"/>
    <p188:txBody>
      <a:bodyPr/>
      <a:lstStyle/>
      <a:p>
        <a:r>
          <a:rPr lang="en-US"/>
          <a:t>For example: CSV, JSON</a:t>
        </a:r>
      </a:p>
    </p188:txBody>
  </p188:cm>
  <p188:cm id="{812BB431-E4F8-44EE-8715-314163140F6E}" authorId="{F9931DF9-49FF-180F-526E-D7049390AD8E}" created="2022-08-05T00:45:56.449">
    <ac:txMkLst xmlns:ac="http://schemas.microsoft.com/office/drawing/2013/main/command">
      <pc:docMk xmlns:pc="http://schemas.microsoft.com/office/powerpoint/2013/main/command"/>
      <pc:sldMk xmlns:pc="http://schemas.microsoft.com/office/powerpoint/2013/main/command" cId="0" sldId="259"/>
      <ac:spMk id="198" creationId="{00000000-0000-0000-0000-000000000000}"/>
      <ac:txMk cp="147" len="17">
        <ac:context len="383" hash="3012166172"/>
      </ac:txMk>
    </ac:txMkLst>
    <p188:pos x="8704524" y="1194087"/>
    <p188:txBody>
      <a:bodyPr/>
      <a:lstStyle/>
      <a:p>
        <a:r>
          <a:rPr lang="en-US"/>
          <a:t>Word document, Image, video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fe83350_0_133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9cfe83350_0_133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9cfe83350_0_153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g119cfe83350_0_153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9cfe83350_0_156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g119cfe83350_0_156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9cfe83350_0_153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g119cfe83350_0_153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9cfe83350_0_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9cfe83350_0_4: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9cfe83350_0_151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9cfe83350_0_151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1ed592662_0_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121ed592662_0_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1ed592662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g121ed592662_0_1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racle logo" type="blank">
  <p:cSld name="BLANK">
    <p:bg>
      <p:bgPr>
        <a:solidFill>
          <a:schemeClr val="lt1"/>
        </a:solidFill>
        <a:effectLst/>
      </p:bgPr>
    </p:bg>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3823125" y="2843829"/>
            <a:ext cx="4545752" cy="569548"/>
          </a:xfrm>
          <a:prstGeom prst="rect">
            <a:avLst/>
          </a:prstGeom>
          <a:noFill/>
          <a:ln>
            <a:noFill/>
          </a:ln>
        </p:spPr>
      </p:pic>
      <p:pic>
        <p:nvPicPr>
          <p:cNvPr id="15" name="Google Shape;15;p2" descr="Antra_Logo_72dpi_RGB_Tagline_XLarge.jpg"/>
          <p:cNvPicPr preferRelativeResize="0"/>
          <p:nvPr/>
        </p:nvPicPr>
        <p:blipFill rotWithShape="1">
          <a:blip r:embed="rId3">
            <a:alphaModFix/>
          </a:blip>
          <a:srcRect/>
          <a:stretch/>
        </p:blipFill>
        <p:spPr>
          <a:xfrm>
            <a:off x="1" y="1230949"/>
            <a:ext cx="12191998" cy="4431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nnouncement">
  <p:cSld name="Announcemen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531951" y="1905000"/>
            <a:ext cx="4802100" cy="16461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4800"/>
              <a:buFont typeface="Calibri"/>
              <a:buNone/>
              <a:defRPr sz="4800" b="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7" name="Google Shape;57;p11"/>
          <p:cNvSpPr txBox="1">
            <a:spLocks noGrp="1"/>
          </p:cNvSpPr>
          <p:nvPr>
            <p:ph type="body" idx="1"/>
          </p:nvPr>
        </p:nvSpPr>
        <p:spPr>
          <a:xfrm>
            <a:off x="531957" y="3657600"/>
            <a:ext cx="4802100" cy="16461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None/>
              <a:defRPr sz="2400" b="1"/>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58" name="Google Shape;58;p11" descr="A photo of your product can be included here"/>
          <p:cNvSpPr>
            <a:spLocks noGrp="1"/>
          </p:cNvSpPr>
          <p:nvPr>
            <p:ph type="pic" idx="2"/>
          </p:nvPr>
        </p:nvSpPr>
        <p:spPr>
          <a:xfrm>
            <a:off x="5589912" y="533400"/>
            <a:ext cx="6069900" cy="5410500"/>
          </a:xfrm>
          <a:prstGeom prst="rect">
            <a:avLst/>
          </a:prstGeom>
          <a:no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1"/>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60" name="Google Shape;60;p11"/>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mote Speaker Picture Slide">
  <p:cSld name="Remote Speaker Picture Slide">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3" name="Google Shape;63;p12"/>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64" name="Google Shape;64;p12"/>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12" descr="If presenting remotely, you can insert your photo here"/>
          <p:cNvSpPr>
            <a:spLocks noGrp="1"/>
          </p:cNvSpPr>
          <p:nvPr>
            <p:ph type="pic" idx="2"/>
          </p:nvPr>
        </p:nvSpPr>
        <p:spPr>
          <a:xfrm>
            <a:off x="2286601" y="1828800"/>
            <a:ext cx="3475500" cy="3841500"/>
          </a:xfrm>
          <a:prstGeom prst="rect">
            <a:avLst/>
          </a:prstGeom>
          <a:no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2"/>
          <p:cNvSpPr txBox="1">
            <a:spLocks noGrp="1"/>
          </p:cNvSpPr>
          <p:nvPr>
            <p:ph type="body" idx="1"/>
          </p:nvPr>
        </p:nvSpPr>
        <p:spPr>
          <a:xfrm>
            <a:off x="6036618" y="1828799"/>
            <a:ext cx="5103600" cy="3840300"/>
          </a:xfrm>
          <a:prstGeom prst="rect">
            <a:avLst/>
          </a:prstGeom>
          <a:noFill/>
          <a:ln>
            <a:noFill/>
          </a:ln>
        </p:spPr>
        <p:txBody>
          <a:bodyPr spcFirstLastPara="1" wrap="square" lIns="0" tIns="0" rIns="0" bIns="0" anchor="ctr" anchorCtr="0">
            <a:noAutofit/>
          </a:bodyPr>
          <a:lstStyle>
            <a:lvl1pPr marL="457200" lvl="0" indent="-406400" algn="l" rtl="0">
              <a:lnSpc>
                <a:spcPct val="90000"/>
              </a:lnSpc>
              <a:spcBef>
                <a:spcPts val="0"/>
              </a:spcBef>
              <a:spcAft>
                <a:spcPts val="0"/>
              </a:spcAft>
              <a:buClr>
                <a:schemeClr val="lt1"/>
              </a:buClr>
              <a:buSzPts val="2800"/>
              <a:buChar char="•"/>
              <a:defRPr b="1"/>
            </a:lvl1pPr>
            <a:lvl2pPr marL="914400" lvl="1" indent="-381000" algn="l" rtl="0">
              <a:lnSpc>
                <a:spcPct val="90000"/>
              </a:lnSpc>
              <a:spcBef>
                <a:spcPts val="800"/>
              </a:spcBef>
              <a:spcAft>
                <a:spcPts val="0"/>
              </a:spcAft>
              <a:buClr>
                <a:schemeClr val="lt1"/>
              </a:buClr>
              <a:buSzPts val="2400"/>
              <a:buChar char="–"/>
              <a:defRPr/>
            </a:lvl2pPr>
            <a:lvl3pPr marL="1371600" lvl="2" indent="-349250" algn="l" rtl="0">
              <a:lnSpc>
                <a:spcPct val="90000"/>
              </a:lnSpc>
              <a:spcBef>
                <a:spcPts val="700"/>
              </a:spcBef>
              <a:spcAft>
                <a:spcPts val="0"/>
              </a:spcAft>
              <a:buSzPts val="1900"/>
              <a:buChar char="•"/>
              <a:defRPr/>
            </a:lvl3pPr>
            <a:lvl4pPr marL="1828800" lvl="3" indent="-349250" algn="l" rtl="0">
              <a:lnSpc>
                <a:spcPct val="90000"/>
              </a:lnSpc>
              <a:spcBef>
                <a:spcPts val="700"/>
              </a:spcBef>
              <a:spcAft>
                <a:spcPts val="0"/>
              </a:spcAft>
              <a:buSzPts val="1900"/>
              <a:buChar char="–"/>
              <a:defRPr/>
            </a:lvl4pPr>
            <a:lvl5pPr marL="2286000" lvl="4" indent="-349250" algn="l" rtl="0">
              <a:lnSpc>
                <a:spcPct val="90000"/>
              </a:lnSpc>
              <a:spcBef>
                <a:spcPts val="700"/>
              </a:spcBef>
              <a:spcAft>
                <a:spcPts val="0"/>
              </a:spcAft>
              <a:buSzPts val="1900"/>
              <a:buChar char="•"/>
              <a:defRPr/>
            </a:lvl5pPr>
            <a:lvl6pPr marL="2743200" lvl="5" indent="-349250" algn="l" rtl="0">
              <a:lnSpc>
                <a:spcPct val="90000"/>
              </a:lnSpc>
              <a:spcBef>
                <a:spcPts val="700"/>
              </a:spcBef>
              <a:spcAft>
                <a:spcPts val="0"/>
              </a:spcAft>
              <a:buSzPts val="1900"/>
              <a:buChar char="–"/>
              <a:defRPr/>
            </a:lvl6pPr>
            <a:lvl7pPr marL="3200400" lvl="6" indent="-349250" algn="l" rtl="0">
              <a:lnSpc>
                <a:spcPct val="90000"/>
              </a:lnSpc>
              <a:spcBef>
                <a:spcPts val="700"/>
              </a:spcBef>
              <a:spcAft>
                <a:spcPts val="0"/>
              </a:spcAft>
              <a:buSzPts val="1900"/>
              <a:buChar char="•"/>
              <a:defRPr/>
            </a:lvl7pPr>
            <a:lvl8pPr marL="3657600" lvl="7" indent="-349250" algn="l" rtl="0">
              <a:lnSpc>
                <a:spcPct val="90000"/>
              </a:lnSpc>
              <a:spcBef>
                <a:spcPts val="700"/>
              </a:spcBef>
              <a:spcAft>
                <a:spcPts val="0"/>
              </a:spcAft>
              <a:buSzPts val="1900"/>
              <a:buChar char="–"/>
              <a:defRPr/>
            </a:lvl8pPr>
            <a:lvl9pPr marL="4114800" lvl="8" indent="-349250" algn="l" rtl="0">
              <a:lnSpc>
                <a:spcPct val="90000"/>
              </a:lnSpc>
              <a:spcBef>
                <a:spcPts val="700"/>
              </a:spcBef>
              <a:spcAft>
                <a:spcPts val="0"/>
              </a:spcAft>
              <a:buSzPts val="19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Logo">
  <p:cSld name="Quote with Logo">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99646" y="1905000"/>
            <a:ext cx="8458800" cy="22095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4000"/>
              <a:buFont typeface="Calibri"/>
              <a:buNone/>
              <a:defRPr sz="4000" b="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9" name="Google Shape;69;p13"/>
          <p:cNvSpPr txBox="1">
            <a:spLocks noGrp="1"/>
          </p:cNvSpPr>
          <p:nvPr>
            <p:ph type="body" idx="1"/>
          </p:nvPr>
        </p:nvSpPr>
        <p:spPr>
          <a:xfrm>
            <a:off x="3504524" y="4191000"/>
            <a:ext cx="8154000" cy="7620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0"/>
              </a:spcBef>
              <a:spcAft>
                <a:spcPts val="0"/>
              </a:spcAft>
              <a:buClr>
                <a:schemeClr val="dk1"/>
              </a:buClr>
              <a:buSzPts val="2400"/>
              <a:buFont typeface="Arial"/>
              <a:buChar char="–"/>
              <a:defRPr sz="24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70" name="Google Shape;70;p13"/>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71" name="Google Shape;71;p13"/>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Picture">
  <p:cSld name="Quote with Picture">
    <p:spTree>
      <p:nvGrpSpPr>
        <p:cNvPr id="1" name="Shape 72"/>
        <p:cNvGrpSpPr/>
        <p:nvPr/>
      </p:nvGrpSpPr>
      <p:grpSpPr>
        <a:xfrm>
          <a:off x="0" y="0"/>
          <a:ext cx="0" cy="0"/>
          <a:chOff x="0" y="0"/>
          <a:chExt cx="0" cy="0"/>
        </a:xfrm>
      </p:grpSpPr>
      <p:sp>
        <p:nvSpPr>
          <p:cNvPr id="73" name="Google Shape;73;p14" descr="Customer photo can be included here"/>
          <p:cNvSpPr>
            <a:spLocks noGrp="1"/>
          </p:cNvSpPr>
          <p:nvPr>
            <p:ph type="pic" idx="2"/>
          </p:nvPr>
        </p:nvSpPr>
        <p:spPr>
          <a:xfrm>
            <a:off x="531954" y="1905000"/>
            <a:ext cx="2195100" cy="3072300"/>
          </a:xfrm>
          <a:prstGeom prst="rect">
            <a:avLst/>
          </a:prstGeom>
          <a:noFill/>
          <a:ln>
            <a:noFill/>
          </a:ln>
        </p:spPr>
        <p:txBody>
          <a:bodyPr spcFirstLastPara="1" wrap="square" lIns="0" tIns="91425" rIns="0" bIns="0" anchor="t" anchorCtr="0">
            <a:noAutofit/>
          </a:bodyPr>
          <a:lstStyle>
            <a:lvl1pPr marR="0" lvl="0" algn="ctr" rtl="0">
              <a:lnSpc>
                <a:spcPct val="90000"/>
              </a:lnSpc>
              <a:spcBef>
                <a:spcPts val="0"/>
              </a:spcBef>
              <a:spcAft>
                <a:spcPts val="0"/>
              </a:spcAft>
              <a:buClr>
                <a:srgbClr val="666666"/>
              </a:buClr>
              <a:buSzPts val="1900"/>
              <a:buFont typeface="Arial"/>
              <a:buNone/>
              <a:defRPr sz="19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1900"/>
              <a:buFont typeface="Arial"/>
              <a:buChar char="–"/>
              <a:defRPr sz="19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4" name="Google Shape;74;p14"/>
          <p:cNvSpPr txBox="1">
            <a:spLocks noGrp="1"/>
          </p:cNvSpPr>
          <p:nvPr>
            <p:ph type="title"/>
          </p:nvPr>
        </p:nvSpPr>
        <p:spPr>
          <a:xfrm>
            <a:off x="3199646" y="1905000"/>
            <a:ext cx="8458800" cy="22095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dk1"/>
              </a:buClr>
              <a:buSzPts val="4000"/>
              <a:buFont typeface="Calibri"/>
              <a:buNone/>
              <a:defRPr sz="4000" b="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75" name="Google Shape;75;p14"/>
          <p:cNvSpPr txBox="1">
            <a:spLocks noGrp="1"/>
          </p:cNvSpPr>
          <p:nvPr>
            <p:ph type="body" idx="1"/>
          </p:nvPr>
        </p:nvSpPr>
        <p:spPr>
          <a:xfrm>
            <a:off x="3504524" y="4191000"/>
            <a:ext cx="8154000" cy="7620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0"/>
              </a:spcBef>
              <a:spcAft>
                <a:spcPts val="0"/>
              </a:spcAft>
              <a:buClr>
                <a:schemeClr val="dk1"/>
              </a:buClr>
              <a:buSzPts val="2400"/>
              <a:buFont typeface="Arial"/>
              <a:buChar char="–"/>
              <a:defRPr sz="24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76" name="Google Shape;76;p14"/>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77" name="Google Shape;77;p14"/>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0" name="Google Shape;80;p15"/>
          <p:cNvSpPr txBox="1">
            <a:spLocks noGrp="1"/>
          </p:cNvSpPr>
          <p:nvPr>
            <p:ph type="body" idx="1"/>
          </p:nvPr>
        </p:nvSpPr>
        <p:spPr>
          <a:xfrm>
            <a:off x="531952" y="1524001"/>
            <a:ext cx="5411700" cy="44196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cxnSp>
        <p:nvCxnSpPr>
          <p:cNvPr id="81" name="Google Shape;81;p15"/>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82" name="Google Shape;82;p15"/>
          <p:cNvSpPr txBox="1">
            <a:spLocks noGrp="1"/>
          </p:cNvSpPr>
          <p:nvPr>
            <p:ph type="body" idx="2"/>
          </p:nvPr>
        </p:nvSpPr>
        <p:spPr>
          <a:xfrm>
            <a:off x="6248448" y="1524001"/>
            <a:ext cx="5411700" cy="44196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sp>
        <p:nvSpPr>
          <p:cNvPr id="83" name="Google Shape;83;p15"/>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84" name="Google Shape;84;p15"/>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7" name="Google Shape;87;p16"/>
          <p:cNvSpPr txBox="1">
            <a:spLocks noGrp="1"/>
          </p:cNvSpPr>
          <p:nvPr>
            <p:ph type="body" idx="1"/>
          </p:nvPr>
        </p:nvSpPr>
        <p:spPr>
          <a:xfrm>
            <a:off x="531959" y="1524001"/>
            <a:ext cx="3475500" cy="4419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cxnSp>
        <p:nvCxnSpPr>
          <p:cNvPr id="88" name="Google Shape;88;p16"/>
          <p:cNvCxnSpPr/>
          <p:nvPr/>
        </p:nvCxnSpPr>
        <p:spPr>
          <a:xfrm>
            <a:off x="4190502"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89" name="Google Shape;89;p16"/>
          <p:cNvSpPr txBox="1">
            <a:spLocks noGrp="1"/>
          </p:cNvSpPr>
          <p:nvPr>
            <p:ph type="body" idx="2"/>
          </p:nvPr>
        </p:nvSpPr>
        <p:spPr>
          <a:xfrm>
            <a:off x="4358193" y="1524001"/>
            <a:ext cx="3475500" cy="4419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cxnSp>
        <p:nvCxnSpPr>
          <p:cNvPr id="90" name="Google Shape;90;p16"/>
          <p:cNvCxnSpPr/>
          <p:nvPr/>
        </p:nvCxnSpPr>
        <p:spPr>
          <a:xfrm>
            <a:off x="8001496"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91" name="Google Shape;91;p16"/>
          <p:cNvSpPr txBox="1">
            <a:spLocks noGrp="1"/>
          </p:cNvSpPr>
          <p:nvPr>
            <p:ph type="body" idx="3"/>
          </p:nvPr>
        </p:nvSpPr>
        <p:spPr>
          <a:xfrm>
            <a:off x="8184428" y="1524001"/>
            <a:ext cx="3475500" cy="4419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92" name="Google Shape;92;p16"/>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3" name="Google Shape;93;p16"/>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94"/>
        <p:cNvGrpSpPr/>
        <p:nvPr/>
      </p:nvGrpSpPr>
      <p:grpSpPr>
        <a:xfrm>
          <a:off x="0" y="0"/>
          <a:ext cx="0" cy="0"/>
          <a:chOff x="0" y="0"/>
          <a:chExt cx="0" cy="0"/>
        </a:xfrm>
      </p:grpSpPr>
      <p:sp>
        <p:nvSpPr>
          <p:cNvPr id="95" name="Google Shape;95;p17"/>
          <p:cNvSpPr txBox="1">
            <a:spLocks noGrp="1"/>
          </p:cNvSpPr>
          <p:nvPr>
            <p:ph type="body" idx="1"/>
          </p:nvPr>
        </p:nvSpPr>
        <p:spPr>
          <a:xfrm>
            <a:off x="531952" y="1524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96" name="Google Shape;96;p17"/>
          <p:cNvSpPr txBox="1">
            <a:spLocks noGrp="1"/>
          </p:cNvSpPr>
          <p:nvPr>
            <p:ph type="body" idx="2"/>
          </p:nvPr>
        </p:nvSpPr>
        <p:spPr>
          <a:xfrm>
            <a:off x="6248448" y="1524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97" name="Google Shape;97;p17"/>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8" name="Google Shape;98;p17"/>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7"/>
          <p:cNvSpPr txBox="1">
            <a:spLocks noGrp="1"/>
          </p:cNvSpPr>
          <p:nvPr>
            <p:ph type="body" idx="3"/>
          </p:nvPr>
        </p:nvSpPr>
        <p:spPr>
          <a:xfrm>
            <a:off x="531952" y="3810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sp>
        <p:nvSpPr>
          <p:cNvPr id="100" name="Google Shape;100;p17"/>
          <p:cNvSpPr txBox="1">
            <a:spLocks noGrp="1"/>
          </p:cNvSpPr>
          <p:nvPr>
            <p:ph type="body" idx="4"/>
          </p:nvPr>
        </p:nvSpPr>
        <p:spPr>
          <a:xfrm>
            <a:off x="6248448" y="3810006"/>
            <a:ext cx="5411700" cy="21336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SzPts val="2400"/>
              <a:buChar char="•"/>
              <a:defRPr sz="2400"/>
            </a:lvl1pPr>
            <a:lvl2pPr marL="914400" lvl="1" indent="-355600" algn="l" rtl="0">
              <a:lnSpc>
                <a:spcPct val="90000"/>
              </a:lnSpc>
              <a:spcBef>
                <a:spcPts val="800"/>
              </a:spcBef>
              <a:spcAft>
                <a:spcPts val="0"/>
              </a:spcAft>
              <a:buSzPts val="2000"/>
              <a:buChar char="–"/>
              <a:defRPr sz="2000"/>
            </a:lvl2pPr>
            <a:lvl3pPr marL="1371600" lvl="2" indent="-349250" algn="l" rtl="0">
              <a:lnSpc>
                <a:spcPct val="90000"/>
              </a:lnSpc>
              <a:spcBef>
                <a:spcPts val="700"/>
              </a:spcBef>
              <a:spcAft>
                <a:spcPts val="0"/>
              </a:spcAft>
              <a:buSzPts val="1900"/>
              <a:buChar char="•"/>
              <a:defRPr sz="1900"/>
            </a:lvl3pPr>
            <a:lvl4pPr marL="1828800" lvl="3" indent="-330200" algn="l" rtl="0">
              <a:lnSpc>
                <a:spcPct val="90000"/>
              </a:lnSpc>
              <a:spcBef>
                <a:spcPts val="700"/>
              </a:spcBef>
              <a:spcAft>
                <a:spcPts val="0"/>
              </a:spcAft>
              <a:buSzPts val="1600"/>
              <a:buChar char="–"/>
              <a:defRPr sz="1600"/>
            </a:lvl4pPr>
            <a:lvl5pPr marL="2286000" lvl="4" indent="-323850" algn="l" rtl="0">
              <a:lnSpc>
                <a:spcPct val="90000"/>
              </a:lnSpc>
              <a:spcBef>
                <a:spcPts val="700"/>
              </a:spcBef>
              <a:spcAft>
                <a:spcPts val="0"/>
              </a:spcAft>
              <a:buSzPts val="1500"/>
              <a:buChar char="•"/>
              <a:defRPr sz="1500"/>
            </a:lvl5pPr>
            <a:lvl6pPr marL="2743200" lvl="5" indent="-323850" algn="l" rtl="0">
              <a:lnSpc>
                <a:spcPct val="90000"/>
              </a:lnSpc>
              <a:spcBef>
                <a:spcPts val="700"/>
              </a:spcBef>
              <a:spcAft>
                <a:spcPts val="0"/>
              </a:spcAft>
              <a:buSzPts val="1500"/>
              <a:buChar char="–"/>
              <a:defRPr sz="1500"/>
            </a:lvl6pPr>
            <a:lvl7pPr marL="3200400" lvl="6" indent="-323850" algn="l" rtl="0">
              <a:lnSpc>
                <a:spcPct val="90000"/>
              </a:lnSpc>
              <a:spcBef>
                <a:spcPts val="700"/>
              </a:spcBef>
              <a:spcAft>
                <a:spcPts val="0"/>
              </a:spcAft>
              <a:buSzPts val="1500"/>
              <a:buChar char="•"/>
              <a:defRPr sz="1500"/>
            </a:lvl7pPr>
            <a:lvl8pPr marL="3657600" lvl="7" indent="-323850" algn="l" rtl="0">
              <a:lnSpc>
                <a:spcPct val="90000"/>
              </a:lnSpc>
              <a:spcBef>
                <a:spcPts val="700"/>
              </a:spcBef>
              <a:spcAft>
                <a:spcPts val="0"/>
              </a:spcAft>
              <a:buSzPts val="1500"/>
              <a:buChar char="–"/>
              <a:defRPr sz="1500"/>
            </a:lvl8pPr>
            <a:lvl9pPr marL="4114800" lvl="8" indent="-323850" algn="l" rtl="0">
              <a:lnSpc>
                <a:spcPct val="90000"/>
              </a:lnSpc>
              <a:spcBef>
                <a:spcPts val="700"/>
              </a:spcBef>
              <a:spcAft>
                <a:spcPts val="0"/>
              </a:spcAft>
              <a:buSzPts val="1500"/>
              <a:buChar char="•"/>
              <a:defRPr sz="1500"/>
            </a:lvl9pPr>
          </a:lstStyle>
          <a:p>
            <a:endParaRPr/>
          </a:p>
        </p:txBody>
      </p:sp>
      <p:cxnSp>
        <p:nvCxnSpPr>
          <p:cNvPr id="101" name="Google Shape;101;p17"/>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02" name="Google Shape;102;p17"/>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adrant for Infographics">
  <p:cSld name="Quadrant for Infographics">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05" name="Google Shape;105;p18"/>
          <p:cNvSpPr txBox="1">
            <a:spLocks noGrp="1"/>
          </p:cNvSpPr>
          <p:nvPr>
            <p:ph type="body" idx="1"/>
          </p:nvPr>
        </p:nvSpPr>
        <p:spPr>
          <a:xfrm>
            <a:off x="2437445" y="1524001"/>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cxnSp>
        <p:nvCxnSpPr>
          <p:cNvPr id="106" name="Google Shape;106;p18"/>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07" name="Google Shape;107;p18"/>
          <p:cNvSpPr txBox="1">
            <a:spLocks noGrp="1"/>
          </p:cNvSpPr>
          <p:nvPr>
            <p:ph type="body" idx="2"/>
          </p:nvPr>
        </p:nvSpPr>
        <p:spPr>
          <a:xfrm>
            <a:off x="8153935" y="1524001"/>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cxnSp>
        <p:nvCxnSpPr>
          <p:cNvPr id="108" name="Google Shape;108;p18"/>
          <p:cNvCxnSpPr/>
          <p:nvPr/>
        </p:nvCxnSpPr>
        <p:spPr>
          <a:xfrm rot="10800000">
            <a:off x="532151" y="3733800"/>
            <a:ext cx="11127900" cy="0"/>
          </a:xfrm>
          <a:prstGeom prst="straightConnector1">
            <a:avLst/>
          </a:prstGeom>
          <a:noFill/>
          <a:ln w="19050" cap="flat" cmpd="sng">
            <a:solidFill>
              <a:schemeClr val="lt2"/>
            </a:solidFill>
            <a:prstDash val="solid"/>
            <a:miter lim="800000"/>
            <a:headEnd type="none" w="sm" len="sm"/>
            <a:tailEnd type="none" w="sm" len="sm"/>
          </a:ln>
        </p:spPr>
      </p:cxnSp>
      <p:sp>
        <p:nvSpPr>
          <p:cNvPr id="109" name="Google Shape;109;p18"/>
          <p:cNvSpPr txBox="1">
            <a:spLocks noGrp="1"/>
          </p:cNvSpPr>
          <p:nvPr>
            <p:ph type="body" idx="3"/>
          </p:nvPr>
        </p:nvSpPr>
        <p:spPr>
          <a:xfrm>
            <a:off x="2437445" y="3931920"/>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sp>
        <p:nvSpPr>
          <p:cNvPr id="110" name="Google Shape;110;p18"/>
          <p:cNvSpPr txBox="1">
            <a:spLocks noGrp="1"/>
          </p:cNvSpPr>
          <p:nvPr>
            <p:ph type="body" idx="4"/>
          </p:nvPr>
        </p:nvSpPr>
        <p:spPr>
          <a:xfrm>
            <a:off x="8153935" y="3931920"/>
            <a:ext cx="3506100" cy="20115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400"/>
              <a:buFont typeface="Arial"/>
              <a:buNone/>
              <a:defRPr sz="24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sp>
        <p:nvSpPr>
          <p:cNvPr id="111" name="Google Shape;111;p18"/>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12" name="Google Shape;112;p18"/>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etric">
  <p:cSld name="Metric">
    <p:spTree>
      <p:nvGrpSpPr>
        <p:cNvPr id="1" name="Shape 113"/>
        <p:cNvGrpSpPr/>
        <p:nvPr/>
      </p:nvGrpSpPr>
      <p:grpSpPr>
        <a:xfrm>
          <a:off x="0" y="0"/>
          <a:ext cx="0" cy="0"/>
          <a:chOff x="0" y="0"/>
          <a:chExt cx="0" cy="0"/>
        </a:xfrm>
      </p:grpSpPr>
      <p:sp>
        <p:nvSpPr>
          <p:cNvPr id="114" name="Google Shape;114;p19" descr="A large metric can be called out here in font size 166pt, Calibri"/>
          <p:cNvSpPr txBox="1">
            <a:spLocks noGrp="1"/>
          </p:cNvSpPr>
          <p:nvPr>
            <p:ph type="title"/>
          </p:nvPr>
        </p:nvSpPr>
        <p:spPr>
          <a:xfrm>
            <a:off x="760618" y="1524000"/>
            <a:ext cx="4077600" cy="2743200"/>
          </a:xfrm>
          <a:prstGeom prst="rect">
            <a:avLst/>
          </a:prstGeom>
          <a:noFill/>
          <a:ln>
            <a:noFill/>
          </a:ln>
        </p:spPr>
        <p:txBody>
          <a:bodyPr spcFirstLastPara="1" wrap="square" lIns="0" tIns="0" rIns="0" bIns="0" anchor="ctr" anchorCtr="0">
            <a:noAutofit/>
          </a:bodyPr>
          <a:lstStyle>
            <a:lvl1pPr lvl="0" algn="r" rtl="0">
              <a:lnSpc>
                <a:spcPct val="80000"/>
              </a:lnSpc>
              <a:spcBef>
                <a:spcPts val="0"/>
              </a:spcBef>
              <a:spcAft>
                <a:spcPts val="0"/>
              </a:spcAft>
              <a:buClr>
                <a:schemeClr val="accent5"/>
              </a:buClr>
              <a:buSzPts val="16700"/>
              <a:buFont typeface="Calibri"/>
              <a:buNone/>
              <a:defRPr sz="16700" b="1">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15" name="Google Shape;115;p19"/>
          <p:cNvSpPr txBox="1">
            <a:spLocks noGrp="1"/>
          </p:cNvSpPr>
          <p:nvPr>
            <p:ph type="body" idx="1"/>
          </p:nvPr>
        </p:nvSpPr>
        <p:spPr>
          <a:xfrm>
            <a:off x="5257588" y="1524000"/>
            <a:ext cx="5030400" cy="27432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1200"/>
              </a:spcBef>
              <a:spcAft>
                <a:spcPts val="0"/>
              </a:spcAft>
              <a:buSzPts val="2800"/>
              <a:buFont typeface="Arial"/>
              <a:buNone/>
              <a:defRPr sz="2800"/>
            </a:lvl1pPr>
            <a:lvl2pPr marL="914400" lvl="1" indent="-355600" algn="l" rtl="0">
              <a:lnSpc>
                <a:spcPct val="90000"/>
              </a:lnSpc>
              <a:spcBef>
                <a:spcPts val="1200"/>
              </a:spcBef>
              <a:spcAft>
                <a:spcPts val="0"/>
              </a:spcAft>
              <a:buSzPts val="2000"/>
              <a:buFont typeface="Arial"/>
              <a:buChar char="•"/>
              <a:defRPr sz="2000"/>
            </a:lvl2pPr>
            <a:lvl3pPr marL="1371600" lvl="2" indent="-355600" algn="l" rtl="0">
              <a:lnSpc>
                <a:spcPct val="90000"/>
              </a:lnSpc>
              <a:spcBef>
                <a:spcPts val="1200"/>
              </a:spcBef>
              <a:spcAft>
                <a:spcPts val="0"/>
              </a:spcAft>
              <a:buSzPts val="2000"/>
              <a:buFont typeface="Arial"/>
              <a:buChar char="•"/>
              <a:defRPr sz="2000"/>
            </a:lvl3pPr>
            <a:lvl4pPr marL="1828800" lvl="3" indent="-355600" algn="l" rtl="0">
              <a:lnSpc>
                <a:spcPct val="90000"/>
              </a:lnSpc>
              <a:spcBef>
                <a:spcPts val="1200"/>
              </a:spcBef>
              <a:spcAft>
                <a:spcPts val="0"/>
              </a:spcAft>
              <a:buSzPts val="2000"/>
              <a:buFont typeface="Arial"/>
              <a:buChar char="•"/>
              <a:defRPr sz="2000"/>
            </a:lvl4pPr>
            <a:lvl5pPr marL="2286000" lvl="4" indent="-355600" algn="l" rtl="0">
              <a:lnSpc>
                <a:spcPct val="90000"/>
              </a:lnSpc>
              <a:spcBef>
                <a:spcPts val="1200"/>
              </a:spcBef>
              <a:spcAft>
                <a:spcPts val="0"/>
              </a:spcAft>
              <a:buSzPts val="2000"/>
              <a:buFont typeface="Arial"/>
              <a:buChar char="•"/>
              <a:defRPr sz="2000"/>
            </a:lvl5pPr>
            <a:lvl6pPr marL="2743200" lvl="5" indent="-355600" algn="l" rtl="0">
              <a:lnSpc>
                <a:spcPct val="90000"/>
              </a:lnSpc>
              <a:spcBef>
                <a:spcPts val="1200"/>
              </a:spcBef>
              <a:spcAft>
                <a:spcPts val="0"/>
              </a:spcAft>
              <a:buSzPts val="2000"/>
              <a:buFont typeface="Arial"/>
              <a:buChar char="•"/>
              <a:defRPr sz="2000"/>
            </a:lvl6pPr>
            <a:lvl7pPr marL="3200400" lvl="6" indent="-355600" algn="l" rtl="0">
              <a:lnSpc>
                <a:spcPct val="90000"/>
              </a:lnSpc>
              <a:spcBef>
                <a:spcPts val="1200"/>
              </a:spcBef>
              <a:spcAft>
                <a:spcPts val="0"/>
              </a:spcAft>
              <a:buSzPts val="2000"/>
              <a:buFont typeface="Arial"/>
              <a:buChar char="•"/>
              <a:defRPr sz="2000"/>
            </a:lvl7pPr>
            <a:lvl8pPr marL="3657600" lvl="7" indent="-355600" algn="l" rtl="0">
              <a:lnSpc>
                <a:spcPct val="90000"/>
              </a:lnSpc>
              <a:spcBef>
                <a:spcPts val="1200"/>
              </a:spcBef>
              <a:spcAft>
                <a:spcPts val="0"/>
              </a:spcAft>
              <a:buSzPts val="2000"/>
              <a:buFont typeface="Arial"/>
              <a:buChar char="•"/>
              <a:defRPr sz="2000"/>
            </a:lvl8pPr>
            <a:lvl9pPr marL="4114800" lvl="8" indent="-355600" algn="l" rtl="0">
              <a:lnSpc>
                <a:spcPct val="90000"/>
              </a:lnSpc>
              <a:spcBef>
                <a:spcPts val="1200"/>
              </a:spcBef>
              <a:spcAft>
                <a:spcPts val="0"/>
              </a:spcAft>
              <a:buSzPts val="2000"/>
              <a:buFont typeface="Arial"/>
              <a:buChar char="•"/>
              <a:defRPr sz="2000"/>
            </a:lvl9pPr>
          </a:lstStyle>
          <a:p>
            <a:endParaRPr/>
          </a:p>
        </p:txBody>
      </p:sp>
      <p:sp>
        <p:nvSpPr>
          <p:cNvPr id="116" name="Google Shape;116;p19"/>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17" name="Google Shape;117;p19"/>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0" name="Google Shape;120;p20"/>
          <p:cNvSpPr txBox="1">
            <a:spLocks noGrp="1"/>
          </p:cNvSpPr>
          <p:nvPr>
            <p:ph type="body" idx="1"/>
          </p:nvPr>
        </p:nvSpPr>
        <p:spPr>
          <a:xfrm>
            <a:off x="531951" y="1524000"/>
            <a:ext cx="5414700" cy="7620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0"/>
              </a:spcBef>
              <a:spcAft>
                <a:spcPts val="0"/>
              </a:spcAft>
              <a:buSzPts val="2800"/>
              <a:buNone/>
              <a:defRPr sz="2800" b="1"/>
            </a:lvl1pPr>
            <a:lvl2pPr marL="914400" lvl="1" indent="-228600" algn="l" rtl="0">
              <a:lnSpc>
                <a:spcPct val="90000"/>
              </a:lnSpc>
              <a:spcBef>
                <a:spcPts val="800"/>
              </a:spcBef>
              <a:spcAft>
                <a:spcPts val="0"/>
              </a:spcAft>
              <a:buSzPts val="2000"/>
              <a:buNone/>
              <a:defRPr sz="2000" b="1"/>
            </a:lvl2pPr>
            <a:lvl3pPr marL="1371600" lvl="2" indent="-228600" algn="l" rtl="0">
              <a:lnSpc>
                <a:spcPct val="90000"/>
              </a:lnSpc>
              <a:spcBef>
                <a:spcPts val="700"/>
              </a:spcBef>
              <a:spcAft>
                <a:spcPts val="0"/>
              </a:spcAft>
              <a:buSzPts val="1900"/>
              <a:buNone/>
              <a:defRPr sz="1900" b="1"/>
            </a:lvl3pPr>
            <a:lvl4pPr marL="1828800" lvl="3" indent="-228600" algn="l" rtl="0">
              <a:lnSpc>
                <a:spcPct val="90000"/>
              </a:lnSpc>
              <a:spcBef>
                <a:spcPts val="700"/>
              </a:spcBef>
              <a:spcAft>
                <a:spcPts val="0"/>
              </a:spcAft>
              <a:buSzPts val="1600"/>
              <a:buNone/>
              <a:defRPr sz="1600" b="1"/>
            </a:lvl4pPr>
            <a:lvl5pPr marL="2286000" lvl="4" indent="-228600" algn="l" rtl="0">
              <a:lnSpc>
                <a:spcPct val="90000"/>
              </a:lnSpc>
              <a:spcBef>
                <a:spcPts val="700"/>
              </a:spcBef>
              <a:spcAft>
                <a:spcPts val="0"/>
              </a:spcAft>
              <a:buSzPts val="1600"/>
              <a:buNone/>
              <a:defRPr sz="1600" b="1"/>
            </a:lvl5pPr>
            <a:lvl6pPr marL="2743200" lvl="5" indent="-228600" algn="l" rtl="0">
              <a:lnSpc>
                <a:spcPct val="90000"/>
              </a:lnSpc>
              <a:spcBef>
                <a:spcPts val="700"/>
              </a:spcBef>
              <a:spcAft>
                <a:spcPts val="0"/>
              </a:spcAft>
              <a:buSzPts val="1600"/>
              <a:buNone/>
              <a:defRPr sz="1600" b="1"/>
            </a:lvl6pPr>
            <a:lvl7pPr marL="3200400" lvl="6" indent="-228600" algn="l" rtl="0">
              <a:lnSpc>
                <a:spcPct val="90000"/>
              </a:lnSpc>
              <a:spcBef>
                <a:spcPts val="700"/>
              </a:spcBef>
              <a:spcAft>
                <a:spcPts val="0"/>
              </a:spcAft>
              <a:buSzPts val="1600"/>
              <a:buNone/>
              <a:defRPr sz="1600" b="1"/>
            </a:lvl7pPr>
            <a:lvl8pPr marL="3657600" lvl="7" indent="-228600" algn="l" rtl="0">
              <a:lnSpc>
                <a:spcPct val="90000"/>
              </a:lnSpc>
              <a:spcBef>
                <a:spcPts val="700"/>
              </a:spcBef>
              <a:spcAft>
                <a:spcPts val="0"/>
              </a:spcAft>
              <a:buSzPts val="1600"/>
              <a:buNone/>
              <a:defRPr sz="1600" b="1"/>
            </a:lvl8pPr>
            <a:lvl9pPr marL="4114800" lvl="8" indent="-228600" algn="l" rtl="0">
              <a:lnSpc>
                <a:spcPct val="90000"/>
              </a:lnSpc>
              <a:spcBef>
                <a:spcPts val="700"/>
              </a:spcBef>
              <a:spcAft>
                <a:spcPts val="0"/>
              </a:spcAft>
              <a:buSzPts val="1600"/>
              <a:buNone/>
              <a:defRPr sz="1600" b="1"/>
            </a:lvl9pPr>
          </a:lstStyle>
          <a:p>
            <a:endParaRPr/>
          </a:p>
        </p:txBody>
      </p:sp>
      <p:sp>
        <p:nvSpPr>
          <p:cNvPr id="121" name="Google Shape;121;p20"/>
          <p:cNvSpPr txBox="1">
            <a:spLocks noGrp="1"/>
          </p:cNvSpPr>
          <p:nvPr>
            <p:ph type="body" idx="2"/>
          </p:nvPr>
        </p:nvSpPr>
        <p:spPr>
          <a:xfrm>
            <a:off x="531951" y="2362200"/>
            <a:ext cx="5414700" cy="35811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cxnSp>
        <p:nvCxnSpPr>
          <p:cNvPr id="122" name="Google Shape;122;p20"/>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23" name="Google Shape;123;p20"/>
          <p:cNvSpPr txBox="1">
            <a:spLocks noGrp="1"/>
          </p:cNvSpPr>
          <p:nvPr>
            <p:ph type="body" idx="3"/>
          </p:nvPr>
        </p:nvSpPr>
        <p:spPr>
          <a:xfrm>
            <a:off x="6245391" y="1524000"/>
            <a:ext cx="5414700" cy="762000"/>
          </a:xfrm>
          <a:prstGeom prst="rect">
            <a:avLst/>
          </a:prstGeom>
          <a:noFill/>
          <a:ln>
            <a:noFill/>
          </a:ln>
        </p:spPr>
        <p:txBody>
          <a:bodyPr spcFirstLastPara="1" wrap="square" lIns="0" tIns="0" rIns="0" bIns="0" anchor="ctr" anchorCtr="0">
            <a:noAutofit/>
          </a:bodyPr>
          <a:lstStyle>
            <a:lvl1pPr marL="457200" lvl="0" indent="-228600" algn="l" rtl="0">
              <a:lnSpc>
                <a:spcPct val="90000"/>
              </a:lnSpc>
              <a:spcBef>
                <a:spcPts val="0"/>
              </a:spcBef>
              <a:spcAft>
                <a:spcPts val="0"/>
              </a:spcAft>
              <a:buSzPts val="2800"/>
              <a:buNone/>
              <a:defRPr sz="2800" b="1"/>
            </a:lvl1pPr>
            <a:lvl2pPr marL="914400" lvl="1" indent="-228600" algn="l" rtl="0">
              <a:lnSpc>
                <a:spcPct val="90000"/>
              </a:lnSpc>
              <a:spcBef>
                <a:spcPts val="800"/>
              </a:spcBef>
              <a:spcAft>
                <a:spcPts val="0"/>
              </a:spcAft>
              <a:buSzPts val="2000"/>
              <a:buNone/>
              <a:defRPr sz="2000" b="1"/>
            </a:lvl2pPr>
            <a:lvl3pPr marL="1371600" lvl="2" indent="-228600" algn="l" rtl="0">
              <a:lnSpc>
                <a:spcPct val="90000"/>
              </a:lnSpc>
              <a:spcBef>
                <a:spcPts val="700"/>
              </a:spcBef>
              <a:spcAft>
                <a:spcPts val="0"/>
              </a:spcAft>
              <a:buSzPts val="1900"/>
              <a:buNone/>
              <a:defRPr sz="1900" b="1"/>
            </a:lvl3pPr>
            <a:lvl4pPr marL="1828800" lvl="3" indent="-228600" algn="l" rtl="0">
              <a:lnSpc>
                <a:spcPct val="90000"/>
              </a:lnSpc>
              <a:spcBef>
                <a:spcPts val="700"/>
              </a:spcBef>
              <a:spcAft>
                <a:spcPts val="0"/>
              </a:spcAft>
              <a:buSzPts val="1600"/>
              <a:buNone/>
              <a:defRPr sz="1600" b="1"/>
            </a:lvl4pPr>
            <a:lvl5pPr marL="2286000" lvl="4" indent="-228600" algn="l" rtl="0">
              <a:lnSpc>
                <a:spcPct val="90000"/>
              </a:lnSpc>
              <a:spcBef>
                <a:spcPts val="700"/>
              </a:spcBef>
              <a:spcAft>
                <a:spcPts val="0"/>
              </a:spcAft>
              <a:buSzPts val="1600"/>
              <a:buNone/>
              <a:defRPr sz="1600" b="1"/>
            </a:lvl5pPr>
            <a:lvl6pPr marL="2743200" lvl="5" indent="-228600" algn="l" rtl="0">
              <a:lnSpc>
                <a:spcPct val="90000"/>
              </a:lnSpc>
              <a:spcBef>
                <a:spcPts val="700"/>
              </a:spcBef>
              <a:spcAft>
                <a:spcPts val="0"/>
              </a:spcAft>
              <a:buSzPts val="1600"/>
              <a:buNone/>
              <a:defRPr sz="1600" b="1"/>
            </a:lvl6pPr>
            <a:lvl7pPr marL="3200400" lvl="6" indent="-228600" algn="l" rtl="0">
              <a:lnSpc>
                <a:spcPct val="90000"/>
              </a:lnSpc>
              <a:spcBef>
                <a:spcPts val="700"/>
              </a:spcBef>
              <a:spcAft>
                <a:spcPts val="0"/>
              </a:spcAft>
              <a:buSzPts val="1600"/>
              <a:buNone/>
              <a:defRPr sz="1600" b="1"/>
            </a:lvl7pPr>
            <a:lvl8pPr marL="3657600" lvl="7" indent="-228600" algn="l" rtl="0">
              <a:lnSpc>
                <a:spcPct val="90000"/>
              </a:lnSpc>
              <a:spcBef>
                <a:spcPts val="700"/>
              </a:spcBef>
              <a:spcAft>
                <a:spcPts val="0"/>
              </a:spcAft>
              <a:buSzPts val="1600"/>
              <a:buNone/>
              <a:defRPr sz="1600" b="1"/>
            </a:lvl8pPr>
            <a:lvl9pPr marL="4114800" lvl="8" indent="-228600" algn="l" rtl="0">
              <a:lnSpc>
                <a:spcPct val="90000"/>
              </a:lnSpc>
              <a:spcBef>
                <a:spcPts val="700"/>
              </a:spcBef>
              <a:spcAft>
                <a:spcPts val="0"/>
              </a:spcAft>
              <a:buSzPts val="1600"/>
              <a:buNone/>
              <a:defRPr sz="1600" b="1"/>
            </a:lvl9pPr>
          </a:lstStyle>
          <a:p>
            <a:endParaRPr/>
          </a:p>
        </p:txBody>
      </p:sp>
      <p:sp>
        <p:nvSpPr>
          <p:cNvPr id="124" name="Google Shape;124;p20"/>
          <p:cNvSpPr txBox="1">
            <a:spLocks noGrp="1"/>
          </p:cNvSpPr>
          <p:nvPr>
            <p:ph type="body" idx="4"/>
          </p:nvPr>
        </p:nvSpPr>
        <p:spPr>
          <a:xfrm>
            <a:off x="6245391" y="2362200"/>
            <a:ext cx="5414700" cy="35811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sp>
        <p:nvSpPr>
          <p:cNvPr id="125" name="Google Shape;125;p20"/>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26" name="Google Shape;126;p20"/>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out Picture"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31959" y="2600324"/>
            <a:ext cx="11127900" cy="13716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4800"/>
              <a:buFont typeface="Calibri"/>
              <a:buNone/>
              <a:defRPr sz="4800" b="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8" name="Google Shape;18;p3"/>
          <p:cNvSpPr txBox="1">
            <a:spLocks noGrp="1"/>
          </p:cNvSpPr>
          <p:nvPr>
            <p:ph type="body" idx="1"/>
          </p:nvPr>
        </p:nvSpPr>
        <p:spPr>
          <a:xfrm>
            <a:off x="531959" y="4038599"/>
            <a:ext cx="11127900" cy="914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None/>
              <a:defRPr sz="2400" b="1">
                <a:solidFill>
                  <a:schemeClr val="dk1"/>
                </a:solidFill>
              </a:defRPr>
            </a:lvl1pPr>
            <a:lvl2pPr marL="914400" lvl="1" indent="-228600" algn="l" rtl="0">
              <a:lnSpc>
                <a:spcPct val="90000"/>
              </a:lnSpc>
              <a:spcBef>
                <a:spcPts val="800"/>
              </a:spcBef>
              <a:spcAft>
                <a:spcPts val="0"/>
              </a:spcAft>
              <a:buSzPts val="1900"/>
              <a:buNone/>
              <a:defRPr sz="1900">
                <a:solidFill>
                  <a:srgbClr val="888888"/>
                </a:solidFill>
              </a:defRPr>
            </a:lvl2pPr>
            <a:lvl3pPr marL="1371600" lvl="2" indent="-228600" algn="l" rtl="0">
              <a:lnSpc>
                <a:spcPct val="90000"/>
              </a:lnSpc>
              <a:spcBef>
                <a:spcPts val="700"/>
              </a:spcBef>
              <a:spcAft>
                <a:spcPts val="0"/>
              </a:spcAft>
              <a:buSzPts val="1600"/>
              <a:buNone/>
              <a:defRPr sz="1600">
                <a:solidFill>
                  <a:srgbClr val="888888"/>
                </a:solidFill>
              </a:defRPr>
            </a:lvl3pPr>
            <a:lvl4pPr marL="1828800" lvl="3" indent="-228600" algn="l" rtl="0">
              <a:lnSpc>
                <a:spcPct val="90000"/>
              </a:lnSpc>
              <a:spcBef>
                <a:spcPts val="700"/>
              </a:spcBef>
              <a:spcAft>
                <a:spcPts val="0"/>
              </a:spcAft>
              <a:buSzPts val="1500"/>
              <a:buNone/>
              <a:defRPr sz="1500">
                <a:solidFill>
                  <a:srgbClr val="888888"/>
                </a:solidFill>
              </a:defRPr>
            </a:lvl4pPr>
            <a:lvl5pPr marL="2286000" lvl="4" indent="-228600" algn="l" rtl="0">
              <a:lnSpc>
                <a:spcPct val="90000"/>
              </a:lnSpc>
              <a:spcBef>
                <a:spcPts val="700"/>
              </a:spcBef>
              <a:spcAft>
                <a:spcPts val="0"/>
              </a:spcAft>
              <a:buSzPts val="1500"/>
              <a:buNone/>
              <a:defRPr sz="1500">
                <a:solidFill>
                  <a:srgbClr val="888888"/>
                </a:solidFill>
              </a:defRPr>
            </a:lvl5pPr>
            <a:lvl6pPr marL="2743200" lvl="5" indent="-228600" algn="l" rtl="0">
              <a:lnSpc>
                <a:spcPct val="90000"/>
              </a:lnSpc>
              <a:spcBef>
                <a:spcPts val="700"/>
              </a:spcBef>
              <a:spcAft>
                <a:spcPts val="0"/>
              </a:spcAft>
              <a:buSzPts val="1500"/>
              <a:buNone/>
              <a:defRPr sz="1500">
                <a:solidFill>
                  <a:srgbClr val="888888"/>
                </a:solidFill>
              </a:defRPr>
            </a:lvl6pPr>
            <a:lvl7pPr marL="3200400" lvl="6" indent="-228600" algn="l" rtl="0">
              <a:lnSpc>
                <a:spcPct val="90000"/>
              </a:lnSpc>
              <a:spcBef>
                <a:spcPts val="700"/>
              </a:spcBef>
              <a:spcAft>
                <a:spcPts val="0"/>
              </a:spcAft>
              <a:buSzPts val="1500"/>
              <a:buNone/>
              <a:defRPr sz="1500">
                <a:solidFill>
                  <a:srgbClr val="888888"/>
                </a:solidFill>
              </a:defRPr>
            </a:lvl7pPr>
            <a:lvl8pPr marL="3657600" lvl="7" indent="-228600" algn="l" rtl="0">
              <a:lnSpc>
                <a:spcPct val="90000"/>
              </a:lnSpc>
              <a:spcBef>
                <a:spcPts val="700"/>
              </a:spcBef>
              <a:spcAft>
                <a:spcPts val="0"/>
              </a:spcAft>
              <a:buSzPts val="1500"/>
              <a:buNone/>
              <a:defRPr sz="1500">
                <a:solidFill>
                  <a:srgbClr val="888888"/>
                </a:solidFill>
              </a:defRPr>
            </a:lvl8pPr>
            <a:lvl9pPr marL="4114800" lvl="8" indent="-228600" algn="l" rtl="0">
              <a:lnSpc>
                <a:spcPct val="90000"/>
              </a:lnSpc>
              <a:spcBef>
                <a:spcPts val="700"/>
              </a:spcBef>
              <a:spcAft>
                <a:spcPts val="0"/>
              </a:spcAft>
              <a:buSzPts val="1500"/>
              <a:buNone/>
              <a:defRPr sz="1500">
                <a:solidFill>
                  <a:srgbClr val="888888"/>
                </a:solidFill>
              </a:defRPr>
            </a:lvl9pPr>
          </a:lstStyle>
          <a:p>
            <a:endParaRPr/>
          </a:p>
        </p:txBody>
      </p:sp>
      <p:sp>
        <p:nvSpPr>
          <p:cNvPr id="19" name="Google Shape;19;p3"/>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20" name="Google Shape;20;p3"/>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Only">
  <p:cSld name="Title-Only">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9" name="Google Shape;129;p21"/>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0" name="Google Shape;130;p21"/>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3" name="Google Shape;133;p22"/>
          <p:cNvSpPr txBox="1">
            <a:spLocks noGrp="1"/>
          </p:cNvSpPr>
          <p:nvPr>
            <p:ph type="body" idx="1"/>
          </p:nvPr>
        </p:nvSpPr>
        <p:spPr>
          <a:xfrm>
            <a:off x="531953" y="1373742"/>
            <a:ext cx="11127900" cy="3432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b="1"/>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
        <p:nvSpPr>
          <p:cNvPr id="134" name="Google Shape;134;p22"/>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5" name="Google Shape;135;p22"/>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8" name="Google Shape;138;p23" descr="Chart using colors from the approved palette included here"/>
          <p:cNvSpPr txBox="1">
            <a:spLocks noGrp="1"/>
          </p:cNvSpPr>
          <p:nvPr>
            <p:ph type="body" idx="1"/>
          </p:nvPr>
        </p:nvSpPr>
        <p:spPr>
          <a:xfrm>
            <a:off x="531800" y="1524000"/>
            <a:ext cx="7591500" cy="44196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SzPts val="2800"/>
              <a:buChar char="•"/>
              <a:defRPr sz="2800"/>
            </a:lvl1pPr>
            <a:lvl2pPr marL="914400" lvl="1" indent="-381000" algn="l" rtl="0">
              <a:lnSpc>
                <a:spcPct val="90000"/>
              </a:lnSpc>
              <a:spcBef>
                <a:spcPts val="800"/>
              </a:spcBef>
              <a:spcAft>
                <a:spcPts val="0"/>
              </a:spcAft>
              <a:buSzPts val="2400"/>
              <a:buChar char="–"/>
              <a:defRPr sz="2400"/>
            </a:lvl2pPr>
            <a:lvl3pPr marL="1371600" lvl="2" indent="-355600" algn="l" rtl="0">
              <a:lnSpc>
                <a:spcPct val="90000"/>
              </a:lnSpc>
              <a:spcBef>
                <a:spcPts val="700"/>
              </a:spcBef>
              <a:spcAft>
                <a:spcPts val="0"/>
              </a:spcAft>
              <a:buSzPts val="2000"/>
              <a:buChar char="•"/>
              <a:defRPr sz="2000"/>
            </a:lvl3pPr>
            <a:lvl4pPr marL="1828800" lvl="3" indent="-349250" algn="l" rtl="0">
              <a:lnSpc>
                <a:spcPct val="90000"/>
              </a:lnSpc>
              <a:spcBef>
                <a:spcPts val="700"/>
              </a:spcBef>
              <a:spcAft>
                <a:spcPts val="0"/>
              </a:spcAft>
              <a:buSzPts val="1900"/>
              <a:buChar char="–"/>
              <a:defRPr sz="1900"/>
            </a:lvl4pPr>
            <a:lvl5pPr marL="2286000" lvl="4" indent="-330200" algn="l" rtl="0">
              <a:lnSpc>
                <a:spcPct val="90000"/>
              </a:lnSpc>
              <a:spcBef>
                <a:spcPts val="700"/>
              </a:spcBef>
              <a:spcAft>
                <a:spcPts val="0"/>
              </a:spcAft>
              <a:buSzPts val="1600"/>
              <a:buChar char="•"/>
              <a:defRPr sz="1600"/>
            </a:lvl5pPr>
            <a:lvl6pPr marL="2743200" lvl="5" indent="-330200" algn="l" rtl="0">
              <a:lnSpc>
                <a:spcPct val="90000"/>
              </a:lnSpc>
              <a:spcBef>
                <a:spcPts val="700"/>
              </a:spcBef>
              <a:spcAft>
                <a:spcPts val="0"/>
              </a:spcAft>
              <a:buSzPts val="1600"/>
              <a:buChar char="–"/>
              <a:defRPr sz="1600"/>
            </a:lvl6pPr>
            <a:lvl7pPr marL="3200400" lvl="6" indent="-330200" algn="l" rtl="0">
              <a:lnSpc>
                <a:spcPct val="90000"/>
              </a:lnSpc>
              <a:spcBef>
                <a:spcPts val="700"/>
              </a:spcBef>
              <a:spcAft>
                <a:spcPts val="0"/>
              </a:spcAft>
              <a:buSzPts val="1600"/>
              <a:buChar char="•"/>
              <a:defRPr sz="1600"/>
            </a:lvl7pPr>
            <a:lvl8pPr marL="3657600" lvl="7" indent="-330200" algn="l" rtl="0">
              <a:lnSpc>
                <a:spcPct val="90000"/>
              </a:lnSpc>
              <a:spcBef>
                <a:spcPts val="700"/>
              </a:spcBef>
              <a:spcAft>
                <a:spcPts val="0"/>
              </a:spcAft>
              <a:buSzPts val="1600"/>
              <a:buChar char="–"/>
              <a:defRPr sz="1600"/>
            </a:lvl8pPr>
            <a:lvl9pPr marL="4114800" lvl="8" indent="-330200" algn="l" rtl="0">
              <a:lnSpc>
                <a:spcPct val="90000"/>
              </a:lnSpc>
              <a:spcBef>
                <a:spcPts val="700"/>
              </a:spcBef>
              <a:spcAft>
                <a:spcPts val="0"/>
              </a:spcAft>
              <a:buSzPts val="1600"/>
              <a:buChar char="•"/>
              <a:defRPr sz="1600"/>
            </a:lvl9pPr>
          </a:lstStyle>
          <a:p>
            <a:endParaRPr/>
          </a:p>
        </p:txBody>
      </p:sp>
      <p:sp>
        <p:nvSpPr>
          <p:cNvPr id="139" name="Google Shape;139;p23"/>
          <p:cNvSpPr txBox="1">
            <a:spLocks noGrp="1"/>
          </p:cNvSpPr>
          <p:nvPr>
            <p:ph type="body" idx="2"/>
          </p:nvPr>
        </p:nvSpPr>
        <p:spPr>
          <a:xfrm>
            <a:off x="8779575" y="1524001"/>
            <a:ext cx="2880300" cy="44196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2000"/>
              <a:buNone/>
              <a:defRPr sz="20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40" name="Google Shape;140;p23"/>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41" name="Google Shape;141;p23"/>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44" name="Google Shape;144;p24" descr="4-color photo can be included here"/>
          <p:cNvSpPr>
            <a:spLocks noGrp="1"/>
          </p:cNvSpPr>
          <p:nvPr>
            <p:ph type="pic" idx="2"/>
          </p:nvPr>
        </p:nvSpPr>
        <p:spPr>
          <a:xfrm>
            <a:off x="531952" y="1524000"/>
            <a:ext cx="6097500" cy="44169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5" name="Google Shape;145;p24"/>
          <p:cNvSpPr txBox="1">
            <a:spLocks noGrp="1"/>
          </p:cNvSpPr>
          <p:nvPr>
            <p:ph type="body" idx="1"/>
          </p:nvPr>
        </p:nvSpPr>
        <p:spPr>
          <a:xfrm>
            <a:off x="7010642" y="1524000"/>
            <a:ext cx="4649700" cy="44196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2000"/>
              <a:buNone/>
              <a:defRPr sz="20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46" name="Google Shape;146;p24"/>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47" name="Google Shape;147;p24"/>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50" name="Google Shape;150;p25" descr="Two 4-color photos can be included here"/>
          <p:cNvSpPr>
            <a:spLocks noGrp="1"/>
          </p:cNvSpPr>
          <p:nvPr>
            <p:ph type="pic" idx="2"/>
          </p:nvPr>
        </p:nvSpPr>
        <p:spPr>
          <a:xfrm>
            <a:off x="531951" y="1524000"/>
            <a:ext cx="5414700" cy="34749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1" name="Google Shape;151;p25"/>
          <p:cNvSpPr txBox="1">
            <a:spLocks noGrp="1"/>
          </p:cNvSpPr>
          <p:nvPr>
            <p:ph type="body" idx="1"/>
          </p:nvPr>
        </p:nvSpPr>
        <p:spPr>
          <a:xfrm>
            <a:off x="531957" y="5105400"/>
            <a:ext cx="5411700" cy="837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cxnSp>
        <p:nvCxnSpPr>
          <p:cNvPr id="152" name="Google Shape;152;p25"/>
          <p:cNvCxnSpPr/>
          <p:nvPr/>
        </p:nvCxnSpPr>
        <p:spPr>
          <a:xfrm>
            <a:off x="6096001"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53" name="Google Shape;153;p25"/>
          <p:cNvSpPr>
            <a:spLocks noGrp="1"/>
          </p:cNvSpPr>
          <p:nvPr>
            <p:ph type="pic" idx="3"/>
          </p:nvPr>
        </p:nvSpPr>
        <p:spPr>
          <a:xfrm>
            <a:off x="6248439" y="1524000"/>
            <a:ext cx="5414700" cy="34749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4" name="Google Shape;154;p25"/>
          <p:cNvSpPr txBox="1">
            <a:spLocks noGrp="1"/>
          </p:cNvSpPr>
          <p:nvPr>
            <p:ph type="body" idx="4"/>
          </p:nvPr>
        </p:nvSpPr>
        <p:spPr>
          <a:xfrm>
            <a:off x="6248444" y="5105400"/>
            <a:ext cx="5411700" cy="8379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55" name="Google Shape;155;p25"/>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56" name="Google Shape;156;p25"/>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59" name="Google Shape;159;p26" descr="Three 4-color photos can be included here"/>
          <p:cNvSpPr>
            <a:spLocks noGrp="1"/>
          </p:cNvSpPr>
          <p:nvPr>
            <p:ph type="pic" idx="2"/>
          </p:nvPr>
        </p:nvSpPr>
        <p:spPr>
          <a:xfrm>
            <a:off x="531959" y="1524000"/>
            <a:ext cx="3475500" cy="30480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0" name="Google Shape;160;p26"/>
          <p:cNvSpPr txBox="1">
            <a:spLocks noGrp="1"/>
          </p:cNvSpPr>
          <p:nvPr>
            <p:ph type="body" idx="1"/>
          </p:nvPr>
        </p:nvSpPr>
        <p:spPr>
          <a:xfrm>
            <a:off x="531957" y="4701398"/>
            <a:ext cx="3475500" cy="1242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cxnSp>
        <p:nvCxnSpPr>
          <p:cNvPr id="161" name="Google Shape;161;p26"/>
          <p:cNvCxnSpPr/>
          <p:nvPr/>
        </p:nvCxnSpPr>
        <p:spPr>
          <a:xfrm>
            <a:off x="4190502"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62" name="Google Shape;162;p26"/>
          <p:cNvSpPr>
            <a:spLocks noGrp="1"/>
          </p:cNvSpPr>
          <p:nvPr>
            <p:ph type="pic" idx="3"/>
          </p:nvPr>
        </p:nvSpPr>
        <p:spPr>
          <a:xfrm>
            <a:off x="4358193" y="1524000"/>
            <a:ext cx="3475500" cy="30480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3" name="Google Shape;163;p26"/>
          <p:cNvSpPr txBox="1">
            <a:spLocks noGrp="1"/>
          </p:cNvSpPr>
          <p:nvPr>
            <p:ph type="body" idx="4"/>
          </p:nvPr>
        </p:nvSpPr>
        <p:spPr>
          <a:xfrm>
            <a:off x="4358193" y="4701398"/>
            <a:ext cx="3475500" cy="1242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cxnSp>
        <p:nvCxnSpPr>
          <p:cNvPr id="164" name="Google Shape;164;p26"/>
          <p:cNvCxnSpPr/>
          <p:nvPr/>
        </p:nvCxnSpPr>
        <p:spPr>
          <a:xfrm>
            <a:off x="8001496" y="1524000"/>
            <a:ext cx="0" cy="4419600"/>
          </a:xfrm>
          <a:prstGeom prst="straightConnector1">
            <a:avLst/>
          </a:prstGeom>
          <a:noFill/>
          <a:ln w="19050" cap="flat" cmpd="sng">
            <a:solidFill>
              <a:schemeClr val="lt2"/>
            </a:solidFill>
            <a:prstDash val="solid"/>
            <a:miter lim="800000"/>
            <a:headEnd type="none" w="sm" len="sm"/>
            <a:tailEnd type="none" w="sm" len="sm"/>
          </a:ln>
        </p:spPr>
      </p:cxnSp>
      <p:sp>
        <p:nvSpPr>
          <p:cNvPr id="165" name="Google Shape;165;p26"/>
          <p:cNvSpPr>
            <a:spLocks noGrp="1"/>
          </p:cNvSpPr>
          <p:nvPr>
            <p:ph type="pic" idx="5"/>
          </p:nvPr>
        </p:nvSpPr>
        <p:spPr>
          <a:xfrm>
            <a:off x="8184428" y="1524000"/>
            <a:ext cx="3475500" cy="3048000"/>
          </a:xfrm>
          <a:prstGeom prst="rect">
            <a:avLst/>
          </a:prstGeom>
          <a:solidFill>
            <a:schemeClr val="lt2"/>
          </a:solidFill>
          <a:ln>
            <a:noFill/>
          </a:ln>
        </p:spPr>
        <p:txBody>
          <a:bodyPr spcFirstLastPara="1" wrap="square" lIns="0" tIns="182875" rIns="0" bIns="0" anchor="t" anchorCtr="0">
            <a:noAutofit/>
          </a:bodyPr>
          <a:lstStyle>
            <a:lvl1pPr marR="0" lvl="0" algn="ctr" rtl="0">
              <a:lnSpc>
                <a:spcPct val="90000"/>
              </a:lnSpc>
              <a:spcBef>
                <a:spcPts val="12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800"/>
              </a:spcBef>
              <a:spcAft>
                <a:spcPts val="0"/>
              </a:spcAft>
              <a:buClr>
                <a:srgbClr val="666666"/>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700"/>
              </a:spcBef>
              <a:spcAft>
                <a:spcPts val="0"/>
              </a:spcAft>
              <a:buClr>
                <a:srgbClr val="666666"/>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rgbClr val="666666"/>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6" name="Google Shape;166;p26"/>
          <p:cNvSpPr txBox="1">
            <a:spLocks noGrp="1"/>
          </p:cNvSpPr>
          <p:nvPr>
            <p:ph type="body" idx="6"/>
          </p:nvPr>
        </p:nvSpPr>
        <p:spPr>
          <a:xfrm>
            <a:off x="8184428" y="4701398"/>
            <a:ext cx="3475500" cy="1242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SzPts val="1900"/>
              <a:buNone/>
              <a:defRPr sz="1900"/>
            </a:lvl1pPr>
            <a:lvl2pPr marL="914400" lvl="1" indent="-228600" algn="l" rtl="0">
              <a:lnSpc>
                <a:spcPct val="90000"/>
              </a:lnSpc>
              <a:spcBef>
                <a:spcPts val="800"/>
              </a:spcBef>
              <a:spcAft>
                <a:spcPts val="0"/>
              </a:spcAft>
              <a:buSzPts val="1200"/>
              <a:buNone/>
              <a:defRPr sz="1200"/>
            </a:lvl2pPr>
            <a:lvl3pPr marL="1371600" lvl="2" indent="-228600" algn="l" rtl="0">
              <a:lnSpc>
                <a:spcPct val="90000"/>
              </a:lnSpc>
              <a:spcBef>
                <a:spcPts val="700"/>
              </a:spcBef>
              <a:spcAft>
                <a:spcPts val="0"/>
              </a:spcAft>
              <a:buSzPts val="1100"/>
              <a:buNone/>
              <a:defRPr sz="1100"/>
            </a:lvl3pPr>
            <a:lvl4pPr marL="1828800" lvl="3" indent="-228600" algn="l" rtl="0">
              <a:lnSpc>
                <a:spcPct val="90000"/>
              </a:lnSpc>
              <a:spcBef>
                <a:spcPts val="700"/>
              </a:spcBef>
              <a:spcAft>
                <a:spcPts val="0"/>
              </a:spcAft>
              <a:buSzPts val="900"/>
              <a:buNone/>
              <a:defRPr sz="900"/>
            </a:lvl4pPr>
            <a:lvl5pPr marL="2286000" lvl="4" indent="-228600" algn="l" rtl="0">
              <a:lnSpc>
                <a:spcPct val="90000"/>
              </a:lnSpc>
              <a:spcBef>
                <a:spcPts val="700"/>
              </a:spcBef>
              <a:spcAft>
                <a:spcPts val="0"/>
              </a:spcAft>
              <a:buSzPts val="900"/>
              <a:buNone/>
              <a:defRPr sz="900"/>
            </a:lvl5pPr>
            <a:lvl6pPr marL="2743200" lvl="5" indent="-228600" algn="l" rtl="0">
              <a:lnSpc>
                <a:spcPct val="90000"/>
              </a:lnSpc>
              <a:spcBef>
                <a:spcPts val="700"/>
              </a:spcBef>
              <a:spcAft>
                <a:spcPts val="0"/>
              </a:spcAft>
              <a:buSzPts val="900"/>
              <a:buNone/>
              <a:defRPr sz="900"/>
            </a:lvl6pPr>
            <a:lvl7pPr marL="3200400" lvl="6" indent="-228600" algn="l" rtl="0">
              <a:lnSpc>
                <a:spcPct val="90000"/>
              </a:lnSpc>
              <a:spcBef>
                <a:spcPts val="700"/>
              </a:spcBef>
              <a:spcAft>
                <a:spcPts val="0"/>
              </a:spcAft>
              <a:buSzPts val="900"/>
              <a:buNone/>
              <a:defRPr sz="900"/>
            </a:lvl7pPr>
            <a:lvl8pPr marL="3657600" lvl="7" indent="-228600" algn="l" rtl="0">
              <a:lnSpc>
                <a:spcPct val="90000"/>
              </a:lnSpc>
              <a:spcBef>
                <a:spcPts val="700"/>
              </a:spcBef>
              <a:spcAft>
                <a:spcPts val="0"/>
              </a:spcAft>
              <a:buSzPts val="900"/>
              <a:buNone/>
              <a:defRPr sz="900"/>
            </a:lvl8pPr>
            <a:lvl9pPr marL="4114800" lvl="8" indent="-228600" algn="l" rtl="0">
              <a:lnSpc>
                <a:spcPct val="90000"/>
              </a:lnSpc>
              <a:spcBef>
                <a:spcPts val="700"/>
              </a:spcBef>
              <a:spcAft>
                <a:spcPts val="0"/>
              </a:spcAft>
              <a:buSzPts val="900"/>
              <a:buNone/>
              <a:defRPr sz="900"/>
            </a:lvl9pPr>
          </a:lstStyle>
          <a:p>
            <a:endParaRPr/>
          </a:p>
        </p:txBody>
      </p:sp>
      <p:sp>
        <p:nvSpPr>
          <p:cNvPr id="167" name="Google Shape;167;p26"/>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68" name="Google Shape;168;p26"/>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afe Harbor Back">
  <p:cSld name="Safe Harbor Back">
    <p:spTree>
      <p:nvGrpSpPr>
        <p:cNvPr id="1"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3200">
                <a:solidFill>
                  <a:schemeClr val="dk1"/>
                </a:solidFill>
                <a:latin typeface="Calibri"/>
                <a:ea typeface="Calibri"/>
                <a:cs typeface="Calibri"/>
                <a:sym typeface="Calibri"/>
              </a:rPr>
              <a:t>Safe Harbor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73" name="Google Shape;173;p27"/>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4"/>
        <p:cNvGrpSpPr/>
        <p:nvPr/>
      </p:nvGrpSpPr>
      <p:grpSpPr>
        <a:xfrm>
          <a:off x="0" y="0"/>
          <a:ext cx="0" cy="0"/>
          <a:chOff x="0" y="0"/>
          <a:chExt cx="0" cy="0"/>
        </a:xfrm>
      </p:grpSpPr>
      <p:sp>
        <p:nvSpPr>
          <p:cNvPr id="175" name="Google Shape;175;p28"/>
          <p:cNvSpPr txBox="1">
            <a:spLocks noGrp="1"/>
          </p:cNvSpPr>
          <p:nvPr>
            <p:ph type="ctrTitle"/>
          </p:nvPr>
        </p:nvSpPr>
        <p:spPr>
          <a:xfrm>
            <a:off x="415611" y="992767"/>
            <a:ext cx="11360700" cy="2736900"/>
          </a:xfrm>
          <a:prstGeom prst="rect">
            <a:avLst/>
          </a:prstGeom>
        </p:spPr>
        <p:txBody>
          <a:bodyPr spcFirstLastPara="1" wrap="square" lIns="0" tIns="0" rIns="0" bIns="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76" name="Google Shape;176;p28"/>
          <p:cNvSpPr txBox="1">
            <a:spLocks noGrp="1"/>
          </p:cNvSpPr>
          <p:nvPr>
            <p:ph type="subTitle" idx="1"/>
          </p:nvPr>
        </p:nvSpPr>
        <p:spPr>
          <a:xfrm>
            <a:off x="415600" y="3778833"/>
            <a:ext cx="11360700" cy="1056900"/>
          </a:xfrm>
          <a:prstGeom prst="rect">
            <a:avLst/>
          </a:prstGeom>
        </p:spPr>
        <p:txBody>
          <a:bodyPr spcFirstLastPara="1" wrap="square" lIns="0" tIns="0" rIns="0" bIns="0" anchor="t" anchorCtr="0">
            <a:noAutofit/>
          </a:bodyPr>
          <a:lstStyle>
            <a:lvl1pPr lvl="0" algn="ctr" rtl="0">
              <a:lnSpc>
                <a:spcPct val="100000"/>
              </a:lnSpc>
              <a:spcBef>
                <a:spcPts val="1200"/>
              </a:spcBef>
              <a:spcAft>
                <a:spcPts val="0"/>
              </a:spcAft>
              <a:buSzPts val="3700"/>
              <a:buNone/>
              <a:defRPr sz="3700"/>
            </a:lvl1pPr>
            <a:lvl2pPr lvl="1" algn="ctr" rtl="0">
              <a:lnSpc>
                <a:spcPct val="100000"/>
              </a:lnSpc>
              <a:spcBef>
                <a:spcPts val="800"/>
              </a:spcBef>
              <a:spcAft>
                <a:spcPts val="0"/>
              </a:spcAft>
              <a:buSzPts val="3700"/>
              <a:buNone/>
              <a:defRPr sz="3700"/>
            </a:lvl2pPr>
            <a:lvl3pPr lvl="2" algn="ctr" rtl="0">
              <a:lnSpc>
                <a:spcPct val="100000"/>
              </a:lnSpc>
              <a:spcBef>
                <a:spcPts val="700"/>
              </a:spcBef>
              <a:spcAft>
                <a:spcPts val="0"/>
              </a:spcAft>
              <a:buSzPts val="3700"/>
              <a:buNone/>
              <a:defRPr sz="3700"/>
            </a:lvl3pPr>
            <a:lvl4pPr lvl="3" algn="ctr" rtl="0">
              <a:lnSpc>
                <a:spcPct val="100000"/>
              </a:lnSpc>
              <a:spcBef>
                <a:spcPts val="700"/>
              </a:spcBef>
              <a:spcAft>
                <a:spcPts val="0"/>
              </a:spcAft>
              <a:buSzPts val="3700"/>
              <a:buNone/>
              <a:defRPr sz="3700"/>
            </a:lvl4pPr>
            <a:lvl5pPr lvl="4" algn="ctr" rtl="0">
              <a:lnSpc>
                <a:spcPct val="100000"/>
              </a:lnSpc>
              <a:spcBef>
                <a:spcPts val="700"/>
              </a:spcBef>
              <a:spcAft>
                <a:spcPts val="0"/>
              </a:spcAft>
              <a:buSzPts val="3700"/>
              <a:buNone/>
              <a:defRPr sz="3700"/>
            </a:lvl5pPr>
            <a:lvl6pPr lvl="5" algn="ctr" rtl="0">
              <a:lnSpc>
                <a:spcPct val="100000"/>
              </a:lnSpc>
              <a:spcBef>
                <a:spcPts val="700"/>
              </a:spcBef>
              <a:spcAft>
                <a:spcPts val="0"/>
              </a:spcAft>
              <a:buSzPts val="3700"/>
              <a:buNone/>
              <a:defRPr sz="3700"/>
            </a:lvl6pPr>
            <a:lvl7pPr lvl="6" algn="ctr" rtl="0">
              <a:lnSpc>
                <a:spcPct val="100000"/>
              </a:lnSpc>
              <a:spcBef>
                <a:spcPts val="700"/>
              </a:spcBef>
              <a:spcAft>
                <a:spcPts val="0"/>
              </a:spcAft>
              <a:buSzPts val="3700"/>
              <a:buNone/>
              <a:defRPr sz="3700"/>
            </a:lvl7pPr>
            <a:lvl8pPr lvl="7" algn="ctr" rtl="0">
              <a:lnSpc>
                <a:spcPct val="100000"/>
              </a:lnSpc>
              <a:spcBef>
                <a:spcPts val="700"/>
              </a:spcBef>
              <a:spcAft>
                <a:spcPts val="0"/>
              </a:spcAft>
              <a:buSzPts val="3700"/>
              <a:buNone/>
              <a:defRPr sz="3700"/>
            </a:lvl8pPr>
            <a:lvl9pPr lvl="8" algn="ctr" rtl="0">
              <a:lnSpc>
                <a:spcPct val="100000"/>
              </a:lnSpc>
              <a:spcBef>
                <a:spcPts val="700"/>
              </a:spcBef>
              <a:spcAft>
                <a:spcPts val="0"/>
              </a:spcAft>
              <a:buSzPts val="3700"/>
              <a:buNone/>
              <a:defRPr sz="3700"/>
            </a:lvl9pPr>
          </a:lstStyle>
          <a:p>
            <a:endParaRPr/>
          </a:p>
        </p:txBody>
      </p:sp>
      <p:sp>
        <p:nvSpPr>
          <p:cNvPr id="177" name="Google Shape;177;p28"/>
          <p:cNvSpPr txBox="1">
            <a:spLocks noGrp="1"/>
          </p:cNvSpPr>
          <p:nvPr>
            <p:ph type="sldNum" idx="12"/>
          </p:nvPr>
        </p:nvSpPr>
        <p:spPr>
          <a:xfrm>
            <a:off x="11296610" y="6217622"/>
            <a:ext cx="731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3" name="Google Shape;23;p4"/>
          <p:cNvSpPr txBox="1">
            <a:spLocks noGrp="1"/>
          </p:cNvSpPr>
          <p:nvPr>
            <p:ph type="body" idx="1"/>
          </p:nvPr>
        </p:nvSpPr>
        <p:spPr>
          <a:xfrm>
            <a:off x="531296" y="1524001"/>
            <a:ext cx="11129700" cy="4419600"/>
          </a:xfrm>
          <a:prstGeom prst="rect">
            <a:avLst/>
          </a:prstGeom>
          <a:noFill/>
          <a:ln>
            <a:noFill/>
          </a:ln>
        </p:spPr>
        <p:txBody>
          <a:bodyPr spcFirstLastPara="1" wrap="square" lIns="0" tIns="0" rIns="0" bIns="0" anchor="t" anchorCtr="0">
            <a:noAutofit/>
          </a:bodyPr>
          <a:lstStyle>
            <a:lvl1pPr marL="457200" lvl="0" indent="-349250" algn="l" rtl="0">
              <a:lnSpc>
                <a:spcPct val="90000"/>
              </a:lnSpc>
              <a:spcBef>
                <a:spcPts val="1200"/>
              </a:spcBef>
              <a:spcAft>
                <a:spcPts val="0"/>
              </a:spcAft>
              <a:buSzPts val="1900"/>
              <a:buChar char="•"/>
              <a:defRPr/>
            </a:lvl1pPr>
            <a:lvl2pPr marL="914400" lvl="1" indent="-349250" algn="l" rtl="0">
              <a:lnSpc>
                <a:spcPct val="90000"/>
              </a:lnSpc>
              <a:spcBef>
                <a:spcPts val="800"/>
              </a:spcBef>
              <a:spcAft>
                <a:spcPts val="0"/>
              </a:spcAft>
              <a:buSzPts val="1900"/>
              <a:buChar char="–"/>
              <a:defRPr/>
            </a:lvl2pPr>
            <a:lvl3pPr marL="1371600" lvl="2" indent="-349250" algn="l" rtl="0">
              <a:lnSpc>
                <a:spcPct val="90000"/>
              </a:lnSpc>
              <a:spcBef>
                <a:spcPts val="700"/>
              </a:spcBef>
              <a:spcAft>
                <a:spcPts val="0"/>
              </a:spcAft>
              <a:buSzPts val="1900"/>
              <a:buChar char="•"/>
              <a:defRPr/>
            </a:lvl3pPr>
            <a:lvl4pPr marL="1828800" lvl="3" indent="-349250" algn="l" rtl="0">
              <a:lnSpc>
                <a:spcPct val="90000"/>
              </a:lnSpc>
              <a:spcBef>
                <a:spcPts val="700"/>
              </a:spcBef>
              <a:spcAft>
                <a:spcPts val="0"/>
              </a:spcAft>
              <a:buSzPts val="1900"/>
              <a:buChar char="–"/>
              <a:defRPr/>
            </a:lvl4pPr>
            <a:lvl5pPr marL="2286000" lvl="4" indent="-349250" algn="l" rtl="0">
              <a:lnSpc>
                <a:spcPct val="90000"/>
              </a:lnSpc>
              <a:spcBef>
                <a:spcPts val="700"/>
              </a:spcBef>
              <a:spcAft>
                <a:spcPts val="0"/>
              </a:spcAft>
              <a:buSzPts val="1900"/>
              <a:buChar char="•"/>
              <a:defRPr/>
            </a:lvl5pPr>
            <a:lvl6pPr marL="2743200" lvl="5" indent="-349250" algn="l" rtl="0">
              <a:lnSpc>
                <a:spcPct val="90000"/>
              </a:lnSpc>
              <a:spcBef>
                <a:spcPts val="700"/>
              </a:spcBef>
              <a:spcAft>
                <a:spcPts val="0"/>
              </a:spcAft>
              <a:buSzPts val="1900"/>
              <a:buChar char="–"/>
              <a:defRPr/>
            </a:lvl6pPr>
            <a:lvl7pPr marL="3200400" lvl="6" indent="-349250" algn="l" rtl="0">
              <a:lnSpc>
                <a:spcPct val="90000"/>
              </a:lnSpc>
              <a:spcBef>
                <a:spcPts val="700"/>
              </a:spcBef>
              <a:spcAft>
                <a:spcPts val="0"/>
              </a:spcAft>
              <a:buSzPts val="1900"/>
              <a:buChar char="•"/>
              <a:defRPr/>
            </a:lvl7pPr>
            <a:lvl8pPr marL="3657600" lvl="7" indent="-349250" algn="l" rtl="0">
              <a:lnSpc>
                <a:spcPct val="90000"/>
              </a:lnSpc>
              <a:spcBef>
                <a:spcPts val="700"/>
              </a:spcBef>
              <a:spcAft>
                <a:spcPts val="0"/>
              </a:spcAft>
              <a:buSzPts val="1900"/>
              <a:buChar char="–"/>
              <a:defRPr/>
            </a:lvl8pPr>
            <a:lvl9pPr marL="4114800" lvl="8" indent="-349250" algn="l" rtl="0">
              <a:lnSpc>
                <a:spcPct val="90000"/>
              </a:lnSpc>
              <a:spcBef>
                <a:spcPts val="700"/>
              </a:spcBef>
              <a:spcAft>
                <a:spcPts val="0"/>
              </a:spcAft>
              <a:buSzPts val="1900"/>
              <a:buChar char="•"/>
              <a:defRPr/>
            </a:lvl9pPr>
          </a:lstStyle>
          <a:p>
            <a:endParaRPr/>
          </a:p>
        </p:txBody>
      </p:sp>
      <p:sp>
        <p:nvSpPr>
          <p:cNvPr id="24" name="Google Shape;24;p4"/>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25" name="Google Shape;25;p4"/>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06406" y="12702"/>
            <a:ext cx="9941100" cy="6465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28" name="Google Shape;28;p5"/>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a:solidFill>
                  <a:srgbClr val="666666"/>
                </a:solidFill>
                <a:latin typeface="Calibri"/>
                <a:ea typeface="Calibri"/>
                <a:cs typeface="Calibri"/>
                <a:sym typeface="Calibri"/>
              </a:defRPr>
            </a:lvl1pPr>
            <a:lvl2pPr marL="0" marR="0" lvl="1" indent="0" algn="r" rtl="0">
              <a:spcBef>
                <a:spcPts val="0"/>
              </a:spcBef>
              <a:buNone/>
              <a:defRPr sz="1100">
                <a:solidFill>
                  <a:srgbClr val="666666"/>
                </a:solidFill>
                <a:latin typeface="Calibri"/>
                <a:ea typeface="Calibri"/>
                <a:cs typeface="Calibri"/>
                <a:sym typeface="Calibri"/>
              </a:defRPr>
            </a:lvl2pPr>
            <a:lvl3pPr marL="0" marR="0" lvl="2" indent="0" algn="r" rtl="0">
              <a:spcBef>
                <a:spcPts val="0"/>
              </a:spcBef>
              <a:buNone/>
              <a:defRPr sz="1100">
                <a:solidFill>
                  <a:srgbClr val="666666"/>
                </a:solidFill>
                <a:latin typeface="Calibri"/>
                <a:ea typeface="Calibri"/>
                <a:cs typeface="Calibri"/>
                <a:sym typeface="Calibri"/>
              </a:defRPr>
            </a:lvl3pPr>
            <a:lvl4pPr marL="0" marR="0" lvl="3" indent="0" algn="r" rtl="0">
              <a:spcBef>
                <a:spcPts val="0"/>
              </a:spcBef>
              <a:buNone/>
              <a:defRPr sz="1100">
                <a:solidFill>
                  <a:srgbClr val="666666"/>
                </a:solidFill>
                <a:latin typeface="Calibri"/>
                <a:ea typeface="Calibri"/>
                <a:cs typeface="Calibri"/>
                <a:sym typeface="Calibri"/>
              </a:defRPr>
            </a:lvl4pPr>
            <a:lvl5pPr marL="0" marR="0" lvl="4" indent="0" algn="r" rtl="0">
              <a:spcBef>
                <a:spcPts val="0"/>
              </a:spcBef>
              <a:buNone/>
              <a:defRPr sz="1100">
                <a:solidFill>
                  <a:srgbClr val="666666"/>
                </a:solidFill>
                <a:latin typeface="Calibri"/>
                <a:ea typeface="Calibri"/>
                <a:cs typeface="Calibri"/>
                <a:sym typeface="Calibri"/>
              </a:defRPr>
            </a:lvl5pPr>
            <a:lvl6pPr marL="0" marR="0" lvl="5" indent="0" algn="r" rtl="0">
              <a:spcBef>
                <a:spcPts val="0"/>
              </a:spcBef>
              <a:buNone/>
              <a:defRPr sz="1100">
                <a:solidFill>
                  <a:srgbClr val="666666"/>
                </a:solidFill>
                <a:latin typeface="Calibri"/>
                <a:ea typeface="Calibri"/>
                <a:cs typeface="Calibri"/>
                <a:sym typeface="Calibri"/>
              </a:defRPr>
            </a:lvl6pPr>
            <a:lvl7pPr marL="0" marR="0" lvl="6" indent="0" algn="r" rtl="0">
              <a:spcBef>
                <a:spcPts val="0"/>
              </a:spcBef>
              <a:buNone/>
              <a:defRPr sz="1100">
                <a:solidFill>
                  <a:srgbClr val="666666"/>
                </a:solidFill>
                <a:latin typeface="Calibri"/>
                <a:ea typeface="Calibri"/>
                <a:cs typeface="Calibri"/>
                <a:sym typeface="Calibri"/>
              </a:defRPr>
            </a:lvl7pPr>
            <a:lvl8pPr marL="0" marR="0" lvl="7" indent="0" algn="r" rtl="0">
              <a:spcBef>
                <a:spcPts val="0"/>
              </a:spcBef>
              <a:buNone/>
              <a:defRPr sz="1100">
                <a:solidFill>
                  <a:srgbClr val="666666"/>
                </a:solidFill>
                <a:latin typeface="Calibri"/>
                <a:ea typeface="Calibri"/>
                <a:cs typeface="Calibri"/>
                <a:sym typeface="Calibri"/>
              </a:defRPr>
            </a:lvl8pPr>
            <a:lvl9pPr marL="0" marR="0" lvl="8" indent="0" algn="r" rtl="0">
              <a:spcBef>
                <a:spcPts val="0"/>
              </a:spcBef>
              <a:buNone/>
              <a:defRPr sz="1100">
                <a:solidFill>
                  <a:srgbClr val="66666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
        <p:cNvGrpSpPr/>
        <p:nvPr/>
      </p:nvGrpSpPr>
      <p:grpSpPr>
        <a:xfrm>
          <a:off x="0" y="0"/>
          <a:ext cx="0" cy="0"/>
          <a:chOff x="0" y="0"/>
          <a:chExt cx="0" cy="0"/>
        </a:xfrm>
      </p:grpSpPr>
      <p:sp>
        <p:nvSpPr>
          <p:cNvPr id="30" name="Google Shape;30;p6"/>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31" name="Google Shape;31;p6"/>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with Picture">
  <p:cSld name="2_Title Slide with Picture">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900">
              <a:solidFill>
                <a:schemeClr val="lt1"/>
              </a:solidFill>
              <a:latin typeface="Calibri"/>
              <a:ea typeface="Calibri"/>
              <a:cs typeface="Calibri"/>
              <a:sym typeface="Calibri"/>
            </a:endParaRPr>
          </a:p>
        </p:txBody>
      </p:sp>
      <p:sp>
        <p:nvSpPr>
          <p:cNvPr id="34" name="Google Shape;34;p7"/>
          <p:cNvSpPr txBox="1">
            <a:spLocks noGrp="1"/>
          </p:cNvSpPr>
          <p:nvPr>
            <p:ph type="ctrTitle"/>
          </p:nvPr>
        </p:nvSpPr>
        <p:spPr>
          <a:xfrm>
            <a:off x="531951" y="739781"/>
            <a:ext cx="8765100" cy="14700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5" name="Google Shape;35;p7"/>
          <p:cNvSpPr txBox="1">
            <a:spLocks noGrp="1"/>
          </p:cNvSpPr>
          <p:nvPr>
            <p:ph type="subTitle" idx="1"/>
          </p:nvPr>
        </p:nvSpPr>
        <p:spPr>
          <a:xfrm>
            <a:off x="531902" y="2286000"/>
            <a:ext cx="8766300" cy="914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2400"/>
              <a:buNone/>
              <a:defRPr sz="2400" b="1">
                <a:solidFill>
                  <a:schemeClr val="lt1"/>
                </a:solidFill>
              </a:defRPr>
            </a:lvl1pPr>
            <a:lvl2pPr lvl="1" algn="ctr" rtl="0">
              <a:lnSpc>
                <a:spcPct val="90000"/>
              </a:lnSpc>
              <a:spcBef>
                <a:spcPts val="800"/>
              </a:spcBef>
              <a:spcAft>
                <a:spcPts val="0"/>
              </a:spcAft>
              <a:buSzPts val="2400"/>
              <a:buNone/>
              <a:defRPr>
                <a:solidFill>
                  <a:schemeClr val="lt1"/>
                </a:solidFill>
              </a:defRPr>
            </a:lvl2pPr>
            <a:lvl3pPr lvl="2" algn="ctr" rtl="0">
              <a:lnSpc>
                <a:spcPct val="90000"/>
              </a:lnSpc>
              <a:spcBef>
                <a:spcPts val="700"/>
              </a:spcBef>
              <a:spcAft>
                <a:spcPts val="0"/>
              </a:spcAft>
              <a:buSzPts val="2000"/>
              <a:buNone/>
              <a:defRPr>
                <a:solidFill>
                  <a:schemeClr val="lt1"/>
                </a:solidFill>
              </a:defRPr>
            </a:lvl3pPr>
            <a:lvl4pPr lvl="3" algn="ctr" rtl="0">
              <a:lnSpc>
                <a:spcPct val="90000"/>
              </a:lnSpc>
              <a:spcBef>
                <a:spcPts val="700"/>
              </a:spcBef>
              <a:spcAft>
                <a:spcPts val="0"/>
              </a:spcAft>
              <a:buSzPts val="1900"/>
              <a:buNone/>
              <a:defRPr>
                <a:solidFill>
                  <a:schemeClr val="lt1"/>
                </a:solidFill>
              </a:defRPr>
            </a:lvl4pPr>
            <a:lvl5pPr lvl="4" algn="ctr" rtl="0">
              <a:lnSpc>
                <a:spcPct val="90000"/>
              </a:lnSpc>
              <a:spcBef>
                <a:spcPts val="700"/>
              </a:spcBef>
              <a:spcAft>
                <a:spcPts val="0"/>
              </a:spcAft>
              <a:buSzPts val="1600"/>
              <a:buNone/>
              <a:defRPr>
                <a:solidFill>
                  <a:schemeClr val="lt1"/>
                </a:solidFill>
              </a:defRPr>
            </a:lvl5pPr>
            <a:lvl6pPr lvl="5" algn="ctr" rtl="0">
              <a:lnSpc>
                <a:spcPct val="90000"/>
              </a:lnSpc>
              <a:spcBef>
                <a:spcPts val="700"/>
              </a:spcBef>
              <a:spcAft>
                <a:spcPts val="0"/>
              </a:spcAft>
              <a:buSzPts val="1600"/>
              <a:buNone/>
              <a:defRPr>
                <a:solidFill>
                  <a:schemeClr val="lt1"/>
                </a:solidFill>
              </a:defRPr>
            </a:lvl6pPr>
            <a:lvl7pPr lvl="6" algn="ctr" rtl="0">
              <a:lnSpc>
                <a:spcPct val="90000"/>
              </a:lnSpc>
              <a:spcBef>
                <a:spcPts val="700"/>
              </a:spcBef>
              <a:spcAft>
                <a:spcPts val="0"/>
              </a:spcAft>
              <a:buSzPts val="1600"/>
              <a:buNone/>
              <a:defRPr>
                <a:solidFill>
                  <a:schemeClr val="lt1"/>
                </a:solidFill>
              </a:defRPr>
            </a:lvl7pPr>
            <a:lvl8pPr lvl="7" algn="ctr" rtl="0">
              <a:lnSpc>
                <a:spcPct val="90000"/>
              </a:lnSpc>
              <a:spcBef>
                <a:spcPts val="700"/>
              </a:spcBef>
              <a:spcAft>
                <a:spcPts val="0"/>
              </a:spcAft>
              <a:buSzPts val="1600"/>
              <a:buNone/>
              <a:defRPr>
                <a:solidFill>
                  <a:schemeClr val="lt1"/>
                </a:solidFill>
              </a:defRPr>
            </a:lvl8pPr>
            <a:lvl9pPr lvl="8" algn="ctr" rtl="0">
              <a:lnSpc>
                <a:spcPct val="90000"/>
              </a:lnSpc>
              <a:spcBef>
                <a:spcPts val="700"/>
              </a:spcBef>
              <a:spcAft>
                <a:spcPts val="0"/>
              </a:spcAft>
              <a:buSzPts val="1600"/>
              <a:buNone/>
              <a:defRPr>
                <a:solidFill>
                  <a:schemeClr val="lt1"/>
                </a:solidFill>
              </a:defRPr>
            </a:lvl9pPr>
          </a:lstStyle>
          <a:p>
            <a:endParaRPr/>
          </a:p>
        </p:txBody>
      </p:sp>
      <p:sp>
        <p:nvSpPr>
          <p:cNvPr id="36" name="Google Shape;36;p7"/>
          <p:cNvSpPr txBox="1">
            <a:spLocks noGrp="1"/>
          </p:cNvSpPr>
          <p:nvPr>
            <p:ph type="body" idx="2"/>
          </p:nvPr>
        </p:nvSpPr>
        <p:spPr>
          <a:xfrm>
            <a:off x="531951" y="3429453"/>
            <a:ext cx="8765100" cy="25140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a:solidFill>
                  <a:schemeClr val="lt1"/>
                </a:solidFill>
              </a:defRPr>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with Picture">
  <p:cSld name="1_Title Slide with Picture">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900">
              <a:solidFill>
                <a:schemeClr val="lt1"/>
              </a:solidFill>
              <a:latin typeface="Calibri"/>
              <a:ea typeface="Calibri"/>
              <a:cs typeface="Calibri"/>
              <a:sym typeface="Calibri"/>
            </a:endParaRPr>
          </a:p>
        </p:txBody>
      </p:sp>
      <p:sp>
        <p:nvSpPr>
          <p:cNvPr id="39" name="Google Shape;39;p8"/>
          <p:cNvSpPr txBox="1">
            <a:spLocks noGrp="1"/>
          </p:cNvSpPr>
          <p:nvPr>
            <p:ph type="ctrTitle"/>
          </p:nvPr>
        </p:nvSpPr>
        <p:spPr>
          <a:xfrm>
            <a:off x="531951" y="739781"/>
            <a:ext cx="8765100" cy="14700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0" name="Google Shape;40;p8"/>
          <p:cNvSpPr txBox="1">
            <a:spLocks noGrp="1"/>
          </p:cNvSpPr>
          <p:nvPr>
            <p:ph type="subTitle" idx="1"/>
          </p:nvPr>
        </p:nvSpPr>
        <p:spPr>
          <a:xfrm>
            <a:off x="531902" y="2286000"/>
            <a:ext cx="8766300" cy="914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2400"/>
              <a:buNone/>
              <a:defRPr sz="2400" b="1">
                <a:solidFill>
                  <a:srgbClr val="3F3F3F"/>
                </a:solidFill>
              </a:defRPr>
            </a:lvl1pPr>
            <a:lvl2pPr lvl="1" algn="ctr" rtl="0">
              <a:lnSpc>
                <a:spcPct val="90000"/>
              </a:lnSpc>
              <a:spcBef>
                <a:spcPts val="800"/>
              </a:spcBef>
              <a:spcAft>
                <a:spcPts val="0"/>
              </a:spcAft>
              <a:buSzPts val="2400"/>
              <a:buNone/>
              <a:defRPr>
                <a:solidFill>
                  <a:schemeClr val="lt1"/>
                </a:solidFill>
              </a:defRPr>
            </a:lvl2pPr>
            <a:lvl3pPr lvl="2" algn="ctr" rtl="0">
              <a:lnSpc>
                <a:spcPct val="90000"/>
              </a:lnSpc>
              <a:spcBef>
                <a:spcPts val="700"/>
              </a:spcBef>
              <a:spcAft>
                <a:spcPts val="0"/>
              </a:spcAft>
              <a:buSzPts val="2000"/>
              <a:buNone/>
              <a:defRPr>
                <a:solidFill>
                  <a:schemeClr val="lt1"/>
                </a:solidFill>
              </a:defRPr>
            </a:lvl3pPr>
            <a:lvl4pPr lvl="3" algn="ctr" rtl="0">
              <a:lnSpc>
                <a:spcPct val="90000"/>
              </a:lnSpc>
              <a:spcBef>
                <a:spcPts val="700"/>
              </a:spcBef>
              <a:spcAft>
                <a:spcPts val="0"/>
              </a:spcAft>
              <a:buSzPts val="1900"/>
              <a:buNone/>
              <a:defRPr>
                <a:solidFill>
                  <a:schemeClr val="lt1"/>
                </a:solidFill>
              </a:defRPr>
            </a:lvl4pPr>
            <a:lvl5pPr lvl="4" algn="ctr" rtl="0">
              <a:lnSpc>
                <a:spcPct val="90000"/>
              </a:lnSpc>
              <a:spcBef>
                <a:spcPts val="700"/>
              </a:spcBef>
              <a:spcAft>
                <a:spcPts val="0"/>
              </a:spcAft>
              <a:buSzPts val="1600"/>
              <a:buNone/>
              <a:defRPr>
                <a:solidFill>
                  <a:schemeClr val="lt1"/>
                </a:solidFill>
              </a:defRPr>
            </a:lvl5pPr>
            <a:lvl6pPr lvl="5" algn="ctr" rtl="0">
              <a:lnSpc>
                <a:spcPct val="90000"/>
              </a:lnSpc>
              <a:spcBef>
                <a:spcPts val="700"/>
              </a:spcBef>
              <a:spcAft>
                <a:spcPts val="0"/>
              </a:spcAft>
              <a:buSzPts val="1600"/>
              <a:buNone/>
              <a:defRPr>
                <a:solidFill>
                  <a:schemeClr val="lt1"/>
                </a:solidFill>
              </a:defRPr>
            </a:lvl6pPr>
            <a:lvl7pPr lvl="6" algn="ctr" rtl="0">
              <a:lnSpc>
                <a:spcPct val="90000"/>
              </a:lnSpc>
              <a:spcBef>
                <a:spcPts val="700"/>
              </a:spcBef>
              <a:spcAft>
                <a:spcPts val="0"/>
              </a:spcAft>
              <a:buSzPts val="1600"/>
              <a:buNone/>
              <a:defRPr>
                <a:solidFill>
                  <a:schemeClr val="lt1"/>
                </a:solidFill>
              </a:defRPr>
            </a:lvl7pPr>
            <a:lvl8pPr lvl="7" algn="ctr" rtl="0">
              <a:lnSpc>
                <a:spcPct val="90000"/>
              </a:lnSpc>
              <a:spcBef>
                <a:spcPts val="700"/>
              </a:spcBef>
              <a:spcAft>
                <a:spcPts val="0"/>
              </a:spcAft>
              <a:buSzPts val="1600"/>
              <a:buNone/>
              <a:defRPr>
                <a:solidFill>
                  <a:schemeClr val="lt1"/>
                </a:solidFill>
              </a:defRPr>
            </a:lvl8pPr>
            <a:lvl9pPr lvl="8" algn="ctr" rtl="0">
              <a:lnSpc>
                <a:spcPct val="90000"/>
              </a:lnSpc>
              <a:spcBef>
                <a:spcPts val="700"/>
              </a:spcBef>
              <a:spcAft>
                <a:spcPts val="0"/>
              </a:spcAft>
              <a:buSzPts val="1600"/>
              <a:buNone/>
              <a:defRPr>
                <a:solidFill>
                  <a:schemeClr val="lt1"/>
                </a:solidFill>
              </a:defRPr>
            </a:lvl9pPr>
          </a:lstStyle>
          <a:p>
            <a:endParaRPr/>
          </a:p>
        </p:txBody>
      </p:sp>
      <p:sp>
        <p:nvSpPr>
          <p:cNvPr id="41" name="Google Shape;41;p8"/>
          <p:cNvSpPr txBox="1">
            <a:spLocks noGrp="1"/>
          </p:cNvSpPr>
          <p:nvPr>
            <p:ph type="body" idx="2"/>
          </p:nvPr>
        </p:nvSpPr>
        <p:spPr>
          <a:xfrm>
            <a:off x="531951" y="3429453"/>
            <a:ext cx="8765100" cy="25140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a:solidFill>
                  <a:srgbClr val="3F3F3F"/>
                </a:solidFill>
              </a:defRPr>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4" name="Google Shape;44;p9"/>
          <p:cNvSpPr txBox="1">
            <a:spLocks noGrp="1"/>
          </p:cNvSpPr>
          <p:nvPr>
            <p:ph type="body" idx="1"/>
          </p:nvPr>
        </p:nvSpPr>
        <p:spPr>
          <a:xfrm>
            <a:off x="531959" y="1373742"/>
            <a:ext cx="11127900" cy="3432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SzPts val="2400"/>
              <a:buFont typeface="Calibri"/>
              <a:buNone/>
              <a:defRPr sz="2400" b="1"/>
            </a:lvl1pPr>
            <a:lvl2pPr marL="914400" lvl="1" indent="-228600" algn="l" rtl="0">
              <a:lnSpc>
                <a:spcPct val="90000"/>
              </a:lnSpc>
              <a:spcBef>
                <a:spcPts val="800"/>
              </a:spcBef>
              <a:spcAft>
                <a:spcPts val="0"/>
              </a:spcAft>
              <a:buSzPts val="2400"/>
              <a:buFont typeface="Calibri"/>
              <a:buNone/>
              <a:defRPr sz="2400"/>
            </a:lvl2pPr>
            <a:lvl3pPr marL="1371600" lvl="2" indent="-228600" algn="l" rtl="0">
              <a:lnSpc>
                <a:spcPct val="90000"/>
              </a:lnSpc>
              <a:spcBef>
                <a:spcPts val="700"/>
              </a:spcBef>
              <a:spcAft>
                <a:spcPts val="0"/>
              </a:spcAft>
              <a:buSzPts val="2400"/>
              <a:buFont typeface="Calibri"/>
              <a:buNone/>
              <a:defRPr sz="2400"/>
            </a:lvl3pPr>
            <a:lvl4pPr marL="1828800" lvl="3" indent="-228600" algn="l" rtl="0">
              <a:lnSpc>
                <a:spcPct val="90000"/>
              </a:lnSpc>
              <a:spcBef>
                <a:spcPts val="700"/>
              </a:spcBef>
              <a:spcAft>
                <a:spcPts val="0"/>
              </a:spcAft>
              <a:buSzPts val="2400"/>
              <a:buFont typeface="Calibri"/>
              <a:buNone/>
              <a:defRPr sz="2400"/>
            </a:lvl4pPr>
            <a:lvl5pPr marL="2286000" lvl="4" indent="-228600" algn="l" rtl="0">
              <a:lnSpc>
                <a:spcPct val="90000"/>
              </a:lnSpc>
              <a:spcBef>
                <a:spcPts val="700"/>
              </a:spcBef>
              <a:spcAft>
                <a:spcPts val="0"/>
              </a:spcAft>
              <a:buSzPts val="2400"/>
              <a:buFont typeface="Calibri"/>
              <a:buNone/>
              <a:defRPr sz="2400"/>
            </a:lvl5pPr>
            <a:lvl6pPr marL="2743200" lvl="5" indent="-228600" algn="l" rtl="0">
              <a:lnSpc>
                <a:spcPct val="90000"/>
              </a:lnSpc>
              <a:spcBef>
                <a:spcPts val="700"/>
              </a:spcBef>
              <a:spcAft>
                <a:spcPts val="0"/>
              </a:spcAft>
              <a:buSzPts val="2400"/>
              <a:buFont typeface="Calibri"/>
              <a:buNone/>
              <a:defRPr sz="2400"/>
            </a:lvl6pPr>
            <a:lvl7pPr marL="3200400" lvl="6" indent="-228600" algn="l" rtl="0">
              <a:lnSpc>
                <a:spcPct val="90000"/>
              </a:lnSpc>
              <a:spcBef>
                <a:spcPts val="700"/>
              </a:spcBef>
              <a:spcAft>
                <a:spcPts val="0"/>
              </a:spcAft>
              <a:buSzPts val="2400"/>
              <a:buFont typeface="Calibri"/>
              <a:buNone/>
              <a:defRPr sz="2400"/>
            </a:lvl7pPr>
            <a:lvl8pPr marL="3657600" lvl="7" indent="-228600" algn="l" rtl="0">
              <a:lnSpc>
                <a:spcPct val="90000"/>
              </a:lnSpc>
              <a:spcBef>
                <a:spcPts val="700"/>
              </a:spcBef>
              <a:spcAft>
                <a:spcPts val="0"/>
              </a:spcAft>
              <a:buSzPts val="2400"/>
              <a:buFont typeface="Calibri"/>
              <a:buNone/>
              <a:defRPr sz="2400"/>
            </a:lvl8pPr>
            <a:lvl9pPr marL="4114800" lvl="8" indent="-228600" algn="l" rtl="0">
              <a:lnSpc>
                <a:spcPct val="90000"/>
              </a:lnSpc>
              <a:spcBef>
                <a:spcPts val="700"/>
              </a:spcBef>
              <a:spcAft>
                <a:spcPts val="0"/>
              </a:spcAft>
              <a:buSzPts val="2400"/>
              <a:buFont typeface="Calibri"/>
              <a:buNone/>
              <a:defRPr sz="2400"/>
            </a:lvl9pPr>
          </a:lstStyle>
          <a:p>
            <a:endParaRPr/>
          </a:p>
        </p:txBody>
      </p:sp>
      <p:sp>
        <p:nvSpPr>
          <p:cNvPr id="45" name="Google Shape;45;p9"/>
          <p:cNvSpPr txBox="1">
            <a:spLocks noGrp="1"/>
          </p:cNvSpPr>
          <p:nvPr>
            <p:ph type="body" idx="2"/>
          </p:nvPr>
        </p:nvSpPr>
        <p:spPr>
          <a:xfrm>
            <a:off x="531296" y="1981200"/>
            <a:ext cx="11129700" cy="3962400"/>
          </a:xfrm>
          <a:prstGeom prst="rect">
            <a:avLst/>
          </a:prstGeom>
          <a:noFill/>
          <a:ln>
            <a:noFill/>
          </a:ln>
        </p:spPr>
        <p:txBody>
          <a:bodyPr spcFirstLastPara="1" wrap="square" lIns="0" tIns="0" rIns="0" bIns="0" anchor="t" anchorCtr="0">
            <a:noAutofit/>
          </a:bodyPr>
          <a:lstStyle>
            <a:lvl1pPr marL="457200" lvl="0" indent="-349250" algn="l" rtl="0">
              <a:lnSpc>
                <a:spcPct val="90000"/>
              </a:lnSpc>
              <a:spcBef>
                <a:spcPts val="1200"/>
              </a:spcBef>
              <a:spcAft>
                <a:spcPts val="0"/>
              </a:spcAft>
              <a:buSzPts val="1900"/>
              <a:buChar char="•"/>
              <a:defRPr/>
            </a:lvl1pPr>
            <a:lvl2pPr marL="914400" lvl="1" indent="-349250" algn="l" rtl="0">
              <a:lnSpc>
                <a:spcPct val="90000"/>
              </a:lnSpc>
              <a:spcBef>
                <a:spcPts val="800"/>
              </a:spcBef>
              <a:spcAft>
                <a:spcPts val="0"/>
              </a:spcAft>
              <a:buSzPts val="1900"/>
              <a:buChar char="–"/>
              <a:defRPr/>
            </a:lvl2pPr>
            <a:lvl3pPr marL="1371600" lvl="2" indent="-349250" algn="l" rtl="0">
              <a:lnSpc>
                <a:spcPct val="90000"/>
              </a:lnSpc>
              <a:spcBef>
                <a:spcPts val="700"/>
              </a:spcBef>
              <a:spcAft>
                <a:spcPts val="0"/>
              </a:spcAft>
              <a:buSzPts val="1900"/>
              <a:buChar char="•"/>
              <a:defRPr/>
            </a:lvl3pPr>
            <a:lvl4pPr marL="1828800" lvl="3" indent="-349250" algn="l" rtl="0">
              <a:lnSpc>
                <a:spcPct val="90000"/>
              </a:lnSpc>
              <a:spcBef>
                <a:spcPts val="700"/>
              </a:spcBef>
              <a:spcAft>
                <a:spcPts val="0"/>
              </a:spcAft>
              <a:buSzPts val="1900"/>
              <a:buChar char="–"/>
              <a:defRPr/>
            </a:lvl4pPr>
            <a:lvl5pPr marL="2286000" lvl="4" indent="-349250" algn="l" rtl="0">
              <a:lnSpc>
                <a:spcPct val="90000"/>
              </a:lnSpc>
              <a:spcBef>
                <a:spcPts val="700"/>
              </a:spcBef>
              <a:spcAft>
                <a:spcPts val="0"/>
              </a:spcAft>
              <a:buSzPts val="1900"/>
              <a:buChar char="•"/>
              <a:defRPr/>
            </a:lvl5pPr>
            <a:lvl6pPr marL="2743200" lvl="5" indent="-349250" algn="l" rtl="0">
              <a:lnSpc>
                <a:spcPct val="90000"/>
              </a:lnSpc>
              <a:spcBef>
                <a:spcPts val="700"/>
              </a:spcBef>
              <a:spcAft>
                <a:spcPts val="0"/>
              </a:spcAft>
              <a:buSzPts val="1900"/>
              <a:buChar char="–"/>
              <a:defRPr/>
            </a:lvl6pPr>
            <a:lvl7pPr marL="3200400" lvl="6" indent="-349250" algn="l" rtl="0">
              <a:lnSpc>
                <a:spcPct val="90000"/>
              </a:lnSpc>
              <a:spcBef>
                <a:spcPts val="700"/>
              </a:spcBef>
              <a:spcAft>
                <a:spcPts val="0"/>
              </a:spcAft>
              <a:buSzPts val="1900"/>
              <a:buChar char="•"/>
              <a:defRPr/>
            </a:lvl7pPr>
            <a:lvl8pPr marL="3657600" lvl="7" indent="-349250" algn="l" rtl="0">
              <a:lnSpc>
                <a:spcPct val="90000"/>
              </a:lnSpc>
              <a:spcBef>
                <a:spcPts val="700"/>
              </a:spcBef>
              <a:spcAft>
                <a:spcPts val="0"/>
              </a:spcAft>
              <a:buSzPts val="1900"/>
              <a:buChar char="–"/>
              <a:defRPr/>
            </a:lvl8pPr>
            <a:lvl9pPr marL="4114800" lvl="8" indent="-349250" algn="l" rtl="0">
              <a:lnSpc>
                <a:spcPct val="90000"/>
              </a:lnSpc>
              <a:spcBef>
                <a:spcPts val="700"/>
              </a:spcBef>
              <a:spcAft>
                <a:spcPts val="0"/>
              </a:spcAft>
              <a:buSzPts val="1900"/>
              <a:buChar char="•"/>
              <a:defRPr/>
            </a:lvl9pPr>
          </a:lstStyle>
          <a:p>
            <a:endParaRPr/>
          </a:p>
        </p:txBody>
      </p:sp>
      <p:sp>
        <p:nvSpPr>
          <p:cNvPr id="46" name="Google Shape;46;p9"/>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47" name="Google Shape;47;p9"/>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endParaRPr sz="19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gram Agenda">
  <p:cSld name="Program Agenda">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2" name="Google Shape;52;p10"/>
          <p:cNvSpPr txBox="1">
            <a:spLocks noGrp="1"/>
          </p:cNvSpPr>
          <p:nvPr>
            <p:ph type="body" idx="1"/>
          </p:nvPr>
        </p:nvSpPr>
        <p:spPr>
          <a:xfrm>
            <a:off x="2796665" y="1981199"/>
            <a:ext cx="8863200" cy="3962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2400"/>
              </a:spcBef>
              <a:spcAft>
                <a:spcPts val="0"/>
              </a:spcAft>
              <a:buSzPts val="2800"/>
              <a:buNone/>
              <a:defRPr sz="2800"/>
            </a:lvl1pPr>
            <a:lvl2pPr marL="914400" lvl="1" indent="-228600" algn="l" rtl="0">
              <a:lnSpc>
                <a:spcPct val="90000"/>
              </a:lnSpc>
              <a:spcBef>
                <a:spcPts val="2400"/>
              </a:spcBef>
              <a:spcAft>
                <a:spcPts val="0"/>
              </a:spcAft>
              <a:buSzPts val="2800"/>
              <a:buNone/>
              <a:defRPr sz="2800"/>
            </a:lvl2pPr>
            <a:lvl3pPr marL="1371600" lvl="2" indent="-228600" algn="l" rtl="0">
              <a:lnSpc>
                <a:spcPct val="90000"/>
              </a:lnSpc>
              <a:spcBef>
                <a:spcPts val="2400"/>
              </a:spcBef>
              <a:spcAft>
                <a:spcPts val="0"/>
              </a:spcAft>
              <a:buSzPts val="2800"/>
              <a:buNone/>
              <a:defRPr sz="2800"/>
            </a:lvl3pPr>
            <a:lvl4pPr marL="1828800" lvl="3" indent="-228600" algn="l" rtl="0">
              <a:lnSpc>
                <a:spcPct val="90000"/>
              </a:lnSpc>
              <a:spcBef>
                <a:spcPts val="2400"/>
              </a:spcBef>
              <a:spcAft>
                <a:spcPts val="0"/>
              </a:spcAft>
              <a:buSzPts val="2800"/>
              <a:buNone/>
              <a:defRPr sz="2800"/>
            </a:lvl4pPr>
            <a:lvl5pPr marL="2286000" lvl="4" indent="-228600" algn="l" rtl="0">
              <a:lnSpc>
                <a:spcPct val="90000"/>
              </a:lnSpc>
              <a:spcBef>
                <a:spcPts val="2400"/>
              </a:spcBef>
              <a:spcAft>
                <a:spcPts val="0"/>
              </a:spcAft>
              <a:buSzPts val="2800"/>
              <a:buNone/>
              <a:defRPr sz="2800"/>
            </a:lvl5pPr>
            <a:lvl6pPr marL="2743200" lvl="5" indent="-228600" algn="l" rtl="0">
              <a:lnSpc>
                <a:spcPct val="90000"/>
              </a:lnSpc>
              <a:spcBef>
                <a:spcPts val="2400"/>
              </a:spcBef>
              <a:spcAft>
                <a:spcPts val="0"/>
              </a:spcAft>
              <a:buSzPts val="2800"/>
              <a:buNone/>
              <a:defRPr sz="2800"/>
            </a:lvl6pPr>
            <a:lvl7pPr marL="3200400" lvl="6" indent="-228600" algn="l" rtl="0">
              <a:lnSpc>
                <a:spcPct val="90000"/>
              </a:lnSpc>
              <a:spcBef>
                <a:spcPts val="2400"/>
              </a:spcBef>
              <a:spcAft>
                <a:spcPts val="0"/>
              </a:spcAft>
              <a:buSzPts val="2800"/>
              <a:buNone/>
              <a:defRPr sz="2800"/>
            </a:lvl7pPr>
            <a:lvl8pPr marL="3657600" lvl="7" indent="-228600" algn="l" rtl="0">
              <a:lnSpc>
                <a:spcPct val="90000"/>
              </a:lnSpc>
              <a:spcBef>
                <a:spcPts val="2400"/>
              </a:spcBef>
              <a:spcAft>
                <a:spcPts val="0"/>
              </a:spcAft>
              <a:buSzPts val="2800"/>
              <a:buNone/>
              <a:defRPr sz="2800"/>
            </a:lvl8pPr>
            <a:lvl9pPr marL="4114800" lvl="8" indent="-228600" algn="l" rtl="0">
              <a:lnSpc>
                <a:spcPct val="90000"/>
              </a:lnSpc>
              <a:spcBef>
                <a:spcPts val="2400"/>
              </a:spcBef>
              <a:spcAft>
                <a:spcPts val="0"/>
              </a:spcAft>
              <a:buSzPts val="2800"/>
              <a:buNone/>
              <a:defRPr sz="2800"/>
            </a:lvl9pPr>
          </a:lstStyle>
          <a:p>
            <a:endParaRPr/>
          </a:p>
        </p:txBody>
      </p:sp>
      <p:sp>
        <p:nvSpPr>
          <p:cNvPr id="53" name="Google Shape;53;p10"/>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54" name="Google Shape;54;p10"/>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1957" y="406401"/>
            <a:ext cx="11127900" cy="889200"/>
          </a:xfrm>
          <a:prstGeom prst="rect">
            <a:avLst/>
          </a:prstGeom>
          <a:noFill/>
          <a:ln>
            <a:noFill/>
          </a:ln>
        </p:spPr>
        <p:txBody>
          <a:bodyPr spcFirstLastPara="1" wrap="square" lIns="0" tIns="0" rIns="0" bIns="0" anchor="b" anchorCtr="0">
            <a:noAutofit/>
          </a:bodyPr>
          <a:lstStyle>
            <a:lvl1pPr marR="0" lvl="0" algn="l" rtl="0">
              <a:lnSpc>
                <a:spcPct val="8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7" name="Google Shape;7;p1"/>
          <p:cNvSpPr txBox="1">
            <a:spLocks noGrp="1"/>
          </p:cNvSpPr>
          <p:nvPr>
            <p:ph type="body" idx="1"/>
          </p:nvPr>
        </p:nvSpPr>
        <p:spPr>
          <a:xfrm>
            <a:off x="531296" y="1524001"/>
            <a:ext cx="11129700" cy="44196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rgbClr val="66666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800"/>
              </a:spcBef>
              <a:spcAft>
                <a:spcPts val="0"/>
              </a:spcAft>
              <a:buClr>
                <a:srgbClr val="666666"/>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700"/>
              </a:spcBef>
              <a:spcAft>
                <a:spcPts val="0"/>
              </a:spcAft>
              <a:buClr>
                <a:srgbClr val="666666"/>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700"/>
              </a:spcBef>
              <a:spcAft>
                <a:spcPts val="0"/>
              </a:spcAft>
              <a:buClr>
                <a:srgbClr val="666666"/>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0000"/>
              </a:lnSpc>
              <a:spcBef>
                <a:spcPts val="700"/>
              </a:spcBef>
              <a:spcAft>
                <a:spcPts val="0"/>
              </a:spcAft>
              <a:buClr>
                <a:srgbClr val="666666"/>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929197" y="6556248"/>
            <a:ext cx="1226700" cy="182700"/>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500"/>
              <a:buNone/>
              <a:defRPr sz="900" b="0" i="0" u="none" strike="noStrike" cap="none">
                <a:solidFill>
                  <a:srgbClr val="666666"/>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p:nvPr/>
        </p:nvSpPr>
        <p:spPr>
          <a:xfrm>
            <a:off x="5356000" y="6556248"/>
            <a:ext cx="2788500" cy="1827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900" b="0" i="0" u="none" strike="noStrike" cap="non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lang="en-US" sz="900" b="0" i="0" u="none" strike="noStrike" cap="none">
                <a:solidFill>
                  <a:srgbClr val="666666"/>
                </a:solidFill>
                <a:latin typeface="Calibri"/>
                <a:ea typeface="Calibri"/>
                <a:cs typeface="Calibri"/>
                <a:sym typeface="Calibri"/>
              </a:rPr>
              <a:t> Antra, Inc. All rights reserved. </a:t>
            </a:r>
            <a:endParaRPr sz="1500"/>
          </a:p>
        </p:txBody>
      </p:sp>
      <p:sp>
        <p:nvSpPr>
          <p:cNvPr id="10" name="Google Shape;10;p1"/>
          <p:cNvSpPr txBox="1">
            <a:spLocks noGrp="1"/>
          </p:cNvSpPr>
          <p:nvPr>
            <p:ph type="sldNum" idx="12"/>
          </p:nvPr>
        </p:nvSpPr>
        <p:spPr>
          <a:xfrm>
            <a:off x="9135132" y="6556248"/>
            <a:ext cx="381600" cy="1827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100" b="0" u="none">
                <a:solidFill>
                  <a:srgbClr val="666666"/>
                </a:solidFill>
                <a:latin typeface="Calibri"/>
                <a:ea typeface="Calibri"/>
                <a:cs typeface="Calibri"/>
                <a:sym typeface="Calibri"/>
              </a:defRPr>
            </a:lvl1pPr>
            <a:lvl2pPr marL="0" marR="0" lvl="1" indent="0" algn="r" rtl="0">
              <a:spcBef>
                <a:spcPts val="0"/>
              </a:spcBef>
              <a:buNone/>
              <a:defRPr sz="1100" b="0" u="none">
                <a:solidFill>
                  <a:srgbClr val="666666"/>
                </a:solidFill>
                <a:latin typeface="Calibri"/>
                <a:ea typeface="Calibri"/>
                <a:cs typeface="Calibri"/>
                <a:sym typeface="Calibri"/>
              </a:defRPr>
            </a:lvl2pPr>
            <a:lvl3pPr marL="0" marR="0" lvl="2" indent="0" algn="r" rtl="0">
              <a:spcBef>
                <a:spcPts val="0"/>
              </a:spcBef>
              <a:buNone/>
              <a:defRPr sz="1100" b="0" u="none">
                <a:solidFill>
                  <a:srgbClr val="666666"/>
                </a:solidFill>
                <a:latin typeface="Calibri"/>
                <a:ea typeface="Calibri"/>
                <a:cs typeface="Calibri"/>
                <a:sym typeface="Calibri"/>
              </a:defRPr>
            </a:lvl3pPr>
            <a:lvl4pPr marL="0" marR="0" lvl="3" indent="0" algn="r" rtl="0">
              <a:spcBef>
                <a:spcPts val="0"/>
              </a:spcBef>
              <a:buNone/>
              <a:defRPr sz="1100" b="0" u="none">
                <a:solidFill>
                  <a:srgbClr val="666666"/>
                </a:solidFill>
                <a:latin typeface="Calibri"/>
                <a:ea typeface="Calibri"/>
                <a:cs typeface="Calibri"/>
                <a:sym typeface="Calibri"/>
              </a:defRPr>
            </a:lvl4pPr>
            <a:lvl5pPr marL="0" marR="0" lvl="4" indent="0" algn="r" rtl="0">
              <a:spcBef>
                <a:spcPts val="0"/>
              </a:spcBef>
              <a:buNone/>
              <a:defRPr sz="1100" b="0" u="none">
                <a:solidFill>
                  <a:srgbClr val="666666"/>
                </a:solidFill>
                <a:latin typeface="Calibri"/>
                <a:ea typeface="Calibri"/>
                <a:cs typeface="Calibri"/>
                <a:sym typeface="Calibri"/>
              </a:defRPr>
            </a:lvl5pPr>
            <a:lvl6pPr marL="0" marR="0" lvl="5" indent="0" algn="r" rtl="0">
              <a:spcBef>
                <a:spcPts val="0"/>
              </a:spcBef>
              <a:buNone/>
              <a:defRPr sz="1100" b="0" u="none">
                <a:solidFill>
                  <a:srgbClr val="666666"/>
                </a:solidFill>
                <a:latin typeface="Calibri"/>
                <a:ea typeface="Calibri"/>
                <a:cs typeface="Calibri"/>
                <a:sym typeface="Calibri"/>
              </a:defRPr>
            </a:lvl6pPr>
            <a:lvl7pPr marL="0" marR="0" lvl="6" indent="0" algn="r" rtl="0">
              <a:spcBef>
                <a:spcPts val="0"/>
              </a:spcBef>
              <a:buNone/>
              <a:defRPr sz="1100" b="0" u="none">
                <a:solidFill>
                  <a:srgbClr val="666666"/>
                </a:solidFill>
                <a:latin typeface="Calibri"/>
                <a:ea typeface="Calibri"/>
                <a:cs typeface="Calibri"/>
                <a:sym typeface="Calibri"/>
              </a:defRPr>
            </a:lvl7pPr>
            <a:lvl8pPr marL="0" marR="0" lvl="7" indent="0" algn="r" rtl="0">
              <a:spcBef>
                <a:spcPts val="0"/>
              </a:spcBef>
              <a:buNone/>
              <a:defRPr sz="1100" b="0" u="none">
                <a:solidFill>
                  <a:srgbClr val="666666"/>
                </a:solidFill>
                <a:latin typeface="Calibri"/>
                <a:ea typeface="Calibri"/>
                <a:cs typeface="Calibri"/>
                <a:sym typeface="Calibri"/>
              </a:defRPr>
            </a:lvl8pPr>
            <a:lvl9pPr marL="0" marR="0" lvl="8" indent="0" algn="r" rtl="0">
              <a:spcBef>
                <a:spcPts val="0"/>
              </a:spcBef>
              <a:buNone/>
              <a:defRPr sz="1100" b="0" u="none">
                <a:solidFill>
                  <a:srgbClr val="66666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1" descr="Antra_Logo_72dpi_RGB_NoTagline_Small.jpg"/>
          <p:cNvPicPr preferRelativeResize="0"/>
          <p:nvPr/>
        </p:nvPicPr>
        <p:blipFill rotWithShape="1">
          <a:blip r:embed="rId29">
            <a:alphaModFix/>
          </a:blip>
          <a:srcRect/>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90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Constrains</a:t>
            </a:r>
            <a:endParaRPr sz="5400" i="0" u="none" strike="noStrike" cap="none">
              <a:solidFill>
                <a:schemeClr val="dk1"/>
              </a:solidFill>
              <a:latin typeface="Calibri"/>
              <a:ea typeface="Calibri"/>
              <a:cs typeface="Calibri"/>
              <a:sym typeface="Calibri"/>
            </a:endParaRPr>
          </a:p>
        </p:txBody>
      </p:sp>
      <p:sp>
        <p:nvSpPr>
          <p:cNvPr id="238" name="Google Shape;238;p38"/>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PK: Only one per</a:t>
            </a:r>
            <a:r>
              <a:rPr lang="en-US" sz="2400">
                <a:solidFill>
                  <a:schemeClr val="dk1"/>
                </a:solidFill>
                <a:latin typeface="Calibri"/>
                <a:ea typeface="Calibri"/>
                <a:cs typeface="Calibri"/>
                <a:sym typeface="Calibri"/>
              </a:rPr>
              <a:t> table, unique, not null, not necessary</a:t>
            </a:r>
            <a:endParaRPr sz="2400">
              <a:solidFill>
                <a:schemeClr val="dk1"/>
              </a:solidFill>
              <a:latin typeface="Calibri"/>
              <a:ea typeface="Calibri"/>
              <a:cs typeface="Calibri"/>
              <a:sym typeface="Calibri"/>
            </a:endParaRPr>
          </a:p>
          <a:p>
            <a:pPr marL="914400" lvl="1" indent="-381000" algn="l" rtl="0">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“Composite” keys: PK made up from multiple columns</a:t>
            </a:r>
            <a:endParaRPr sz="2400">
              <a:solidFill>
                <a:schemeClr val="dk1"/>
              </a:solidFill>
              <a:latin typeface="Calibri"/>
              <a:ea typeface="Calibri"/>
              <a:cs typeface="Calibri"/>
              <a:sym typeface="Calibri"/>
            </a:endParaRPr>
          </a:p>
          <a:p>
            <a:pPr marL="457200" marR="0" lvl="0" indent="-381000" algn="l" rtl="0">
              <a:lnSpc>
                <a:spcPct val="9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UK: multiple </a:t>
            </a:r>
            <a:r>
              <a:rPr lang="en-US" sz="2400">
                <a:solidFill>
                  <a:schemeClr val="dk1"/>
                </a:solidFill>
                <a:latin typeface="Calibri"/>
                <a:ea typeface="Calibri"/>
                <a:cs typeface="Calibri"/>
                <a:sym typeface="Calibri"/>
              </a:rPr>
              <a:t>per table, unique, one null per column allowed</a:t>
            </a:r>
            <a:endParaRPr sz="2400" i="0" u="none" strike="noStrike" cap="none">
              <a:solidFill>
                <a:schemeClr val="dk1"/>
              </a:solidFill>
              <a:latin typeface="Calibri"/>
              <a:ea typeface="Calibri"/>
              <a:cs typeface="Calibri"/>
              <a:sym typeface="Calibri"/>
            </a:endParaRPr>
          </a:p>
          <a:p>
            <a:pPr marL="457200" marR="0" lvl="0" indent="-381000" algn="l" rtl="0">
              <a:lnSpc>
                <a:spcPct val="9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FK: PK f</a:t>
            </a:r>
            <a:r>
              <a:rPr lang="en-US" sz="2400">
                <a:solidFill>
                  <a:schemeClr val="dk1"/>
                </a:solidFill>
                <a:latin typeface="Calibri"/>
                <a:ea typeface="Calibri"/>
                <a:cs typeface="Calibri"/>
                <a:sym typeface="Calibri"/>
              </a:rPr>
              <a:t>rom another table</a:t>
            </a:r>
            <a:endParaRPr sz="2400" i="0" u="none" strike="noStrike" cap="none">
              <a:solidFill>
                <a:schemeClr val="dk1"/>
              </a:solidFill>
              <a:latin typeface="Calibri"/>
              <a:ea typeface="Calibri"/>
              <a:cs typeface="Calibri"/>
              <a:sym typeface="Calibri"/>
            </a:endParaRPr>
          </a:p>
          <a:p>
            <a:pPr marL="914400" marR="0" lvl="1" indent="-381000" algn="l" rtl="0">
              <a:lnSpc>
                <a:spcPct val="9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Action: casca</a:t>
            </a:r>
            <a:r>
              <a:rPr lang="en-US" sz="2400">
                <a:solidFill>
                  <a:schemeClr val="dk1"/>
                </a:solidFill>
                <a:latin typeface="Calibri"/>
                <a:ea typeface="Calibri"/>
                <a:cs typeface="Calibri"/>
                <a:sym typeface="Calibri"/>
              </a:rPr>
              <a:t>de, set null, set default, no action</a:t>
            </a:r>
            <a:endParaRPr sz="2400" i="0" u="none" strike="noStrike" cap="none">
              <a:solidFill>
                <a:schemeClr val="dk1"/>
              </a:solidFill>
              <a:latin typeface="Calibri"/>
              <a:ea typeface="Calibri"/>
              <a:cs typeface="Calibri"/>
              <a:sym typeface="Calibri"/>
            </a:endParaRPr>
          </a:p>
          <a:p>
            <a:pPr marL="914400" marR="0" lvl="1" indent="-381000" algn="l" rtl="0">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single table can use it’s own PK as FK. eg. emp table, emp_id, manager_id</a:t>
            </a:r>
            <a:endParaRPr sz="2400" i="0" u="none" strike="noStrike" cap="none">
              <a:solidFill>
                <a:schemeClr val="dk1"/>
              </a:solidFill>
              <a:latin typeface="Calibri"/>
              <a:ea typeface="Calibri"/>
              <a:cs typeface="Calibri"/>
              <a:sym typeface="Calibri"/>
            </a:endParaRPr>
          </a:p>
          <a:p>
            <a:pPr marL="457200" marR="0" lvl="0" indent="-381000" algn="l" rtl="0">
              <a:lnSpc>
                <a:spcPct val="9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Check</a:t>
            </a:r>
            <a:endParaRPr sz="2400" i="0" u="none" strike="noStrike" cap="none">
              <a:solidFill>
                <a:schemeClr val="dk1"/>
              </a:solidFill>
              <a:latin typeface="Calibri"/>
              <a:ea typeface="Calibri"/>
              <a:cs typeface="Calibri"/>
              <a:sym typeface="Calibri"/>
            </a:endParaRPr>
          </a:p>
          <a:p>
            <a:pPr marL="457200" marR="0" lvl="0" indent="-381000" algn="l" rtl="0">
              <a:lnSpc>
                <a:spcPct val="90000"/>
              </a:lnSpc>
              <a:spcBef>
                <a:spcPts val="0"/>
              </a:spcBef>
              <a:spcAft>
                <a:spcPts val="0"/>
              </a:spcAft>
              <a:buClr>
                <a:schemeClr val="dk1"/>
              </a:buClr>
              <a:buSzPts val="2400"/>
              <a:buFont typeface="Calibri"/>
              <a:buChar char="●"/>
            </a:pPr>
            <a:r>
              <a:rPr lang="en-US" sz="2400" i="0" u="none" strike="noStrike" cap="none">
                <a:solidFill>
                  <a:schemeClr val="dk1"/>
                </a:solidFill>
                <a:latin typeface="Calibri"/>
                <a:ea typeface="Calibri"/>
                <a:cs typeface="Calibri"/>
                <a:sym typeface="Calibri"/>
              </a:rPr>
              <a:t>Not NULL</a:t>
            </a:r>
            <a:endParaRPr sz="2400" i="0" u="none" strike="noStrike" cap="none">
              <a:solidFill>
                <a:schemeClr val="dk1"/>
              </a:solidFill>
              <a:latin typeface="Calibri"/>
              <a:ea typeface="Calibri"/>
              <a:cs typeface="Calibri"/>
              <a:sym typeface="Calibri"/>
            </a:endParaRPr>
          </a:p>
        </p:txBody>
      </p:sp>
      <p:pic>
        <p:nvPicPr>
          <p:cNvPr id="239" name="Google Shape;239;p38"/>
          <p:cNvPicPr preferRelativeResize="0"/>
          <p:nvPr/>
        </p:nvPicPr>
        <p:blipFill>
          <a:blip r:embed="rId3">
            <a:alphaModFix/>
          </a:blip>
          <a:stretch>
            <a:fillRect/>
          </a:stretch>
        </p:blipFill>
        <p:spPr>
          <a:xfrm>
            <a:off x="3155970" y="4196425"/>
            <a:ext cx="4505399" cy="19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Data Types In SQL Server - String</a:t>
            </a:r>
            <a:endParaRPr sz="5400" i="0" u="none" strike="noStrike" cap="none">
              <a:solidFill>
                <a:schemeClr val="dk1"/>
              </a:solidFill>
              <a:latin typeface="Calibri"/>
              <a:ea typeface="Calibri"/>
              <a:cs typeface="Calibri"/>
              <a:sym typeface="Calibri"/>
            </a:endParaRPr>
          </a:p>
        </p:txBody>
      </p:sp>
      <p:graphicFrame>
        <p:nvGraphicFramePr>
          <p:cNvPr id="245" name="Google Shape;245;p39"/>
          <p:cNvGraphicFramePr/>
          <p:nvPr/>
        </p:nvGraphicFramePr>
        <p:xfrm>
          <a:off x="838075" y="1695450"/>
          <a:ext cx="3000000" cy="3000000"/>
        </p:xfrm>
        <a:graphic>
          <a:graphicData uri="http://schemas.openxmlformats.org/drawingml/2006/table">
            <a:tbl>
              <a:tblPr>
                <a:noFill/>
                <a:tableStyleId>{4C1156F9-5E4D-40B6-8DB0-E505D9F3C016}</a:tableStyleId>
              </a:tblPr>
              <a:tblGrid>
                <a:gridCol w="1656125">
                  <a:extLst>
                    <a:ext uri="{9D8B030D-6E8A-4147-A177-3AD203B41FA5}">
                      <a16:colId xmlns:a16="http://schemas.microsoft.com/office/drawing/2014/main" val="20000"/>
                    </a:ext>
                  </a:extLst>
                </a:gridCol>
                <a:gridCol w="3487375">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226500">
                <a:tc>
                  <a:txBody>
                    <a:bodyPr/>
                    <a:lstStyle/>
                    <a:p>
                      <a:pPr marL="0" lvl="0" indent="0" algn="l" rtl="0">
                        <a:lnSpc>
                          <a:spcPct val="115000"/>
                        </a:lnSpc>
                        <a:spcBef>
                          <a:spcPts val="1500"/>
                        </a:spcBef>
                        <a:spcAft>
                          <a:spcPts val="1500"/>
                        </a:spcAft>
                        <a:buNone/>
                      </a:pPr>
                      <a:r>
                        <a:rPr lang="en-US" sz="1850" b="1">
                          <a:latin typeface="Calibri"/>
                          <a:ea typeface="Calibri"/>
                          <a:cs typeface="Calibri"/>
                          <a:sym typeface="Calibri"/>
                        </a:rPr>
                        <a:t>Data type</a:t>
                      </a:r>
                      <a:endParaRPr sz="1850" b="1">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b="1">
                          <a:latin typeface="Calibri"/>
                          <a:ea typeface="Calibri"/>
                          <a:cs typeface="Calibri"/>
                          <a:sym typeface="Calibri"/>
                        </a:rPr>
                        <a:t>Description</a:t>
                      </a:r>
                      <a:endParaRPr sz="1850" b="1">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b="1">
                          <a:latin typeface="Calibri"/>
                          <a:ea typeface="Calibri"/>
                          <a:cs typeface="Calibri"/>
                          <a:sym typeface="Calibri"/>
                        </a:rPr>
                        <a:t>Max size</a:t>
                      </a:r>
                      <a:endParaRPr sz="1850" b="1">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b="1">
                          <a:latin typeface="Calibri"/>
                          <a:ea typeface="Calibri"/>
                          <a:cs typeface="Calibri"/>
                          <a:sym typeface="Calibri"/>
                        </a:rPr>
                        <a:t>Storage</a:t>
                      </a:r>
                      <a:endParaRPr sz="1850" b="1">
                        <a:latin typeface="Calibri"/>
                        <a:ea typeface="Calibri"/>
                        <a:cs typeface="Calibri"/>
                        <a:sym typeface="Calibri"/>
                      </a:endParaRPr>
                    </a:p>
                  </a:txBody>
                  <a:tcPr marL="45700" marR="45700" marT="0" marB="0"/>
                </a:tc>
                <a:extLst>
                  <a:ext uri="{0D108BD9-81ED-4DB2-BD59-A6C34878D82A}">
                    <a16:rowId xmlns:a16="http://schemas.microsoft.com/office/drawing/2014/main" val="10000"/>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char(n)</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Fixed width character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8,000 characters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Defined width</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1"/>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varchar(n)</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character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8,000 characters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2 bytes + number of chars</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2"/>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varchar(max)</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character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1,073,741,824 characters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2 bytes + number of chars</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3"/>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text</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character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2GB of text data</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4 bytes + number of chars</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4"/>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nchar</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Fixed width Unicode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4,000 characters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Defined width x 2</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5"/>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nvarchar</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Unicode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4,000 characters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6"/>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nvarchar(max)</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Unicode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536,870,912 characters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7"/>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ntext</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Unicode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2GB of text data</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8"/>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binary(n)</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Fixed width binary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8,000 bytes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09"/>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varbinary</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binary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8,000 bytes</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10"/>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varbinary(max)</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binary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2GB</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11"/>
                  </a:ext>
                </a:extLst>
              </a:tr>
              <a:tr h="226500">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image</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Variable width binary string</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2GB</a:t>
                      </a:r>
                      <a:endParaRPr sz="1850">
                        <a:latin typeface="Calibri"/>
                        <a:ea typeface="Calibri"/>
                        <a:cs typeface="Calibri"/>
                        <a:sym typeface="Calibri"/>
                      </a:endParaRPr>
                    </a:p>
                  </a:txBody>
                  <a:tcPr marL="45700" marR="45700" marT="0" marB="0"/>
                </a:tc>
                <a:tc>
                  <a:txBody>
                    <a:bodyPr/>
                    <a:lstStyle/>
                    <a:p>
                      <a:pPr marL="0" lvl="0" indent="0" algn="l" rtl="0">
                        <a:lnSpc>
                          <a:spcPct val="115000"/>
                        </a:lnSpc>
                        <a:spcBef>
                          <a:spcPts val="1500"/>
                        </a:spcBef>
                        <a:spcAft>
                          <a:spcPts val="1500"/>
                        </a:spcAft>
                        <a:buNone/>
                      </a:pPr>
                      <a:r>
                        <a:rPr lang="en-US" sz="1850">
                          <a:latin typeface="Calibri"/>
                          <a:ea typeface="Calibri"/>
                          <a:cs typeface="Calibri"/>
                          <a:sym typeface="Calibri"/>
                        </a:rPr>
                        <a:t> </a:t>
                      </a:r>
                      <a:endParaRPr sz="1850">
                        <a:latin typeface="Calibri"/>
                        <a:ea typeface="Calibri"/>
                        <a:cs typeface="Calibri"/>
                        <a:sym typeface="Calibri"/>
                      </a:endParaRPr>
                    </a:p>
                  </a:txBody>
                  <a:tcPr marL="45700" marR="4570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Data Types In SQL Server - Numeric</a:t>
            </a:r>
            <a:endParaRPr sz="5400" i="0" u="none" strike="noStrike" cap="none">
              <a:solidFill>
                <a:schemeClr val="dk1"/>
              </a:solidFill>
              <a:latin typeface="Calibri"/>
              <a:ea typeface="Calibri"/>
              <a:cs typeface="Calibri"/>
              <a:sym typeface="Calibri"/>
            </a:endParaRPr>
          </a:p>
        </p:txBody>
      </p:sp>
      <p:graphicFrame>
        <p:nvGraphicFramePr>
          <p:cNvPr id="251" name="Google Shape;251;p40"/>
          <p:cNvGraphicFramePr/>
          <p:nvPr/>
        </p:nvGraphicFramePr>
        <p:xfrm>
          <a:off x="181475" y="1405025"/>
          <a:ext cx="3000000" cy="3000000"/>
        </p:xfrm>
        <a:graphic>
          <a:graphicData uri="http://schemas.openxmlformats.org/drawingml/2006/table">
            <a:tbl>
              <a:tblPr>
                <a:noFill/>
                <a:tableStyleId>{4C1156F9-5E4D-40B6-8DB0-E505D9F3C016}</a:tableStyleId>
              </a:tblPr>
              <a:tblGrid>
                <a:gridCol w="1449425">
                  <a:extLst>
                    <a:ext uri="{9D8B030D-6E8A-4147-A177-3AD203B41FA5}">
                      <a16:colId xmlns:a16="http://schemas.microsoft.com/office/drawing/2014/main" val="20000"/>
                    </a:ext>
                  </a:extLst>
                </a:gridCol>
                <a:gridCol w="9380000">
                  <a:extLst>
                    <a:ext uri="{9D8B030D-6E8A-4147-A177-3AD203B41FA5}">
                      <a16:colId xmlns:a16="http://schemas.microsoft.com/office/drawing/2014/main" val="20001"/>
                    </a:ext>
                  </a:extLst>
                </a:gridCol>
                <a:gridCol w="999625">
                  <a:extLst>
                    <a:ext uri="{9D8B030D-6E8A-4147-A177-3AD203B41FA5}">
                      <a16:colId xmlns:a16="http://schemas.microsoft.com/office/drawing/2014/main" val="20002"/>
                    </a:ext>
                  </a:extLst>
                </a:gridCol>
              </a:tblGrid>
              <a:tr h="258425">
                <a:tc>
                  <a:txBody>
                    <a:bodyPr/>
                    <a:lstStyle/>
                    <a:p>
                      <a:pPr marL="45720" lvl="0" indent="0" algn="l" rtl="0">
                        <a:lnSpc>
                          <a:spcPct val="115000"/>
                        </a:lnSpc>
                        <a:spcBef>
                          <a:spcPts val="1500"/>
                        </a:spcBef>
                        <a:spcAft>
                          <a:spcPts val="1500"/>
                        </a:spcAft>
                        <a:buNone/>
                      </a:pPr>
                      <a:r>
                        <a:rPr lang="en-US" sz="1150" b="1">
                          <a:latin typeface="Calibri"/>
                          <a:ea typeface="Calibri"/>
                          <a:cs typeface="Calibri"/>
                          <a:sym typeface="Calibri"/>
                        </a:rPr>
                        <a:t>Data type</a:t>
                      </a:r>
                      <a:endParaRPr sz="1150" b="1">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b="1">
                          <a:latin typeface="Calibri"/>
                          <a:ea typeface="Calibri"/>
                          <a:cs typeface="Calibri"/>
                          <a:sym typeface="Calibri"/>
                        </a:rPr>
                        <a:t>Description</a:t>
                      </a:r>
                      <a:endParaRPr sz="1150" b="1">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b="1">
                          <a:latin typeface="Calibri"/>
                          <a:ea typeface="Calibri"/>
                          <a:cs typeface="Calibri"/>
                          <a:sym typeface="Calibri"/>
                        </a:rPr>
                        <a:t>Storage</a:t>
                      </a:r>
                      <a:endParaRPr sz="1150" b="1">
                        <a:latin typeface="Calibri"/>
                        <a:ea typeface="Calibri"/>
                        <a:cs typeface="Calibri"/>
                        <a:sym typeface="Calibri"/>
                      </a:endParaRPr>
                    </a:p>
                  </a:txBody>
                  <a:tcPr marL="73150" marR="76200" marT="0" marB="0"/>
                </a:tc>
                <a:extLst>
                  <a:ext uri="{0D108BD9-81ED-4DB2-BD59-A6C34878D82A}">
                    <a16:rowId xmlns:a16="http://schemas.microsoft.com/office/drawing/2014/main" val="10000"/>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bit</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Integer that can be 0, 1, or NULL</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 </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1"/>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tinyint</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from 0 to 255</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1 byte</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2"/>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smallint</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between -32,768 and 32,767</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2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3"/>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int</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between -2,147,483,648 and 2,147,483,647</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4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4"/>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bigint</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Allows whole numbers between -9,223,372,036,854,775,808 and 9,223,372,036,854,775,807</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8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5"/>
                  </a:ext>
                </a:extLst>
              </a:tr>
              <a:tr h="9628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decimal(p,s)</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Fixed precision and scale numbers.</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Allows numbers from -10^38 +1 to 10^38 –1.</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The p parameter indicates the maximum total number of digits that can be stored (both to the left and to the right of the decimal point). p must be a value from 1 to 38. Default is 18.</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The s parameter indicates the maximum number of digits stored to the right of the decimal point. s must be a value from 0 to p. Default value is 0</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5-17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6"/>
                  </a:ext>
                </a:extLst>
              </a:tr>
              <a:tr h="9628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numeric(p,s)</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Fixed precision and scale numbers.</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Allows numbers from -10^38 +1 to 10^38 –1.</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The p parameter indicates the maximum total number of digits that can be stored (both to the left and to the right of the decimal point). p must be a value from 1 to 38. Default is 18.</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The s parameter indicates the maximum number of digits stored to the right of the decimal point. s must be a value from 0 to p. Default value is 0</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5-17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7"/>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smallmoney</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Monetary data from -214,748.3648 to 214,748.3647</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4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8"/>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money</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Monetary data from -922,337,203,685,477.5808 to 922,337,203,685,477.5807</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8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09"/>
                  </a:ext>
                </a:extLst>
              </a:tr>
              <a:tr h="56737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float(n)</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Floating precision number data from -1.79E + 308 to 1.79E + 308.</a:t>
                      </a:r>
                      <a:endParaRPr sz="1150">
                        <a:latin typeface="Calibri"/>
                        <a:ea typeface="Calibri"/>
                        <a:cs typeface="Calibri"/>
                        <a:sym typeface="Calibri"/>
                      </a:endParaRPr>
                    </a:p>
                    <a:p>
                      <a:pPr marL="45720" lvl="0" indent="-73025" algn="l" rtl="0">
                        <a:lnSpc>
                          <a:spcPct val="115000"/>
                        </a:lnSpc>
                        <a:spcBef>
                          <a:spcPts val="0"/>
                        </a:spcBef>
                        <a:spcAft>
                          <a:spcPts val="0"/>
                        </a:spcAft>
                        <a:buSzPts val="1150"/>
                        <a:buFont typeface="Calibri"/>
                        <a:buChar char="●"/>
                      </a:pPr>
                      <a:r>
                        <a:rPr lang="en-US" sz="1150">
                          <a:latin typeface="Calibri"/>
                          <a:ea typeface="Calibri"/>
                          <a:cs typeface="Calibri"/>
                          <a:sym typeface="Calibri"/>
                        </a:rPr>
                        <a:t>The n parameter indicates whether the field should hold 4 or 8 bytes. float(24) holds a 4-byte field and float(53) holds an 8-byte field. Default value of n is 53.</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4 or 8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10"/>
                  </a:ext>
                </a:extLst>
              </a:tr>
              <a:tr h="258425">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real</a:t>
                      </a:r>
                      <a:endParaRPr sz="1150">
                        <a:latin typeface="Calibri"/>
                        <a:ea typeface="Calibri"/>
                        <a:cs typeface="Calibri"/>
                        <a:sym typeface="Calibri"/>
                      </a:endParaRPr>
                    </a:p>
                  </a:txBody>
                  <a:tcPr marL="73150" marR="76200" marT="0" marB="0"/>
                </a:tc>
                <a:tc>
                  <a:txBody>
                    <a:bodyPr/>
                    <a:lstStyle/>
                    <a:p>
                      <a:pPr marL="45720" lvl="0" indent="-73025" algn="l" rtl="0">
                        <a:lnSpc>
                          <a:spcPct val="115000"/>
                        </a:lnSpc>
                        <a:spcBef>
                          <a:spcPts val="1500"/>
                        </a:spcBef>
                        <a:spcAft>
                          <a:spcPts val="0"/>
                        </a:spcAft>
                        <a:buSzPts val="1150"/>
                        <a:buFont typeface="Calibri"/>
                        <a:buChar char="●"/>
                      </a:pPr>
                      <a:r>
                        <a:rPr lang="en-US" sz="1150">
                          <a:latin typeface="Calibri"/>
                          <a:ea typeface="Calibri"/>
                          <a:cs typeface="Calibri"/>
                          <a:sym typeface="Calibri"/>
                        </a:rPr>
                        <a:t>Floating precision number data from -3.40E + 38 to 3.40E + 38</a:t>
                      </a:r>
                      <a:endParaRPr sz="1150">
                        <a:latin typeface="Calibri"/>
                        <a:ea typeface="Calibri"/>
                        <a:cs typeface="Calibri"/>
                        <a:sym typeface="Calibri"/>
                      </a:endParaRPr>
                    </a:p>
                  </a:txBody>
                  <a:tcPr marL="73150" marR="76200" marT="0" marB="0"/>
                </a:tc>
                <a:tc>
                  <a:txBody>
                    <a:bodyPr/>
                    <a:lstStyle/>
                    <a:p>
                      <a:pPr marL="45720" lvl="0" indent="0" algn="l" rtl="0">
                        <a:lnSpc>
                          <a:spcPct val="115000"/>
                        </a:lnSpc>
                        <a:spcBef>
                          <a:spcPts val="1500"/>
                        </a:spcBef>
                        <a:spcAft>
                          <a:spcPts val="1500"/>
                        </a:spcAft>
                        <a:buNone/>
                      </a:pPr>
                      <a:r>
                        <a:rPr lang="en-US" sz="1150">
                          <a:latin typeface="Calibri"/>
                          <a:ea typeface="Calibri"/>
                          <a:cs typeface="Calibri"/>
                          <a:sym typeface="Calibri"/>
                        </a:rPr>
                        <a:t>4 bytes</a:t>
                      </a:r>
                      <a:endParaRPr sz="1150">
                        <a:latin typeface="Calibri"/>
                        <a:ea typeface="Calibri"/>
                        <a:cs typeface="Calibri"/>
                        <a:sym typeface="Calibri"/>
                      </a:endParaRPr>
                    </a:p>
                  </a:txBody>
                  <a:tcPr marL="73150" marR="7620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Data Types In SQL Server - </a:t>
            </a:r>
            <a:r>
              <a:rPr lang="en-US" sz="5400">
                <a:solidFill>
                  <a:schemeClr val="dk1"/>
                </a:solidFill>
                <a:latin typeface="Calibri"/>
                <a:ea typeface="Calibri"/>
                <a:cs typeface="Calibri"/>
                <a:sym typeface="Calibri"/>
              </a:rPr>
              <a:t>Time</a:t>
            </a:r>
            <a:endParaRPr sz="5400" i="0" u="none" strike="noStrike" cap="none">
              <a:solidFill>
                <a:schemeClr val="dk1"/>
              </a:solidFill>
              <a:latin typeface="Calibri"/>
              <a:ea typeface="Calibri"/>
              <a:cs typeface="Calibri"/>
              <a:sym typeface="Calibri"/>
            </a:endParaRPr>
          </a:p>
        </p:txBody>
      </p:sp>
      <p:graphicFrame>
        <p:nvGraphicFramePr>
          <p:cNvPr id="257" name="Google Shape;257;p41"/>
          <p:cNvGraphicFramePr/>
          <p:nvPr/>
        </p:nvGraphicFramePr>
        <p:xfrm>
          <a:off x="952500" y="2255175"/>
          <a:ext cx="3000000" cy="3000000"/>
        </p:xfrm>
        <a:graphic>
          <a:graphicData uri="http://schemas.openxmlformats.org/drawingml/2006/table">
            <a:tbl>
              <a:tblPr>
                <a:noFill/>
                <a:tableStyleId>{4C1156F9-5E4D-40B6-8DB0-E505D9F3C016}</a:tableStyleId>
              </a:tblPr>
              <a:tblGrid>
                <a:gridCol w="1662025">
                  <a:extLst>
                    <a:ext uri="{9D8B030D-6E8A-4147-A177-3AD203B41FA5}">
                      <a16:colId xmlns:a16="http://schemas.microsoft.com/office/drawing/2014/main" val="20000"/>
                    </a:ext>
                  </a:extLst>
                </a:gridCol>
                <a:gridCol w="7203875">
                  <a:extLst>
                    <a:ext uri="{9D8B030D-6E8A-4147-A177-3AD203B41FA5}">
                      <a16:colId xmlns:a16="http://schemas.microsoft.com/office/drawing/2014/main" val="20001"/>
                    </a:ext>
                  </a:extLst>
                </a:gridCol>
                <a:gridCol w="1421100">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1500"/>
                        </a:spcBef>
                        <a:spcAft>
                          <a:spcPts val="1500"/>
                        </a:spcAft>
                        <a:buNone/>
                      </a:pPr>
                      <a:r>
                        <a:rPr lang="en-US" sz="1650" b="1">
                          <a:solidFill>
                            <a:schemeClr val="dk1"/>
                          </a:solidFill>
                          <a:latin typeface="Calibri"/>
                          <a:ea typeface="Calibri"/>
                          <a:cs typeface="Calibri"/>
                          <a:sym typeface="Calibri"/>
                        </a:rPr>
                        <a:t>Data type</a:t>
                      </a:r>
                      <a:endParaRPr sz="1650" b="1">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b="1">
                          <a:solidFill>
                            <a:schemeClr val="dk1"/>
                          </a:solidFill>
                          <a:latin typeface="Calibri"/>
                          <a:ea typeface="Calibri"/>
                          <a:cs typeface="Calibri"/>
                          <a:sym typeface="Calibri"/>
                        </a:rPr>
                        <a:t>Description</a:t>
                      </a:r>
                      <a:endParaRPr sz="1650" b="1">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b="1">
                          <a:solidFill>
                            <a:schemeClr val="dk1"/>
                          </a:solidFill>
                          <a:latin typeface="Calibri"/>
                          <a:ea typeface="Calibri"/>
                          <a:cs typeface="Calibri"/>
                          <a:sym typeface="Calibri"/>
                        </a:rPr>
                        <a:t>Storage</a:t>
                      </a:r>
                      <a:endParaRPr sz="1650" b="1">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0"/>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datetime</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From January 1, 1753 to December 31, 9999 with an accuracy of 3.33 milliseconds</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8 bytes</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1"/>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datetime2</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From January 1, 0001 to December 31, 9999 with an accuracy of 100 nanoseconds</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6-8 bytes</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2"/>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smalldatetime</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From January 1, 1900 to June 6, 2079 with an accuracy of 1 minute</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4 bytes</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3"/>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date</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Store a date only. From January 1, 0001 to December 31, 9999</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3 bytes</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4"/>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time</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Store a time only to an accuracy of 100 nanoseconds</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3-5 bytes</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5"/>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datetimeoffset</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The same as datetime2 with the addition of a time zone offset</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8-10 bytes</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6"/>
                  </a:ext>
                </a:extLst>
              </a:tr>
              <a:tr h="381000">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timestamp</a:t>
                      </a:r>
                      <a:endParaRPr sz="1650">
                        <a:solidFill>
                          <a:schemeClr val="dk1"/>
                        </a:solidFill>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Stores a unique number that gets updated every time a row gets created or modified. The timestamp value is based upon an internal clock and does not correspond to real time. Each table may have only one timestamp variable</a:t>
                      </a:r>
                      <a:endParaRPr sz="1650">
                        <a:solidFill>
                          <a:schemeClr val="dk1"/>
                        </a:solidFill>
                        <a:latin typeface="Calibri"/>
                        <a:ea typeface="Calibri"/>
                        <a:cs typeface="Calibri"/>
                        <a:sym typeface="Calibri"/>
                      </a:endParaRPr>
                    </a:p>
                  </a:txBody>
                  <a:tcPr marL="76200" marR="76200" marT="76200" marB="76200"/>
                </a:tc>
                <a:tc>
                  <a:txBody>
                    <a:bodyPr/>
                    <a:lstStyle/>
                    <a:p>
                      <a:pPr marL="0" lvl="0" indent="0" algn="l" rtl="0">
                        <a:lnSpc>
                          <a:spcPct val="115000"/>
                        </a:lnSpc>
                        <a:spcBef>
                          <a:spcPts val="1500"/>
                        </a:spcBef>
                        <a:spcAft>
                          <a:spcPts val="1500"/>
                        </a:spcAft>
                        <a:buNone/>
                      </a:pPr>
                      <a:r>
                        <a:rPr lang="en-US" sz="165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Data Types In SQL Server - Other</a:t>
            </a:r>
            <a:endParaRPr sz="5400" i="0" u="none" strike="noStrike" cap="none">
              <a:solidFill>
                <a:schemeClr val="dk1"/>
              </a:solidFill>
              <a:latin typeface="Calibri"/>
              <a:ea typeface="Calibri"/>
              <a:cs typeface="Calibri"/>
              <a:sym typeface="Calibri"/>
            </a:endParaRPr>
          </a:p>
        </p:txBody>
      </p:sp>
      <p:graphicFrame>
        <p:nvGraphicFramePr>
          <p:cNvPr id="263" name="Google Shape;263;p42"/>
          <p:cNvGraphicFramePr/>
          <p:nvPr/>
        </p:nvGraphicFramePr>
        <p:xfrm>
          <a:off x="539375" y="1583700"/>
          <a:ext cx="3000000" cy="3000000"/>
        </p:xfrm>
        <a:graphic>
          <a:graphicData uri="http://schemas.openxmlformats.org/drawingml/2006/table">
            <a:tbl>
              <a:tblPr>
                <a:noFill/>
                <a:tableStyleId>{4C1156F9-5E4D-40B6-8DB0-E505D9F3C016}</a:tableStyleId>
              </a:tblPr>
              <a:tblGrid>
                <a:gridCol w="2587825">
                  <a:extLst>
                    <a:ext uri="{9D8B030D-6E8A-4147-A177-3AD203B41FA5}">
                      <a16:colId xmlns:a16="http://schemas.microsoft.com/office/drawing/2014/main" val="20000"/>
                    </a:ext>
                  </a:extLst>
                </a:gridCol>
                <a:gridCol w="8524575">
                  <a:extLst>
                    <a:ext uri="{9D8B030D-6E8A-4147-A177-3AD203B41FA5}">
                      <a16:colId xmlns:a16="http://schemas.microsoft.com/office/drawing/2014/main" val="20001"/>
                    </a:ext>
                  </a:extLst>
                </a:gridCol>
              </a:tblGrid>
              <a:tr h="521300">
                <a:tc>
                  <a:txBody>
                    <a:bodyPr/>
                    <a:lstStyle/>
                    <a:p>
                      <a:pPr marL="0" lvl="0" indent="0" algn="l" rtl="0">
                        <a:lnSpc>
                          <a:spcPct val="115000"/>
                        </a:lnSpc>
                        <a:spcBef>
                          <a:spcPts val="1500"/>
                        </a:spcBef>
                        <a:spcAft>
                          <a:spcPts val="1500"/>
                        </a:spcAft>
                        <a:buNone/>
                      </a:pPr>
                      <a:r>
                        <a:rPr lang="en-US" sz="2650" b="1">
                          <a:latin typeface="Calibri"/>
                          <a:ea typeface="Calibri"/>
                          <a:cs typeface="Calibri"/>
                          <a:sym typeface="Calibri"/>
                        </a:rPr>
                        <a:t>Data type</a:t>
                      </a:r>
                      <a:endParaRPr sz="2650" b="1">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2650" b="1">
                          <a:latin typeface="Calibri"/>
                          <a:ea typeface="Calibri"/>
                          <a:cs typeface="Calibri"/>
                          <a:sym typeface="Calibri"/>
                        </a:rPr>
                        <a:t>Description</a:t>
                      </a:r>
                      <a:endParaRPr sz="2650" b="1">
                        <a:latin typeface="Calibri"/>
                        <a:ea typeface="Calibri"/>
                        <a:cs typeface="Calibri"/>
                        <a:sym typeface="Calibri"/>
                      </a:endParaRPr>
                    </a:p>
                  </a:txBody>
                  <a:tcPr marL="76200" marR="76200" marT="76200" marB="76200"/>
                </a:tc>
                <a:extLst>
                  <a:ext uri="{0D108BD9-81ED-4DB2-BD59-A6C34878D82A}">
                    <a16:rowId xmlns:a16="http://schemas.microsoft.com/office/drawing/2014/main" val="10000"/>
                  </a:ext>
                </a:extLst>
              </a:tr>
              <a:tr h="956550">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sql_variant</a:t>
                      </a:r>
                      <a:endParaRPr sz="2650">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Stores up to 8,000 bytes of data of various data types, except text, ntext, and timestamp</a:t>
                      </a:r>
                      <a:endParaRPr sz="2650">
                        <a:latin typeface="Calibri"/>
                        <a:ea typeface="Calibri"/>
                        <a:cs typeface="Calibri"/>
                        <a:sym typeface="Calibri"/>
                      </a:endParaRPr>
                    </a:p>
                  </a:txBody>
                  <a:tcPr marL="76200" marR="76200" marT="76200" marB="76200"/>
                </a:tc>
                <a:extLst>
                  <a:ext uri="{0D108BD9-81ED-4DB2-BD59-A6C34878D82A}">
                    <a16:rowId xmlns:a16="http://schemas.microsoft.com/office/drawing/2014/main" val="10001"/>
                  </a:ext>
                </a:extLst>
              </a:tr>
              <a:tr h="956550">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uniqueidentifier</a:t>
                      </a:r>
                      <a:endParaRPr sz="2650">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Stores a globally/universally unique identifier (GUID/UUID)</a:t>
                      </a:r>
                      <a:endParaRPr sz="2650">
                        <a:latin typeface="Calibri"/>
                        <a:ea typeface="Calibri"/>
                        <a:cs typeface="Calibri"/>
                        <a:sym typeface="Calibri"/>
                      </a:endParaRPr>
                    </a:p>
                  </a:txBody>
                  <a:tcPr marL="76200" marR="76200" marT="76200" marB="76200"/>
                </a:tc>
                <a:extLst>
                  <a:ext uri="{0D108BD9-81ED-4DB2-BD59-A6C34878D82A}">
                    <a16:rowId xmlns:a16="http://schemas.microsoft.com/office/drawing/2014/main" val="10002"/>
                  </a:ext>
                </a:extLst>
              </a:tr>
              <a:tr h="521300">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xml</a:t>
                      </a:r>
                      <a:endParaRPr sz="2650">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Stores XML formatted data. Maximum 2GB</a:t>
                      </a:r>
                      <a:endParaRPr sz="2650">
                        <a:latin typeface="Calibri"/>
                        <a:ea typeface="Calibri"/>
                        <a:cs typeface="Calibri"/>
                        <a:sym typeface="Calibri"/>
                      </a:endParaRPr>
                    </a:p>
                  </a:txBody>
                  <a:tcPr marL="76200" marR="76200" marT="76200" marB="76200"/>
                </a:tc>
                <a:extLst>
                  <a:ext uri="{0D108BD9-81ED-4DB2-BD59-A6C34878D82A}">
                    <a16:rowId xmlns:a16="http://schemas.microsoft.com/office/drawing/2014/main" val="10003"/>
                  </a:ext>
                </a:extLst>
              </a:tr>
              <a:tr h="956550">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cursor</a:t>
                      </a:r>
                      <a:endParaRPr sz="2650">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Stores a reference to a cursor used for database operations</a:t>
                      </a:r>
                      <a:endParaRPr sz="2650">
                        <a:latin typeface="Calibri"/>
                        <a:ea typeface="Calibri"/>
                        <a:cs typeface="Calibri"/>
                        <a:sym typeface="Calibri"/>
                      </a:endParaRPr>
                    </a:p>
                  </a:txBody>
                  <a:tcPr marL="76200" marR="76200" marT="76200" marB="76200"/>
                </a:tc>
                <a:extLst>
                  <a:ext uri="{0D108BD9-81ED-4DB2-BD59-A6C34878D82A}">
                    <a16:rowId xmlns:a16="http://schemas.microsoft.com/office/drawing/2014/main" val="10004"/>
                  </a:ext>
                </a:extLst>
              </a:tr>
              <a:tr h="521300">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table</a:t>
                      </a:r>
                      <a:endParaRPr sz="2650">
                        <a:latin typeface="Calibri"/>
                        <a:ea typeface="Calibri"/>
                        <a:cs typeface="Calibri"/>
                        <a:sym typeface="Calibri"/>
                      </a:endParaRPr>
                    </a:p>
                  </a:txBody>
                  <a:tcPr marL="152400" marR="76200" marT="76200" marB="76200"/>
                </a:tc>
                <a:tc>
                  <a:txBody>
                    <a:bodyPr/>
                    <a:lstStyle/>
                    <a:p>
                      <a:pPr marL="0" lvl="0" indent="0" algn="l" rtl="0">
                        <a:lnSpc>
                          <a:spcPct val="115000"/>
                        </a:lnSpc>
                        <a:spcBef>
                          <a:spcPts val="1500"/>
                        </a:spcBef>
                        <a:spcAft>
                          <a:spcPts val="1500"/>
                        </a:spcAft>
                        <a:buNone/>
                      </a:pPr>
                      <a:r>
                        <a:rPr lang="en-US" sz="2650">
                          <a:latin typeface="Calibri"/>
                          <a:ea typeface="Calibri"/>
                          <a:cs typeface="Calibri"/>
                          <a:sym typeface="Calibri"/>
                        </a:rPr>
                        <a:t>Stores a result-set for later processing</a:t>
                      </a:r>
                      <a:endParaRPr sz="2650">
                        <a:latin typeface="Calibri"/>
                        <a:ea typeface="Calibri"/>
                        <a:cs typeface="Calibri"/>
                        <a:sym typeface="Calibri"/>
                      </a:endParaRP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p:nvPr/>
        </p:nvSpPr>
        <p:spPr>
          <a:xfrm>
            <a:off x="514650" y="432125"/>
            <a:ext cx="11162700" cy="1749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None/>
            </a:pPr>
            <a:r>
              <a:rPr lang="en-US" sz="4800">
                <a:solidFill>
                  <a:srgbClr val="FFFFFF"/>
                </a:solidFill>
                <a:latin typeface="Calibri"/>
                <a:ea typeface="Calibri"/>
                <a:cs typeface="Calibri"/>
                <a:sym typeface="Calibri"/>
              </a:rPr>
              <a:t>T-SQL and Relational Database</a:t>
            </a:r>
            <a:endParaRPr sz="4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681803" y="3302992"/>
            <a:ext cx="7205400" cy="1523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p:txBody>
      </p:sp>
      <p:sp>
        <p:nvSpPr>
          <p:cNvPr id="192" name="Google Shape;192;p31"/>
          <p:cNvSpPr txBox="1">
            <a:spLocks noGrp="1"/>
          </p:cNvSpPr>
          <p:nvPr>
            <p:ph type="ctrTitle"/>
          </p:nvPr>
        </p:nvSpPr>
        <p:spPr>
          <a:xfrm>
            <a:off x="1658901" y="1833006"/>
            <a:ext cx="87651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solidFill>
                  <a:schemeClr val="lt1"/>
                </a:solidFill>
              </a:rPr>
              <a:t>Core Concepts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p:nvPr/>
        </p:nvSpPr>
        <p:spPr>
          <a:xfrm>
            <a:off x="838568" y="38109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b="0" i="0" u="none" strike="noStrike" cap="none">
                <a:solidFill>
                  <a:schemeClr val="dk1"/>
                </a:solidFill>
                <a:latin typeface="Corbel"/>
                <a:ea typeface="Corbel"/>
                <a:cs typeface="Corbel"/>
                <a:sym typeface="Corbel"/>
              </a:rPr>
              <a:t>DBMS</a:t>
            </a:r>
            <a:endParaRPr sz="5400" b="0" i="0" u="none" strike="noStrike" cap="none">
              <a:solidFill>
                <a:schemeClr val="dk1"/>
              </a:solidFill>
              <a:latin typeface="Arial"/>
              <a:ea typeface="Arial"/>
              <a:cs typeface="Arial"/>
              <a:sym typeface="Arial"/>
            </a:endParaRPr>
          </a:p>
        </p:txBody>
      </p:sp>
      <p:sp>
        <p:nvSpPr>
          <p:cNvPr id="198" name="Google Shape;198;p32"/>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228600" marR="0" lvl="0" indent="-227878"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Software package for </a:t>
            </a:r>
            <a:r>
              <a:rPr lang="en-US" sz="2800" b="0" i="0" u="none" strike="noStrike" cap="none" dirty="0">
                <a:solidFill>
                  <a:schemeClr val="dk1"/>
                </a:solidFill>
                <a:highlight>
                  <a:srgbClr val="FFFF00"/>
                </a:highlight>
                <a:latin typeface="Calibri"/>
                <a:ea typeface="Calibri"/>
                <a:cs typeface="Calibri"/>
                <a:sym typeface="Calibri"/>
              </a:rPr>
              <a:t>defining and managing</a:t>
            </a:r>
            <a:r>
              <a:rPr lang="en-US" sz="2800" b="0" i="0" u="none" strike="noStrike" cap="none" dirty="0">
                <a:solidFill>
                  <a:schemeClr val="dk1"/>
                </a:solidFill>
                <a:latin typeface="Calibri"/>
                <a:ea typeface="Calibri"/>
                <a:cs typeface="Calibri"/>
                <a:sym typeface="Calibri"/>
              </a:rPr>
              <a:t> a database. </a:t>
            </a:r>
            <a:endParaRPr sz="2800" b="0" i="0" u="none" strike="noStrike" cap="none" dirty="0">
              <a:solidFill>
                <a:schemeClr val="dk1"/>
              </a:solidFill>
              <a:latin typeface="Arial"/>
              <a:ea typeface="Arial"/>
              <a:cs typeface="Arial"/>
              <a:sym typeface="Arial"/>
            </a:endParaRPr>
          </a:p>
          <a:p>
            <a:pPr marL="228600" marR="0" lvl="0" indent="-227878" algn="l" rtl="0">
              <a:lnSpc>
                <a:spcPct val="90000"/>
              </a:lnSpc>
              <a:spcBef>
                <a:spcPts val="1001"/>
              </a:spcBef>
              <a:spcAft>
                <a:spcPts val="0"/>
              </a:spcAft>
              <a:buClr>
                <a:schemeClr val="dk1"/>
              </a:buClr>
              <a:buSzPts val="2800"/>
              <a:buFont typeface="Arial"/>
              <a:buChar char="•"/>
            </a:pPr>
            <a:r>
              <a:rPr lang="en-US" sz="2800" b="0" i="0" u="none" strike="noStrike" cap="none" dirty="0">
                <a:solidFill>
                  <a:schemeClr val="dk1"/>
                </a:solidFill>
                <a:latin typeface="Corbel"/>
                <a:ea typeface="Corbel"/>
                <a:cs typeface="Corbel"/>
                <a:sym typeface="Corbel"/>
              </a:rPr>
              <a:t>Relational Database and Non-Relational Database</a:t>
            </a:r>
            <a:endParaRPr sz="2800" b="0" i="0" u="none" strike="noStrike" cap="none" dirty="0">
              <a:solidFill>
                <a:schemeClr val="dk1"/>
              </a:solidFill>
              <a:latin typeface="Arial"/>
              <a:ea typeface="Arial"/>
              <a:cs typeface="Arial"/>
              <a:sym typeface="Arial"/>
            </a:endParaRPr>
          </a:p>
          <a:p>
            <a:pPr marL="685800" marR="0" lvl="1" indent="-227878" algn="l" rtl="0">
              <a:lnSpc>
                <a:spcPct val="90000"/>
              </a:lnSpc>
              <a:spcBef>
                <a:spcPts val="499"/>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Structured Data vs </a:t>
            </a:r>
            <a:r>
              <a:rPr lang="en-US" sz="2400" dirty="0">
                <a:solidFill>
                  <a:schemeClr val="dk1"/>
                </a:solidFill>
                <a:latin typeface="Corbel"/>
                <a:ea typeface="Corbel"/>
                <a:cs typeface="Corbel"/>
                <a:sym typeface="Corbel"/>
              </a:rPr>
              <a:t>Semi-Structured Data</a:t>
            </a:r>
            <a:r>
              <a:rPr lang="en-US" sz="2400" b="0" i="0" u="none" strike="noStrike" cap="none" dirty="0">
                <a:solidFill>
                  <a:schemeClr val="dk1"/>
                </a:solidFill>
                <a:latin typeface="Corbel"/>
                <a:ea typeface="Corbel"/>
                <a:cs typeface="Corbel"/>
                <a:sym typeface="Corbel"/>
              </a:rPr>
              <a:t> vs Unstru</a:t>
            </a:r>
            <a:r>
              <a:rPr lang="en-US" sz="2400" dirty="0">
                <a:solidFill>
                  <a:schemeClr val="dk1"/>
                </a:solidFill>
                <a:latin typeface="Corbel"/>
                <a:ea typeface="Corbel"/>
                <a:cs typeface="Corbel"/>
                <a:sym typeface="Corbel"/>
              </a:rPr>
              <a:t>ctured Data</a:t>
            </a:r>
            <a:endParaRPr sz="2400" b="0" i="0" u="none" strike="noStrike" cap="none" dirty="0">
              <a:solidFill>
                <a:schemeClr val="dk1"/>
              </a:solidFill>
              <a:latin typeface="Arial"/>
              <a:ea typeface="Arial"/>
              <a:cs typeface="Arial"/>
              <a:sym typeface="Arial"/>
            </a:endParaRPr>
          </a:p>
          <a:p>
            <a:pPr marL="685800" marR="0" lvl="1" indent="-227878" algn="l" rtl="0">
              <a:lnSpc>
                <a:spcPct val="90000"/>
              </a:lnSpc>
              <a:spcBef>
                <a:spcPts val="499"/>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Transactions vs loose transactions</a:t>
            </a:r>
            <a:endParaRPr sz="2400" b="0" i="0" u="none" strike="noStrike" cap="none" dirty="0">
              <a:solidFill>
                <a:schemeClr val="dk1"/>
              </a:solidFill>
              <a:latin typeface="Corbel"/>
              <a:ea typeface="Corbel"/>
              <a:cs typeface="Corbel"/>
              <a:sym typeface="Corbel"/>
            </a:endParaRPr>
          </a:p>
          <a:p>
            <a:pPr marL="1371600" marR="0" lvl="2" indent="-381000" algn="l" rtl="0">
              <a:lnSpc>
                <a:spcPct val="90000"/>
              </a:lnSpc>
              <a:spcBef>
                <a:spcPts val="499"/>
              </a:spcBef>
              <a:spcAft>
                <a:spcPts val="0"/>
              </a:spcAft>
              <a:buClr>
                <a:schemeClr val="dk1"/>
              </a:buClr>
              <a:buSzPts val="2400"/>
              <a:buFont typeface="Corbel"/>
              <a:buChar char="■"/>
            </a:pPr>
            <a:r>
              <a:rPr lang="en-US" sz="2400" dirty="0">
                <a:solidFill>
                  <a:schemeClr val="dk1"/>
                </a:solidFill>
                <a:latin typeface="Corbel"/>
                <a:ea typeface="Corbel"/>
                <a:cs typeface="Corbel"/>
                <a:sym typeface="Corbel"/>
              </a:rPr>
              <a:t>ACID principle</a:t>
            </a:r>
            <a:endParaRPr sz="2400" dirty="0">
              <a:solidFill>
                <a:schemeClr val="dk1"/>
              </a:solidFill>
              <a:latin typeface="Corbel"/>
              <a:ea typeface="Corbel"/>
              <a:cs typeface="Corbel"/>
              <a:sym typeface="Corbel"/>
            </a:endParaRPr>
          </a:p>
          <a:p>
            <a:pPr marL="1828800" marR="0" lvl="3" indent="-381000" algn="l" rtl="0">
              <a:lnSpc>
                <a:spcPct val="90000"/>
              </a:lnSpc>
              <a:spcBef>
                <a:spcPts val="499"/>
              </a:spcBef>
              <a:spcAft>
                <a:spcPts val="0"/>
              </a:spcAft>
              <a:buClr>
                <a:schemeClr val="dk1"/>
              </a:buClr>
              <a:buSzPts val="2400"/>
              <a:buFont typeface="Corbel"/>
              <a:buChar char="●"/>
            </a:pPr>
            <a:r>
              <a:rPr lang="en-US" sz="2400" dirty="0">
                <a:solidFill>
                  <a:schemeClr val="dk1"/>
                </a:solidFill>
                <a:latin typeface="Corbel"/>
                <a:ea typeface="Corbel"/>
                <a:cs typeface="Corbel"/>
                <a:sym typeface="Corbel"/>
              </a:rPr>
              <a:t>atomicity, consistency, isolation, durability</a:t>
            </a:r>
            <a:endParaRPr sz="2400" dirty="0">
              <a:solidFill>
                <a:schemeClr val="dk1"/>
              </a:solidFill>
              <a:latin typeface="Corbel"/>
              <a:ea typeface="Corbel"/>
              <a:cs typeface="Corbel"/>
              <a:sym typeface="Corbel"/>
            </a:endParaRPr>
          </a:p>
          <a:p>
            <a:pPr marL="685800" marR="0" lvl="1" indent="-227878" algn="l" rtl="0">
              <a:lnSpc>
                <a:spcPct val="90000"/>
              </a:lnSpc>
              <a:spcBef>
                <a:spcPts val="499"/>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Relational Integrity vs descriptive relations</a:t>
            </a:r>
            <a:endParaRPr sz="2400" b="0" i="0" u="none" strike="noStrike" cap="none" dirty="0">
              <a:solidFill>
                <a:schemeClr val="dk1"/>
              </a:solidFill>
              <a:latin typeface="Arial"/>
              <a:ea typeface="Arial"/>
              <a:cs typeface="Arial"/>
              <a:sym typeface="Arial"/>
            </a:endParaRPr>
          </a:p>
          <a:p>
            <a:pPr marL="228600" marR="0" lvl="0" indent="-227878" algn="l" rtl="0">
              <a:lnSpc>
                <a:spcPct val="90000"/>
              </a:lnSpc>
              <a:spcBef>
                <a:spcPts val="1001"/>
              </a:spcBef>
              <a:spcAft>
                <a:spcPts val="0"/>
              </a:spcAft>
              <a:buClr>
                <a:schemeClr val="dk1"/>
              </a:buClr>
              <a:buSzPts val="2800"/>
              <a:buFont typeface="Arial"/>
              <a:buChar char="•"/>
            </a:pPr>
            <a:r>
              <a:rPr lang="en-US" sz="2800" b="1" i="0" u="none" strike="noStrike" cap="none" dirty="0">
                <a:solidFill>
                  <a:schemeClr val="dk1"/>
                </a:solidFill>
                <a:latin typeface="Corbel"/>
                <a:ea typeface="Corbel"/>
                <a:cs typeface="Corbel"/>
                <a:sym typeface="Corbel"/>
              </a:rPr>
              <a:t>OLTP, OLAP</a:t>
            </a:r>
            <a:r>
              <a:rPr lang="en-US" sz="2800" b="0" i="0" u="none" strike="noStrike" cap="none" dirty="0">
                <a:solidFill>
                  <a:schemeClr val="dk1"/>
                </a:solidFill>
                <a:latin typeface="Corbel"/>
                <a:ea typeface="Corbel"/>
                <a:cs typeface="Corbel"/>
                <a:sym typeface="Corbel"/>
              </a:rPr>
              <a:t> (DW) (O</a:t>
            </a:r>
            <a:r>
              <a:rPr lang="en-US" sz="2800" dirty="0">
                <a:solidFill>
                  <a:schemeClr val="dk1"/>
                </a:solidFill>
                <a:latin typeface="Corbel"/>
                <a:ea typeface="Corbel"/>
                <a:cs typeface="Corbel"/>
                <a:sym typeface="Corbel"/>
              </a:rPr>
              <a:t>nline Transaction/analytical Processing</a:t>
            </a:r>
            <a:r>
              <a:rPr lang="en-US" sz="2800" b="0" i="0" u="none" strike="noStrike" cap="none" dirty="0">
                <a:solidFill>
                  <a:schemeClr val="dk1"/>
                </a:solidFill>
                <a:latin typeface="Corbel"/>
                <a:ea typeface="Corbel"/>
                <a:cs typeface="Corbel"/>
                <a:sym typeface="Corbel"/>
              </a:rPr>
              <a:t>)</a:t>
            </a:r>
            <a:endParaRPr sz="2800" dirty="0">
              <a:solidFill>
                <a:schemeClr val="dk1"/>
              </a:solidFill>
              <a:latin typeface="Corbel"/>
              <a:ea typeface="Corbel"/>
              <a:cs typeface="Corbel"/>
              <a:sym typeface="Corbel"/>
            </a:endParaRPr>
          </a:p>
          <a:p>
            <a:pPr marL="914400" marR="0" lvl="1" indent="-406400" algn="l" rtl="0">
              <a:lnSpc>
                <a:spcPct val="90000"/>
              </a:lnSpc>
              <a:spcBef>
                <a:spcPts val="1001"/>
              </a:spcBef>
              <a:spcAft>
                <a:spcPts val="0"/>
              </a:spcAft>
              <a:buClr>
                <a:schemeClr val="dk1"/>
              </a:buClr>
              <a:buSzPts val="2800"/>
              <a:buFont typeface="Arial"/>
              <a:buChar char="•"/>
            </a:pPr>
            <a:r>
              <a:rPr lang="en-US" sz="2800" dirty="0">
                <a:solidFill>
                  <a:schemeClr val="dk1"/>
                </a:solidFill>
                <a:latin typeface="Corbel"/>
                <a:ea typeface="Corbel"/>
                <a:cs typeface="Corbel"/>
                <a:sym typeface="Corbel"/>
              </a:rPr>
              <a:t> ODS, </a:t>
            </a:r>
            <a:r>
              <a:rPr lang="en-US" sz="2800" b="0" i="0" u="none" strike="noStrike" cap="none" dirty="0">
                <a:solidFill>
                  <a:schemeClr val="dk1"/>
                </a:solidFill>
                <a:latin typeface="Corbel"/>
                <a:ea typeface="Corbel"/>
                <a:cs typeface="Corbel"/>
                <a:sym typeface="Corbel"/>
              </a:rPr>
              <a:t> Data Lake</a:t>
            </a:r>
            <a:endParaRPr sz="2800" b="0" i="0" u="none" strike="noStrike" cap="none" dirty="0">
              <a:solidFill>
                <a:schemeClr val="dk1"/>
              </a:solidFill>
              <a:latin typeface="Arial"/>
              <a:ea typeface="Arial"/>
              <a:cs typeface="Arial"/>
              <a:sym typeface="Arial"/>
            </a:endParaRPr>
          </a:p>
        </p:txBody>
      </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b="0" i="0" u="none" strike="noStrike" cap="none">
                <a:solidFill>
                  <a:schemeClr val="dk1"/>
                </a:solidFill>
                <a:latin typeface="Corbel"/>
                <a:ea typeface="Corbel"/>
                <a:cs typeface="Corbel"/>
                <a:sym typeface="Corbel"/>
              </a:rPr>
              <a:t>SQL Server</a:t>
            </a:r>
            <a:endParaRPr sz="5400" b="0" i="0" u="none" strike="noStrike" cap="none">
              <a:solidFill>
                <a:schemeClr val="dk1"/>
              </a:solidFill>
              <a:latin typeface="Arial"/>
              <a:ea typeface="Arial"/>
              <a:cs typeface="Arial"/>
              <a:sym typeface="Arial"/>
            </a:endParaRPr>
          </a:p>
        </p:txBody>
      </p:sp>
      <p:sp>
        <p:nvSpPr>
          <p:cNvPr id="204" name="Google Shape;204;p33"/>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chemeClr val="dk1"/>
              </a:buClr>
              <a:buSzPts val="2800"/>
              <a:buFont typeface="Corbel"/>
              <a:buChar char="●"/>
            </a:pPr>
            <a:r>
              <a:rPr lang="en-US" sz="2800" b="0" i="0" u="none" strike="noStrike" cap="none">
                <a:solidFill>
                  <a:schemeClr val="dk1"/>
                </a:solidFill>
                <a:latin typeface="Corbel"/>
                <a:ea typeface="Corbel"/>
                <a:cs typeface="Corbel"/>
                <a:sym typeface="Corbel"/>
              </a:rPr>
              <a:t>On Premise vs On Cloud</a:t>
            </a:r>
            <a:endParaRPr sz="2800" b="0" i="0" u="none" strike="noStrike" cap="none">
              <a:solidFill>
                <a:schemeClr val="dk1"/>
              </a:solidFill>
              <a:latin typeface="Arial"/>
              <a:ea typeface="Arial"/>
              <a:cs typeface="Arial"/>
              <a:sym typeface="Arial"/>
            </a:endParaRPr>
          </a:p>
          <a:p>
            <a:pPr marL="457200" marR="0" lvl="0" indent="-406400" algn="l" rtl="0">
              <a:lnSpc>
                <a:spcPct val="90000"/>
              </a:lnSpc>
              <a:spcBef>
                <a:spcPts val="0"/>
              </a:spcBef>
              <a:spcAft>
                <a:spcPts val="0"/>
              </a:spcAft>
              <a:buClr>
                <a:schemeClr val="dk1"/>
              </a:buClr>
              <a:buSzPts val="2800"/>
              <a:buFont typeface="Corbel"/>
              <a:buChar char="●"/>
            </a:pPr>
            <a:r>
              <a:rPr lang="en-US" sz="2800" b="0" i="0" u="none" strike="noStrike" cap="none">
                <a:solidFill>
                  <a:schemeClr val="dk1"/>
                </a:solidFill>
                <a:latin typeface="Corbel"/>
                <a:ea typeface="Corbel"/>
                <a:cs typeface="Corbel"/>
                <a:sym typeface="Corbel"/>
              </a:rPr>
              <a:t>SQL Server Software on Iaa</a:t>
            </a:r>
            <a:r>
              <a:rPr lang="en-US" sz="2800">
                <a:solidFill>
                  <a:schemeClr val="dk1"/>
                </a:solidFill>
                <a:latin typeface="Corbel"/>
                <a:ea typeface="Corbel"/>
                <a:cs typeface="Corbel"/>
                <a:sym typeface="Corbel"/>
              </a:rPr>
              <a:t>S</a:t>
            </a:r>
            <a:r>
              <a:rPr lang="en-US" sz="2800" b="0" i="0" u="none" strike="noStrike" cap="none">
                <a:solidFill>
                  <a:schemeClr val="dk1"/>
                </a:solidFill>
                <a:latin typeface="Corbel"/>
                <a:ea typeface="Corbel"/>
                <a:cs typeface="Corbel"/>
                <a:sym typeface="Corbel"/>
              </a:rPr>
              <a:t> or S</a:t>
            </a:r>
            <a:r>
              <a:rPr lang="en-US" sz="2800">
                <a:solidFill>
                  <a:schemeClr val="dk1"/>
                </a:solidFill>
                <a:latin typeface="Corbel"/>
                <a:ea typeface="Corbel"/>
                <a:cs typeface="Corbel"/>
                <a:sym typeface="Corbel"/>
              </a:rPr>
              <a:t>aa</a:t>
            </a:r>
            <a:r>
              <a:rPr lang="en-US" sz="2800" b="0" i="0" u="none" strike="noStrike" cap="none">
                <a:solidFill>
                  <a:schemeClr val="dk1"/>
                </a:solidFill>
                <a:latin typeface="Corbel"/>
                <a:ea typeface="Corbel"/>
                <a:cs typeface="Corbel"/>
                <a:sym typeface="Corbel"/>
              </a:rPr>
              <a:t>S, P</a:t>
            </a:r>
            <a:r>
              <a:rPr lang="en-US" sz="2800">
                <a:solidFill>
                  <a:schemeClr val="dk1"/>
                </a:solidFill>
                <a:latin typeface="Corbel"/>
                <a:ea typeface="Corbel"/>
                <a:cs typeface="Corbel"/>
                <a:sym typeface="Corbel"/>
              </a:rPr>
              <a:t>aa</a:t>
            </a:r>
            <a:r>
              <a:rPr lang="en-US" sz="2800" b="0" i="0" u="none" strike="noStrike" cap="none">
                <a:solidFill>
                  <a:schemeClr val="dk1"/>
                </a:solidFill>
                <a:latin typeface="Corbel"/>
                <a:ea typeface="Corbel"/>
                <a:cs typeface="Corbel"/>
                <a:sym typeface="Corbel"/>
              </a:rPr>
              <a:t>S</a:t>
            </a:r>
            <a:endParaRPr sz="2800" b="0" i="0" u="none" strike="noStrike" cap="none">
              <a:solidFill>
                <a:schemeClr val="dk1"/>
              </a:solidFill>
              <a:latin typeface="Arial"/>
              <a:ea typeface="Arial"/>
              <a:cs typeface="Arial"/>
              <a:sym typeface="Arial"/>
            </a:endParaRPr>
          </a:p>
          <a:p>
            <a:pPr marL="457200" marR="0" lvl="0" indent="-406400" algn="l" rtl="0">
              <a:lnSpc>
                <a:spcPct val="90000"/>
              </a:lnSpc>
              <a:spcBef>
                <a:spcPts val="0"/>
              </a:spcBef>
              <a:spcAft>
                <a:spcPts val="0"/>
              </a:spcAft>
              <a:buClr>
                <a:schemeClr val="dk1"/>
              </a:buClr>
              <a:buSzPts val="2800"/>
              <a:buFont typeface="Corbel"/>
              <a:buChar char="●"/>
            </a:pPr>
            <a:r>
              <a:rPr lang="en-US" sz="2800" b="0" i="0" u="none" strike="noStrike" cap="none">
                <a:solidFill>
                  <a:schemeClr val="dk1"/>
                </a:solidFill>
                <a:latin typeface="Corbel"/>
                <a:ea typeface="Corbel"/>
                <a:cs typeface="Corbel"/>
                <a:sym typeface="Corbel"/>
              </a:rPr>
              <a:t>Storage</a:t>
            </a:r>
            <a:endParaRPr sz="2800" b="0" i="0" u="none" strike="noStrike" cap="none">
              <a:solidFill>
                <a:schemeClr val="dk1"/>
              </a:solidFill>
              <a:latin typeface="Arial"/>
              <a:ea typeface="Arial"/>
              <a:cs typeface="Arial"/>
              <a:sym typeface="Arial"/>
            </a:endParaRPr>
          </a:p>
          <a:p>
            <a:pPr marL="457200" marR="0" lvl="0" indent="-406400" algn="l" rtl="0">
              <a:lnSpc>
                <a:spcPct val="90000"/>
              </a:lnSpc>
              <a:spcBef>
                <a:spcPts val="0"/>
              </a:spcBef>
              <a:spcAft>
                <a:spcPts val="0"/>
              </a:spcAft>
              <a:buClr>
                <a:schemeClr val="dk1"/>
              </a:buClr>
              <a:buSzPts val="2800"/>
              <a:buFont typeface="Corbel"/>
              <a:buChar char="●"/>
            </a:pPr>
            <a:r>
              <a:rPr lang="en-US" sz="2800" b="0" i="0" u="none" strike="noStrike" cap="none">
                <a:solidFill>
                  <a:schemeClr val="dk1"/>
                </a:solidFill>
                <a:latin typeface="Corbel"/>
                <a:ea typeface="Corbel"/>
                <a:cs typeface="Corbel"/>
                <a:sym typeface="Corbel"/>
              </a:rPr>
              <a:t>Integration - SSIS</a:t>
            </a:r>
            <a:endParaRPr sz="2800" b="0" i="0" u="none" strike="noStrike" cap="none">
              <a:solidFill>
                <a:schemeClr val="dk1"/>
              </a:solidFill>
              <a:latin typeface="Arial"/>
              <a:ea typeface="Arial"/>
              <a:cs typeface="Arial"/>
              <a:sym typeface="Arial"/>
            </a:endParaRPr>
          </a:p>
          <a:p>
            <a:pPr marL="457200" marR="0" lvl="0" indent="-406400" algn="l" rtl="0">
              <a:lnSpc>
                <a:spcPct val="90000"/>
              </a:lnSpc>
              <a:spcBef>
                <a:spcPts val="0"/>
              </a:spcBef>
              <a:spcAft>
                <a:spcPts val="0"/>
              </a:spcAft>
              <a:buClr>
                <a:schemeClr val="dk1"/>
              </a:buClr>
              <a:buSzPts val="2800"/>
              <a:buFont typeface="Corbel"/>
              <a:buChar char="●"/>
            </a:pPr>
            <a:r>
              <a:rPr lang="en-US" sz="2800" b="0" i="0" u="none" strike="noStrike" cap="none">
                <a:solidFill>
                  <a:schemeClr val="dk1"/>
                </a:solidFill>
                <a:latin typeface="Corbel"/>
                <a:ea typeface="Corbel"/>
                <a:cs typeface="Corbel"/>
                <a:sym typeface="Corbel"/>
              </a:rPr>
              <a:t>Visualization </a:t>
            </a:r>
            <a:r>
              <a:rPr lang="en-US" sz="2800">
                <a:solidFill>
                  <a:schemeClr val="dk1"/>
                </a:solidFill>
                <a:latin typeface="Corbel"/>
                <a:ea typeface="Corbel"/>
                <a:cs typeface="Corbel"/>
                <a:sym typeface="Corbel"/>
              </a:rPr>
              <a:t>&amp; </a:t>
            </a:r>
            <a:r>
              <a:rPr lang="en-US" sz="2800" b="0" i="0" u="none" strike="noStrike" cap="none">
                <a:solidFill>
                  <a:schemeClr val="dk1"/>
                </a:solidFill>
                <a:latin typeface="Corbel"/>
                <a:ea typeface="Corbel"/>
                <a:cs typeface="Corbel"/>
                <a:sym typeface="Corbel"/>
              </a:rPr>
              <a:t>Analytics - SS</a:t>
            </a:r>
            <a:r>
              <a:rPr lang="en-US" sz="2800">
                <a:solidFill>
                  <a:schemeClr val="dk1"/>
                </a:solidFill>
                <a:latin typeface="Corbel"/>
                <a:ea typeface="Corbel"/>
                <a:cs typeface="Corbel"/>
                <a:sym typeface="Corbel"/>
              </a:rPr>
              <a:t>AS, SSRS</a:t>
            </a:r>
            <a:endParaRPr sz="2800">
              <a:solidFill>
                <a:schemeClr val="dk1"/>
              </a:solidFill>
              <a:latin typeface="Corbel"/>
              <a:ea typeface="Corbel"/>
              <a:cs typeface="Corbel"/>
              <a:sym typeface="Corbel"/>
            </a:endParaRPr>
          </a:p>
          <a:p>
            <a:pPr marL="457200" marR="0" lvl="0" indent="-406400" algn="l" rtl="0">
              <a:lnSpc>
                <a:spcPct val="90000"/>
              </a:lnSpc>
              <a:spcBef>
                <a:spcPts val="0"/>
              </a:spcBef>
              <a:spcAft>
                <a:spcPts val="0"/>
              </a:spcAft>
              <a:buClr>
                <a:schemeClr val="dk1"/>
              </a:buClr>
              <a:buSzPts val="2800"/>
              <a:buFont typeface="Corbel"/>
              <a:buChar char="●"/>
            </a:pPr>
            <a:r>
              <a:rPr lang="en-US" sz="2800">
                <a:solidFill>
                  <a:schemeClr val="dk1"/>
                </a:solidFill>
                <a:latin typeface="Corbel"/>
                <a:ea typeface="Corbel"/>
                <a:cs typeface="Corbel"/>
                <a:sym typeface="Corbel"/>
              </a:rPr>
              <a:t>Not a good Data warehouse</a:t>
            </a:r>
            <a:endParaRPr sz="280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Terms in SQL Server</a:t>
            </a:r>
            <a:endParaRPr sz="5400" i="0" u="none" strike="noStrike" cap="none">
              <a:solidFill>
                <a:schemeClr val="dk1"/>
              </a:solidFill>
              <a:latin typeface="Calibri"/>
              <a:ea typeface="Calibri"/>
              <a:cs typeface="Calibri"/>
              <a:sym typeface="Calibri"/>
            </a:endParaRPr>
          </a:p>
        </p:txBody>
      </p:sp>
      <p:sp>
        <p:nvSpPr>
          <p:cNvPr id="210" name="Google Shape;210;p34"/>
          <p:cNvSpPr/>
          <p:nvPr/>
        </p:nvSpPr>
        <p:spPr>
          <a:xfrm>
            <a:off x="1119950" y="1825549"/>
            <a:ext cx="10233000" cy="49062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90000"/>
              </a:lnSpc>
              <a:spcBef>
                <a:spcPts val="1001"/>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Server </a:t>
            </a:r>
            <a:r>
              <a:rPr lang="en-US" sz="2200" i="0" u="none" strike="noStrike" cap="none">
                <a:solidFill>
                  <a:schemeClr val="dk1"/>
                </a:solidFill>
                <a:latin typeface="Calibri"/>
                <a:ea typeface="Calibri"/>
                <a:cs typeface="Calibri"/>
                <a:sym typeface="Calibri"/>
              </a:rPr>
              <a:t>Instance</a:t>
            </a:r>
            <a:endParaRPr sz="2200" i="0" u="none" strike="noStrike" cap="none">
              <a:solidFill>
                <a:schemeClr val="dk1"/>
              </a:solidFill>
              <a:latin typeface="Calibri"/>
              <a:ea typeface="Calibri"/>
              <a:cs typeface="Calibri"/>
              <a:sym typeface="Calibri"/>
            </a:endParaRPr>
          </a:p>
          <a:p>
            <a:pPr marL="457200" marR="0" lvl="0"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Database</a:t>
            </a:r>
            <a:endParaRPr sz="2200" i="0" u="none" strike="noStrike" cap="none">
              <a:solidFill>
                <a:schemeClr val="dk1"/>
              </a:solidFill>
              <a:latin typeface="Calibri"/>
              <a:ea typeface="Calibri"/>
              <a:cs typeface="Calibri"/>
              <a:sym typeface="Calibri"/>
            </a:endParaRPr>
          </a:p>
          <a:p>
            <a:pPr marL="914400" marR="0" lvl="1"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System databases: master, resource, model, tempdb, msdb</a:t>
            </a:r>
            <a:endParaRPr sz="2200" i="0" u="none" strike="noStrike" cap="none">
              <a:solidFill>
                <a:schemeClr val="dk1"/>
              </a:solidFill>
              <a:latin typeface="Calibri"/>
              <a:ea typeface="Calibri"/>
              <a:cs typeface="Calibri"/>
              <a:sym typeface="Calibri"/>
            </a:endParaRPr>
          </a:p>
          <a:p>
            <a:pPr marL="457200" marR="0" lvl="0"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Files: </a:t>
            </a:r>
            <a:endParaRPr sz="2200" i="0" u="none" strike="noStrike" cap="none">
              <a:solidFill>
                <a:schemeClr val="dk1"/>
              </a:solidFill>
              <a:latin typeface="Calibri"/>
              <a:ea typeface="Calibri"/>
              <a:cs typeface="Calibri"/>
              <a:sym typeface="Calibri"/>
            </a:endParaRPr>
          </a:p>
          <a:p>
            <a:pPr marL="914400" marR="0" lvl="1"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mdf: Primary Dat</a:t>
            </a:r>
            <a:r>
              <a:rPr lang="en-US" sz="2200">
                <a:solidFill>
                  <a:schemeClr val="dk1"/>
                </a:solidFill>
                <a:latin typeface="Calibri"/>
                <a:ea typeface="Calibri"/>
                <a:cs typeface="Calibri"/>
                <a:sym typeface="Calibri"/>
              </a:rPr>
              <a:t>a File</a:t>
            </a:r>
            <a:endParaRPr sz="2200">
              <a:solidFill>
                <a:schemeClr val="dk1"/>
              </a:solidFill>
              <a:latin typeface="Calibri"/>
              <a:ea typeface="Calibri"/>
              <a:cs typeface="Calibri"/>
              <a:sym typeface="Calibri"/>
            </a:endParaRPr>
          </a:p>
          <a:p>
            <a:pPr marL="1371600" marR="0" lvl="2" indent="-368300" algn="l" rtl="0">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only one, stores objects like tables, views, SPs, functions…</a:t>
            </a:r>
            <a:endParaRPr sz="2200">
              <a:solidFill>
                <a:schemeClr val="dk1"/>
              </a:solidFill>
              <a:latin typeface="Calibri"/>
              <a:ea typeface="Calibri"/>
              <a:cs typeface="Calibri"/>
              <a:sym typeface="Calibri"/>
            </a:endParaRPr>
          </a:p>
          <a:p>
            <a:pPr marL="914400" lvl="1" indent="-368300" algn="l" rtl="0">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ndf: Secondary Data File</a:t>
            </a:r>
            <a:endParaRPr sz="2200">
              <a:solidFill>
                <a:schemeClr val="dk1"/>
              </a:solidFill>
              <a:latin typeface="Calibri"/>
              <a:ea typeface="Calibri"/>
              <a:cs typeface="Calibri"/>
              <a:sym typeface="Calibri"/>
            </a:endParaRPr>
          </a:p>
          <a:p>
            <a:pPr marL="1371600" lvl="2" indent="-368300" algn="l" rtl="0">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holds additional data, might not be present.</a:t>
            </a:r>
            <a:endParaRPr sz="2200">
              <a:solidFill>
                <a:schemeClr val="dk1"/>
              </a:solidFill>
              <a:latin typeface="Calibri"/>
              <a:ea typeface="Calibri"/>
              <a:cs typeface="Calibri"/>
              <a:sym typeface="Calibri"/>
            </a:endParaRPr>
          </a:p>
          <a:p>
            <a:pPr marL="914400" marR="0" lvl="1"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ldf:</a:t>
            </a:r>
            <a:r>
              <a:rPr lang="en-US" sz="2200">
                <a:solidFill>
                  <a:schemeClr val="dk1"/>
                </a:solidFill>
                <a:latin typeface="Calibri"/>
                <a:ea typeface="Calibri"/>
                <a:cs typeface="Calibri"/>
                <a:sym typeface="Calibri"/>
              </a:rPr>
              <a:t> Log File</a:t>
            </a:r>
            <a:endParaRPr sz="2200" i="0" u="none" strike="noStrike" cap="none">
              <a:solidFill>
                <a:schemeClr val="dk1"/>
              </a:solidFill>
              <a:latin typeface="Calibri"/>
              <a:ea typeface="Calibri"/>
              <a:cs typeface="Calibri"/>
              <a:sym typeface="Calibri"/>
            </a:endParaRPr>
          </a:p>
          <a:p>
            <a:pPr marL="457200" marR="0" lvl="0"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Schema, Objects</a:t>
            </a:r>
            <a:endParaRPr sz="2200" i="0" u="none" strike="noStrike" cap="none">
              <a:solidFill>
                <a:schemeClr val="dk1"/>
              </a:solidFill>
              <a:latin typeface="Calibri"/>
              <a:ea typeface="Calibri"/>
              <a:cs typeface="Calibri"/>
              <a:sym typeface="Calibri"/>
            </a:endParaRPr>
          </a:p>
          <a:p>
            <a:pPr marL="457200" marR="0" lvl="0" indent="-368300" algn="l" rtl="0">
              <a:lnSpc>
                <a:spcPct val="90000"/>
              </a:lnSpc>
              <a:spcBef>
                <a:spcPts val="0"/>
              </a:spcBef>
              <a:spcAft>
                <a:spcPts val="0"/>
              </a:spcAft>
              <a:buClr>
                <a:schemeClr val="dk1"/>
              </a:buClr>
              <a:buSzPts val="2200"/>
              <a:buFont typeface="Calibri"/>
              <a:buChar char="●"/>
            </a:pPr>
            <a:r>
              <a:rPr lang="en-US" sz="2200" i="0" u="none" strike="noStrike" cap="none">
                <a:solidFill>
                  <a:schemeClr val="dk1"/>
                </a:solidFill>
                <a:latin typeface="Calibri"/>
                <a:ea typeface="Calibri"/>
                <a:cs typeface="Calibri"/>
                <a:sym typeface="Calibri"/>
              </a:rPr>
              <a:t>Identity Column</a:t>
            </a:r>
            <a:endParaRPr sz="2200">
              <a:solidFill>
                <a:schemeClr val="dk1"/>
              </a:solidFill>
              <a:latin typeface="Calibri"/>
              <a:ea typeface="Calibri"/>
              <a:cs typeface="Calibri"/>
              <a:sym typeface="Calibri"/>
            </a:endParaRPr>
          </a:p>
          <a:p>
            <a:pPr marL="914400" marR="0" lvl="1" indent="-368300" algn="l" rtl="0">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default is to start at 1, and increment by 1 for each record</a:t>
            </a:r>
            <a:endParaRPr sz="2200">
              <a:solidFill>
                <a:schemeClr val="dk1"/>
              </a:solidFill>
              <a:latin typeface="Calibri"/>
              <a:ea typeface="Calibri"/>
              <a:cs typeface="Calibri"/>
              <a:sym typeface="Calibri"/>
            </a:endParaRPr>
          </a:p>
          <a:p>
            <a:pPr marL="0" marR="0" lvl="0" indent="0" algn="l" rtl="0">
              <a:lnSpc>
                <a:spcPct val="90000"/>
              </a:lnSpc>
              <a:spcBef>
                <a:spcPts val="1001"/>
              </a:spcBef>
              <a:spcAft>
                <a:spcPts val="0"/>
              </a:spcAft>
              <a:buNone/>
            </a:pPr>
            <a:endParaRPr sz="2200">
              <a:solidFill>
                <a:schemeClr val="dk1"/>
              </a:solidFill>
              <a:latin typeface="Calibri"/>
              <a:ea typeface="Calibri"/>
              <a:cs typeface="Calibri"/>
              <a:sym typeface="Calibri"/>
            </a:endParaRPr>
          </a:p>
          <a:p>
            <a:pPr marL="457200" marR="0" lvl="0" indent="-368300" algn="l" rtl="0">
              <a:lnSpc>
                <a:spcPct val="90000"/>
              </a:lnSpc>
              <a:spcBef>
                <a:spcPts val="1001"/>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Surrogate key vs natural key</a:t>
            </a:r>
            <a:endParaRPr sz="2200">
              <a:solidFill>
                <a:schemeClr val="dk1"/>
              </a:solidFill>
              <a:latin typeface="Calibri"/>
              <a:ea typeface="Calibri"/>
              <a:cs typeface="Calibri"/>
              <a:sym typeface="Calibri"/>
            </a:endParaRPr>
          </a:p>
        </p:txBody>
      </p:sp>
      <p:pic>
        <p:nvPicPr>
          <p:cNvPr id="211" name="Google Shape;211;p34"/>
          <p:cNvPicPr preferRelativeResize="0"/>
          <p:nvPr/>
        </p:nvPicPr>
        <p:blipFill>
          <a:blip r:embed="rId3">
            <a:alphaModFix/>
          </a:blip>
          <a:stretch>
            <a:fillRect/>
          </a:stretch>
        </p:blipFill>
        <p:spPr>
          <a:xfrm>
            <a:off x="2140172" y="5564325"/>
            <a:ext cx="6302200" cy="47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i="0" u="none" strike="noStrike" cap="none">
                <a:solidFill>
                  <a:schemeClr val="dk1"/>
                </a:solidFill>
                <a:latin typeface="Calibri"/>
                <a:ea typeface="Calibri"/>
                <a:cs typeface="Calibri"/>
                <a:sym typeface="Calibri"/>
              </a:rPr>
              <a:t>Normalization</a:t>
            </a:r>
            <a:endParaRPr sz="5400" i="0" u="none" strike="noStrike" cap="none">
              <a:solidFill>
                <a:schemeClr val="dk1"/>
              </a:solidFill>
              <a:latin typeface="Calibri"/>
              <a:ea typeface="Calibri"/>
              <a:cs typeface="Calibri"/>
              <a:sym typeface="Calibri"/>
            </a:endParaRPr>
          </a:p>
        </p:txBody>
      </p:sp>
      <p:sp>
        <p:nvSpPr>
          <p:cNvPr id="217" name="Google Shape;217;p35"/>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228600" marR="0" lvl="0" indent="-227878" algn="l" rtl="0">
              <a:lnSpc>
                <a:spcPct val="90000"/>
              </a:lnSpc>
              <a:spcBef>
                <a:spcPts val="0"/>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Normalization</a:t>
            </a:r>
            <a:r>
              <a:rPr lang="en-US" sz="2800">
                <a:solidFill>
                  <a:schemeClr val="dk1"/>
                </a:solidFill>
                <a:latin typeface="Calibri"/>
                <a:ea typeface="Calibri"/>
                <a:cs typeface="Calibri"/>
                <a:sym typeface="Calibri"/>
              </a:rPr>
              <a:t> is</a:t>
            </a:r>
            <a:r>
              <a:rPr lang="en-US" sz="2800" i="0" u="none" strike="noStrike" cap="none">
                <a:solidFill>
                  <a:schemeClr val="dk1"/>
                </a:solidFill>
                <a:latin typeface="Calibri"/>
                <a:ea typeface="Calibri"/>
                <a:cs typeface="Calibri"/>
                <a:sym typeface="Calibri"/>
              </a:rPr>
              <a:t> mostly </a:t>
            </a:r>
            <a:r>
              <a:rPr lang="en-US" sz="2800">
                <a:solidFill>
                  <a:schemeClr val="dk1"/>
                </a:solidFill>
                <a:latin typeface="Calibri"/>
                <a:ea typeface="Calibri"/>
                <a:cs typeface="Calibri"/>
                <a:sym typeface="Calibri"/>
              </a:rPr>
              <a:t>done</a:t>
            </a:r>
            <a:r>
              <a:rPr lang="en-US" sz="2800" i="0" u="none" strike="noStrike" cap="none">
                <a:solidFill>
                  <a:schemeClr val="dk1"/>
                </a:solidFill>
                <a:latin typeface="Calibri"/>
                <a:ea typeface="Calibri"/>
                <a:cs typeface="Calibri"/>
                <a:sym typeface="Calibri"/>
              </a:rPr>
              <a:t> in OLTP </a:t>
            </a:r>
            <a:r>
              <a:rPr lang="en-US" sz="2800">
                <a:solidFill>
                  <a:schemeClr val="dk1"/>
                </a:solidFill>
                <a:latin typeface="Calibri"/>
                <a:ea typeface="Calibri"/>
                <a:cs typeface="Calibri"/>
                <a:sym typeface="Calibri"/>
              </a:rPr>
              <a:t>to ensure</a:t>
            </a:r>
            <a:r>
              <a:rPr lang="en-US" sz="2800" i="0" u="none" strike="noStrike" cap="none">
                <a:solidFill>
                  <a:schemeClr val="dk1"/>
                </a:solidFill>
                <a:latin typeface="Calibri"/>
                <a:ea typeface="Calibri"/>
                <a:cs typeface="Calibri"/>
                <a:sym typeface="Calibri"/>
              </a:rPr>
              <a:t> data integrity and saving </a:t>
            </a:r>
            <a:r>
              <a:rPr lang="en-US" sz="2800">
                <a:solidFill>
                  <a:schemeClr val="dk1"/>
                </a:solidFill>
                <a:latin typeface="Calibri"/>
                <a:ea typeface="Calibri"/>
                <a:cs typeface="Calibri"/>
                <a:sym typeface="Calibri"/>
              </a:rPr>
              <a:t>storage</a:t>
            </a:r>
            <a:r>
              <a:rPr lang="en-US" sz="2800" i="0" u="none" strike="noStrike" cap="none">
                <a:solidFill>
                  <a:schemeClr val="dk1"/>
                </a:solidFill>
                <a:latin typeface="Calibri"/>
                <a:ea typeface="Calibri"/>
                <a:cs typeface="Calibri"/>
                <a:sym typeface="Calibri"/>
              </a:rPr>
              <a:t> space</a:t>
            </a:r>
            <a:endParaRPr sz="2800" i="0" u="none" strike="noStrike" cap="none">
              <a:solidFill>
                <a:schemeClr val="dk1"/>
              </a:solidFill>
              <a:latin typeface="Calibri"/>
              <a:ea typeface="Calibri"/>
              <a:cs typeface="Calibri"/>
              <a:sym typeface="Calibri"/>
            </a:endParaRPr>
          </a:p>
          <a:p>
            <a:pPr marL="228600" marR="0" lvl="0" indent="-227878" algn="l" rtl="0">
              <a:lnSpc>
                <a:spcPct val="90000"/>
              </a:lnSpc>
              <a:spcBef>
                <a:spcPts val="1001"/>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1NF: Unique rows, unique keys, no comma separated values(atomic values)</a:t>
            </a:r>
            <a:endParaRPr sz="2800" i="0" u="none" strike="noStrike" cap="none">
              <a:solidFill>
                <a:schemeClr val="dk1"/>
              </a:solidFill>
              <a:latin typeface="Calibri"/>
              <a:ea typeface="Calibri"/>
              <a:cs typeface="Calibri"/>
              <a:sym typeface="Calibri"/>
            </a:endParaRPr>
          </a:p>
          <a:p>
            <a:pPr marL="228600" marR="0" lvl="0" indent="-227878" algn="l" rtl="0">
              <a:lnSpc>
                <a:spcPct val="90000"/>
              </a:lnSpc>
              <a:spcBef>
                <a:spcPts val="1001"/>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2NF: Non key value should dependent on Candidate Key</a:t>
            </a:r>
            <a:endParaRPr sz="2800" i="0" u="none" strike="noStrike" cap="none">
              <a:solidFill>
                <a:schemeClr val="dk1"/>
              </a:solidFill>
              <a:latin typeface="Calibri"/>
              <a:ea typeface="Calibri"/>
              <a:cs typeface="Calibri"/>
              <a:sym typeface="Calibri"/>
            </a:endParaRPr>
          </a:p>
          <a:p>
            <a:pPr marL="228600" marR="0" lvl="0" indent="-227878" algn="l" rtl="0">
              <a:lnSpc>
                <a:spcPct val="90000"/>
              </a:lnSpc>
              <a:spcBef>
                <a:spcPts val="1001"/>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3Nf: Repeated values out for a relationship</a:t>
            </a:r>
            <a:endParaRPr sz="2800" i="0" u="none" strike="noStrike" cap="none">
              <a:solidFill>
                <a:schemeClr val="dk1"/>
              </a:solidFill>
              <a:latin typeface="Calibri"/>
              <a:ea typeface="Calibri"/>
              <a:cs typeface="Calibri"/>
              <a:sym typeface="Calibri"/>
            </a:endParaRPr>
          </a:p>
          <a:p>
            <a:pPr marL="228600" marR="0" lvl="0" indent="-227878" algn="l" rtl="0">
              <a:lnSpc>
                <a:spcPct val="90000"/>
              </a:lnSpc>
              <a:spcBef>
                <a:spcPts val="1001"/>
              </a:spcBef>
              <a:spcAft>
                <a:spcPts val="0"/>
              </a:spcAft>
              <a:buClr>
                <a:schemeClr val="dk1"/>
              </a:buClr>
              <a:buSzPts val="2800"/>
              <a:buFont typeface="Calibri"/>
              <a:buChar char="•"/>
            </a:pPr>
            <a:r>
              <a:rPr lang="en-US" sz="2800" i="0" u="none" strike="noStrike" cap="none">
                <a:solidFill>
                  <a:schemeClr val="dk1"/>
                </a:solidFill>
                <a:latin typeface="Calibri"/>
                <a:ea typeface="Calibri"/>
                <a:cs typeface="Calibri"/>
                <a:sym typeface="Calibri"/>
              </a:rPr>
              <a:t>Normalization in DW: mix of star and snowflake, Fact Table and Dimension Table</a:t>
            </a:r>
            <a:endParaRPr sz="280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p:nvPr/>
        </p:nvSpPr>
        <p:spPr>
          <a:xfrm>
            <a:off x="838505"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Data Warehouse Schemas</a:t>
            </a:r>
            <a:endParaRPr sz="5400" i="0" u="none" strike="noStrike" cap="none">
              <a:solidFill>
                <a:schemeClr val="dk1"/>
              </a:solidFill>
              <a:latin typeface="Calibri"/>
              <a:ea typeface="Calibri"/>
              <a:cs typeface="Calibri"/>
              <a:sym typeface="Calibri"/>
            </a:endParaRPr>
          </a:p>
        </p:txBody>
      </p:sp>
      <p:sp>
        <p:nvSpPr>
          <p:cNvPr id="223" name="Google Shape;223;p36"/>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228600" marR="0" lvl="0" indent="-227878" algn="l" rtl="0">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Star vs Snowflake</a:t>
            </a:r>
            <a:endParaRPr sz="2800" i="0" u="none" strike="noStrike" cap="none">
              <a:solidFill>
                <a:schemeClr val="dk1"/>
              </a:solidFill>
              <a:latin typeface="Calibri"/>
              <a:ea typeface="Calibri"/>
              <a:cs typeface="Calibri"/>
              <a:sym typeface="Calibri"/>
            </a:endParaRPr>
          </a:p>
        </p:txBody>
      </p:sp>
      <p:pic>
        <p:nvPicPr>
          <p:cNvPr id="224" name="Google Shape;224;p36"/>
          <p:cNvPicPr preferRelativeResize="0"/>
          <p:nvPr/>
        </p:nvPicPr>
        <p:blipFill>
          <a:blip r:embed="rId3">
            <a:alphaModFix/>
          </a:blip>
          <a:stretch>
            <a:fillRect/>
          </a:stretch>
        </p:blipFill>
        <p:spPr>
          <a:xfrm>
            <a:off x="451300" y="2260849"/>
            <a:ext cx="4626875" cy="4022225"/>
          </a:xfrm>
          <a:prstGeom prst="rect">
            <a:avLst/>
          </a:prstGeom>
          <a:noFill/>
          <a:ln>
            <a:noFill/>
          </a:ln>
        </p:spPr>
      </p:pic>
      <p:pic>
        <p:nvPicPr>
          <p:cNvPr id="225" name="Google Shape;225;p36"/>
          <p:cNvPicPr preferRelativeResize="0"/>
          <p:nvPr/>
        </p:nvPicPr>
        <p:blipFill>
          <a:blip r:embed="rId4">
            <a:alphaModFix/>
          </a:blip>
          <a:stretch>
            <a:fillRect/>
          </a:stretch>
        </p:blipFill>
        <p:spPr>
          <a:xfrm>
            <a:off x="5581626" y="2754988"/>
            <a:ext cx="6610376" cy="30339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p:nvPr/>
        </p:nvSpPr>
        <p:spPr>
          <a:xfrm>
            <a:off x="838080" y="365040"/>
            <a:ext cx="10515000" cy="1324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Data Warehouse Schemas</a:t>
            </a:r>
            <a:endParaRPr sz="5400" i="0" u="none" strike="noStrike" cap="none">
              <a:solidFill>
                <a:schemeClr val="dk1"/>
              </a:solidFill>
              <a:latin typeface="Calibri"/>
              <a:ea typeface="Calibri"/>
              <a:cs typeface="Calibri"/>
              <a:sym typeface="Calibri"/>
            </a:endParaRPr>
          </a:p>
        </p:txBody>
      </p:sp>
      <p:sp>
        <p:nvSpPr>
          <p:cNvPr id="231" name="Google Shape;231;p37"/>
          <p:cNvSpPr/>
          <p:nvPr/>
        </p:nvSpPr>
        <p:spPr>
          <a:xfrm>
            <a:off x="1119960" y="1825560"/>
            <a:ext cx="10233000" cy="4350600"/>
          </a:xfrm>
          <a:prstGeom prst="rect">
            <a:avLst/>
          </a:prstGeom>
          <a:noFill/>
          <a:ln>
            <a:noFill/>
          </a:ln>
        </p:spPr>
        <p:txBody>
          <a:bodyPr spcFirstLastPara="1" wrap="square" lIns="91425" tIns="45700" rIns="91425" bIns="45700" anchor="t" anchorCtr="0">
            <a:noAutofit/>
          </a:bodyPr>
          <a:lstStyle/>
          <a:p>
            <a:pPr marL="228600" marR="0" lvl="0" indent="-227878" algn="l" rtl="0">
              <a:lnSpc>
                <a:spcPct val="90000"/>
              </a:lnSpc>
              <a:spcBef>
                <a:spcPts val="1001"/>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Star vs Snowflake</a:t>
            </a:r>
            <a:endParaRPr sz="2800" i="0" u="none" strike="noStrike" cap="none">
              <a:solidFill>
                <a:schemeClr val="dk1"/>
              </a:solidFill>
              <a:latin typeface="Calibri"/>
              <a:ea typeface="Calibri"/>
              <a:cs typeface="Calibri"/>
              <a:sym typeface="Calibri"/>
            </a:endParaRPr>
          </a:p>
        </p:txBody>
      </p:sp>
      <p:graphicFrame>
        <p:nvGraphicFramePr>
          <p:cNvPr id="232" name="Google Shape;232;p37"/>
          <p:cNvGraphicFramePr/>
          <p:nvPr/>
        </p:nvGraphicFramePr>
        <p:xfrm>
          <a:off x="375450" y="2762200"/>
          <a:ext cx="3000000" cy="3000000"/>
        </p:xfrm>
        <a:graphic>
          <a:graphicData uri="http://schemas.openxmlformats.org/drawingml/2006/table">
            <a:tbl>
              <a:tblPr>
                <a:noFill/>
                <a:tableStyleId>{4C1156F9-5E4D-40B6-8DB0-E505D9F3C016}</a:tableStyleId>
              </a:tblPr>
              <a:tblGrid>
                <a:gridCol w="5720550">
                  <a:extLst>
                    <a:ext uri="{9D8B030D-6E8A-4147-A177-3AD203B41FA5}">
                      <a16:colId xmlns:a16="http://schemas.microsoft.com/office/drawing/2014/main" val="20000"/>
                    </a:ext>
                  </a:extLst>
                </a:gridCol>
                <a:gridCol w="5745450">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0"/>
                        </a:spcBef>
                        <a:spcAft>
                          <a:spcPts val="0"/>
                        </a:spcAft>
                        <a:buNone/>
                      </a:pPr>
                      <a:r>
                        <a:rPr lang="en-US" sz="1350" b="1">
                          <a:solidFill>
                            <a:srgbClr val="222222"/>
                          </a:solidFill>
                          <a:latin typeface="Calibri"/>
                          <a:ea typeface="Calibri"/>
                          <a:cs typeface="Calibri"/>
                          <a:sym typeface="Calibri"/>
                        </a:rPr>
                        <a:t>Star Schema</a:t>
                      </a:r>
                      <a:endParaRPr sz="1350" b="1">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US" sz="1350" b="1">
                          <a:solidFill>
                            <a:srgbClr val="222222"/>
                          </a:solidFill>
                          <a:latin typeface="Calibri"/>
                          <a:ea typeface="Calibri"/>
                          <a:cs typeface="Calibri"/>
                          <a:sym typeface="Calibri"/>
                        </a:rPr>
                        <a:t>Snowflake Schema</a:t>
                      </a:r>
                      <a:endParaRPr sz="1350" b="1">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Hierarchies for the dimensions are stored in the dimensional table.</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Hierarchies are divided into separate tables.</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2350">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It contains a fact table surrounded by dimension tables.</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One fact table surrounded by dimension table which are in turn surrounded by dimension table</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398575">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In a star schema, only single join creates the relationship between the fact table and any dimension tables.</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A snowflake schema requires many joins to fetch the data.</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Simple DB Design.</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Complex DB Design.</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Denormalized Data structure and query also run faster.</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More Normalized Data Structure.</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High level of Data redundancy</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lower level of data redundancy</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F9F9"/>
                    </a:solidFill>
                  </a:tcPr>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Single Dimension table contains aggregated data.</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350">
                          <a:solidFill>
                            <a:srgbClr val="222222"/>
                          </a:solidFill>
                          <a:latin typeface="Calibri"/>
                          <a:ea typeface="Calibri"/>
                          <a:cs typeface="Calibri"/>
                          <a:sym typeface="Calibri"/>
                        </a:rPr>
                        <a:t>Data Split into different Dimension Tables.</a:t>
                      </a:r>
                      <a:endParaRPr sz="1350">
                        <a:solidFill>
                          <a:srgbClr val="222222"/>
                        </a:solidFill>
                        <a:latin typeface="Calibri"/>
                        <a:ea typeface="Calibri"/>
                        <a:cs typeface="Calibri"/>
                        <a:sym typeface="Calibri"/>
                      </a:endParaRPr>
                    </a:p>
                  </a:txBody>
                  <a:tcPr marL="91425" marR="91425"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Widescreen</PresentationFormat>
  <Paragraphs>204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Oracle_16x9_2014_521</vt:lpstr>
      <vt:lpstr>PowerPoint Presentation</vt:lpstr>
      <vt:lpstr>PowerPoint Presentation</vt:lpstr>
      <vt:lpstr>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Jingfeng Xia</cp:lastModifiedBy>
  <cp:revision>1</cp:revision>
  <dcterms:modified xsi:type="dcterms:W3CDTF">2022-08-05T12:07:26Z</dcterms:modified>
</cp:coreProperties>
</file>