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6858000" cx="12192000"/>
  <p:notesSz cx="7772400" cy="100584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F291481-2F77-4534-9826-AEFC9202BC62}">
  <a:tblStyle styleId="{3F291481-2F77-4534-9826-AEFC9202BC6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77225" y="4777725"/>
            <a:ext cx="6217900" cy="4526275"/>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255af6a788_0_10:notes"/>
          <p:cNvSpPr txBox="1"/>
          <p:nvPr>
            <p:ph idx="1" type="body"/>
          </p:nvPr>
        </p:nvSpPr>
        <p:spPr>
          <a:xfrm>
            <a:off x="777225" y="4777725"/>
            <a:ext cx="6217800" cy="452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0" name="Google Shape;180;g1255af6a788_0_10: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255af6a788_0_20:notes"/>
          <p:cNvSpPr txBox="1"/>
          <p:nvPr>
            <p:ph idx="1" type="body"/>
          </p:nvPr>
        </p:nvSpPr>
        <p:spPr>
          <a:xfrm>
            <a:off x="777225" y="4777725"/>
            <a:ext cx="6217800" cy="452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8" name="Google Shape;238;g1255af6a788_0_20: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13:notes"/>
          <p:cNvSpPr txBox="1"/>
          <p:nvPr>
            <p:ph idx="1" type="body"/>
          </p:nvPr>
        </p:nvSpPr>
        <p:spPr>
          <a:xfrm>
            <a:off x="777225" y="4777725"/>
            <a:ext cx="6217800" cy="452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5" name="Google Shape;245;p13: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1255af6a788_0_28:notes"/>
          <p:cNvSpPr txBox="1"/>
          <p:nvPr>
            <p:ph idx="1" type="body"/>
          </p:nvPr>
        </p:nvSpPr>
        <p:spPr>
          <a:xfrm>
            <a:off x="777225" y="4777725"/>
            <a:ext cx="6217800" cy="452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2" name="Google Shape;252;g1255af6a788_0_28: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17:notes"/>
          <p:cNvSpPr txBox="1"/>
          <p:nvPr>
            <p:ph idx="1" type="body"/>
          </p:nvPr>
        </p:nvSpPr>
        <p:spPr>
          <a:xfrm>
            <a:off x="777225" y="4777725"/>
            <a:ext cx="6217800" cy="452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8" name="Google Shape;258;p17: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1255af6a788_0_52:notes"/>
          <p:cNvSpPr txBox="1"/>
          <p:nvPr>
            <p:ph idx="1" type="body"/>
          </p:nvPr>
        </p:nvSpPr>
        <p:spPr>
          <a:xfrm>
            <a:off x="777225" y="4777725"/>
            <a:ext cx="6217800" cy="452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5" name="Google Shape;265;g1255af6a788_0_52: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125a4cf2081_0_2:notes"/>
          <p:cNvSpPr txBox="1"/>
          <p:nvPr>
            <p:ph idx="1" type="body"/>
          </p:nvPr>
        </p:nvSpPr>
        <p:spPr>
          <a:xfrm>
            <a:off x="777225" y="4777725"/>
            <a:ext cx="6217800" cy="452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2" name="Google Shape;272;g125a4cf2081_0_2: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19:notes"/>
          <p:cNvSpPr txBox="1"/>
          <p:nvPr>
            <p:ph idx="1" type="body"/>
          </p:nvPr>
        </p:nvSpPr>
        <p:spPr>
          <a:xfrm>
            <a:off x="777225" y="4777725"/>
            <a:ext cx="6217800" cy="452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9" name="Google Shape;279;p19: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125a4cf2081_0_12:notes"/>
          <p:cNvSpPr txBox="1"/>
          <p:nvPr>
            <p:ph idx="1" type="body"/>
          </p:nvPr>
        </p:nvSpPr>
        <p:spPr>
          <a:xfrm>
            <a:off x="777225" y="4777725"/>
            <a:ext cx="6217800" cy="452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5" name="Google Shape;285;g125a4cf2081_0_12: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125a4cf2081_0_17:notes"/>
          <p:cNvSpPr txBox="1"/>
          <p:nvPr>
            <p:ph idx="1" type="body"/>
          </p:nvPr>
        </p:nvSpPr>
        <p:spPr>
          <a:xfrm>
            <a:off x="777225" y="4777725"/>
            <a:ext cx="6217800" cy="452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1" name="Google Shape;291;g125a4cf2081_0_17: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125a4cf2081_0_24:notes"/>
          <p:cNvSpPr txBox="1"/>
          <p:nvPr>
            <p:ph idx="1" type="body"/>
          </p:nvPr>
        </p:nvSpPr>
        <p:spPr>
          <a:xfrm>
            <a:off x="777225" y="4777725"/>
            <a:ext cx="6217800" cy="452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8" name="Google Shape;298;g125a4cf2081_0_24: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255af6a788_0_15:notes"/>
          <p:cNvSpPr txBox="1"/>
          <p:nvPr>
            <p:ph idx="1" type="body"/>
          </p:nvPr>
        </p:nvSpPr>
        <p:spPr>
          <a:xfrm>
            <a:off x="777225" y="4777725"/>
            <a:ext cx="6217800" cy="452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6" name="Google Shape;186;g1255af6a788_0_15: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125a4cf2081_0_33:notes"/>
          <p:cNvSpPr txBox="1"/>
          <p:nvPr>
            <p:ph idx="1" type="body"/>
          </p:nvPr>
        </p:nvSpPr>
        <p:spPr>
          <a:xfrm>
            <a:off x="777225" y="4777725"/>
            <a:ext cx="6217800" cy="452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5" name="Google Shape;305;g125a4cf2081_0_33: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20:notes"/>
          <p:cNvSpPr txBox="1"/>
          <p:nvPr>
            <p:ph idx="1" type="body"/>
          </p:nvPr>
        </p:nvSpPr>
        <p:spPr>
          <a:xfrm>
            <a:off x="777225" y="4777725"/>
            <a:ext cx="6217800" cy="452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2" name="Google Shape;312;p20: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255af6a788_0_0:notes"/>
          <p:cNvSpPr txBox="1"/>
          <p:nvPr>
            <p:ph idx="1" type="body"/>
          </p:nvPr>
        </p:nvSpPr>
        <p:spPr>
          <a:xfrm>
            <a:off x="777225" y="4777725"/>
            <a:ext cx="6217800" cy="452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2" name="Google Shape;192;g1255af6a788_0_0: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9:notes"/>
          <p:cNvSpPr txBox="1"/>
          <p:nvPr>
            <p:ph idx="1" type="body"/>
          </p:nvPr>
        </p:nvSpPr>
        <p:spPr>
          <a:xfrm>
            <a:off x="777225" y="4777725"/>
            <a:ext cx="6217800" cy="452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8" name="Google Shape;198;p9: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3ee230216e_0_1:notes"/>
          <p:cNvSpPr txBox="1"/>
          <p:nvPr>
            <p:ph idx="1" type="body"/>
          </p:nvPr>
        </p:nvSpPr>
        <p:spPr>
          <a:xfrm>
            <a:off x="777225" y="4777725"/>
            <a:ext cx="6217800" cy="452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4" name="Google Shape;204;g13ee230216e_0_1: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255af6a788_0_39:notes"/>
          <p:cNvSpPr txBox="1"/>
          <p:nvPr>
            <p:ph idx="1" type="body"/>
          </p:nvPr>
        </p:nvSpPr>
        <p:spPr>
          <a:xfrm>
            <a:off x="777225" y="4777725"/>
            <a:ext cx="6217800" cy="452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0" name="Google Shape;210;g1255af6a788_0_39: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10:notes"/>
          <p:cNvSpPr txBox="1"/>
          <p:nvPr>
            <p:ph idx="1" type="body"/>
          </p:nvPr>
        </p:nvSpPr>
        <p:spPr>
          <a:xfrm>
            <a:off x="777225" y="4777725"/>
            <a:ext cx="6217800" cy="452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9" name="Google Shape;219;p10: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1fbd60b9a1_0_5:notes"/>
          <p:cNvSpPr txBox="1"/>
          <p:nvPr>
            <p:ph idx="1" type="body"/>
          </p:nvPr>
        </p:nvSpPr>
        <p:spPr>
          <a:xfrm>
            <a:off x="777225" y="4777725"/>
            <a:ext cx="6217800" cy="452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6" name="Google Shape;226;g11fbd60b9a1_0_5: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2:notes"/>
          <p:cNvSpPr txBox="1"/>
          <p:nvPr>
            <p:ph idx="1" type="body"/>
          </p:nvPr>
        </p:nvSpPr>
        <p:spPr>
          <a:xfrm>
            <a:off x="777225" y="4777725"/>
            <a:ext cx="6217800" cy="452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2" name="Google Shape;232;p12: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png"/><Relationship Id="rId3" Type="http://schemas.openxmlformats.org/officeDocument/2006/relationships/image" Target="../media/image2.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racle logo" showMasterSp="0" type="blank">
  <p:cSld name="BLANK">
    <p:bg>
      <p:bgPr>
        <a:solidFill>
          <a:schemeClr val="lt1"/>
        </a:solidFill>
      </p:bgPr>
    </p:bg>
    <p:spTree>
      <p:nvGrpSpPr>
        <p:cNvPr id="13" name="Shape 13"/>
        <p:cNvGrpSpPr/>
        <p:nvPr/>
      </p:nvGrpSpPr>
      <p:grpSpPr>
        <a:xfrm>
          <a:off x="0" y="0"/>
          <a:ext cx="0" cy="0"/>
          <a:chOff x="0" y="0"/>
          <a:chExt cx="0" cy="0"/>
        </a:xfrm>
      </p:grpSpPr>
      <p:pic>
        <p:nvPicPr>
          <p:cNvPr id="14" name="Google Shape;14;p2"/>
          <p:cNvPicPr preferRelativeResize="0"/>
          <p:nvPr/>
        </p:nvPicPr>
        <p:blipFill rotWithShape="1">
          <a:blip r:embed="rId2">
            <a:alphaModFix/>
          </a:blip>
          <a:srcRect b="0" l="0" r="0" t="0"/>
          <a:stretch/>
        </p:blipFill>
        <p:spPr>
          <a:xfrm>
            <a:off x="3823125" y="2843829"/>
            <a:ext cx="4545752" cy="569548"/>
          </a:xfrm>
          <a:prstGeom prst="rect">
            <a:avLst/>
          </a:prstGeom>
          <a:noFill/>
          <a:ln>
            <a:noFill/>
          </a:ln>
        </p:spPr>
      </p:pic>
      <p:pic>
        <p:nvPicPr>
          <p:cNvPr descr="Antra_Logo_72dpi_RGB_Tagline_XLarge.jpg" id="15" name="Google Shape;15;p2"/>
          <p:cNvPicPr preferRelativeResize="0"/>
          <p:nvPr/>
        </p:nvPicPr>
        <p:blipFill rotWithShape="1">
          <a:blip r:embed="rId3">
            <a:alphaModFix/>
          </a:blip>
          <a:srcRect b="0" l="0" r="0" t="0"/>
          <a:stretch/>
        </p:blipFill>
        <p:spPr>
          <a:xfrm>
            <a:off x="1" y="1230949"/>
            <a:ext cx="12191998" cy="443139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nnouncement">
  <p:cSld name="Announcement">
    <p:spTree>
      <p:nvGrpSpPr>
        <p:cNvPr id="55" name="Shape 55"/>
        <p:cNvGrpSpPr/>
        <p:nvPr/>
      </p:nvGrpSpPr>
      <p:grpSpPr>
        <a:xfrm>
          <a:off x="0" y="0"/>
          <a:ext cx="0" cy="0"/>
          <a:chOff x="0" y="0"/>
          <a:chExt cx="0" cy="0"/>
        </a:xfrm>
      </p:grpSpPr>
      <p:sp>
        <p:nvSpPr>
          <p:cNvPr id="56" name="Google Shape;56;p11"/>
          <p:cNvSpPr txBox="1"/>
          <p:nvPr>
            <p:ph type="title"/>
          </p:nvPr>
        </p:nvSpPr>
        <p:spPr>
          <a:xfrm>
            <a:off x="531951" y="1905000"/>
            <a:ext cx="4802100" cy="1646100"/>
          </a:xfrm>
          <a:prstGeom prst="rect">
            <a:avLst/>
          </a:prstGeom>
          <a:noFill/>
          <a:ln>
            <a:noFill/>
          </a:ln>
        </p:spPr>
        <p:txBody>
          <a:bodyPr anchorCtr="0" anchor="b" bIns="0" lIns="0" spcFirstLastPara="1" rIns="0" wrap="square" tIns="0">
            <a:noAutofit/>
          </a:bodyPr>
          <a:lstStyle>
            <a:lvl1pPr lvl="0" rtl="0" algn="l">
              <a:lnSpc>
                <a:spcPct val="80000"/>
              </a:lnSpc>
              <a:spcBef>
                <a:spcPts val="0"/>
              </a:spcBef>
              <a:spcAft>
                <a:spcPts val="0"/>
              </a:spcAft>
              <a:buClr>
                <a:schemeClr val="dk1"/>
              </a:buClr>
              <a:buSzPts val="4800"/>
              <a:buFont typeface="Calibri"/>
              <a:buNone/>
              <a:defRPr b="0" sz="4800"/>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sp>
        <p:nvSpPr>
          <p:cNvPr id="57" name="Google Shape;57;p11"/>
          <p:cNvSpPr txBox="1"/>
          <p:nvPr>
            <p:ph idx="1" type="body"/>
          </p:nvPr>
        </p:nvSpPr>
        <p:spPr>
          <a:xfrm>
            <a:off x="531957" y="3657600"/>
            <a:ext cx="4802100" cy="1646100"/>
          </a:xfrm>
          <a:prstGeom prst="rect">
            <a:avLst/>
          </a:prstGeom>
          <a:noFill/>
          <a:ln>
            <a:noFill/>
          </a:ln>
        </p:spPr>
        <p:txBody>
          <a:bodyPr anchorCtr="0" anchor="t" bIns="0" lIns="0" spcFirstLastPara="1" rIns="0" wrap="square" tIns="0">
            <a:noAutofit/>
          </a:bodyPr>
          <a:lstStyle>
            <a:lvl1pPr indent="-228600" lvl="0" marL="457200" rtl="0" algn="l">
              <a:lnSpc>
                <a:spcPct val="90000"/>
              </a:lnSpc>
              <a:spcBef>
                <a:spcPts val="0"/>
              </a:spcBef>
              <a:spcAft>
                <a:spcPts val="0"/>
              </a:spcAft>
              <a:buSzPts val="2400"/>
              <a:buNone/>
              <a:defRPr b="1" sz="2400"/>
            </a:lvl1pPr>
            <a:lvl2pPr indent="-228600" lvl="1" marL="914400" rtl="0" algn="l">
              <a:lnSpc>
                <a:spcPct val="90000"/>
              </a:lnSpc>
              <a:spcBef>
                <a:spcPts val="800"/>
              </a:spcBef>
              <a:spcAft>
                <a:spcPts val="0"/>
              </a:spcAft>
              <a:buSzPts val="1200"/>
              <a:buNone/>
              <a:defRPr sz="1200"/>
            </a:lvl2pPr>
            <a:lvl3pPr indent="-228600" lvl="2" marL="1371600" rtl="0" algn="l">
              <a:lnSpc>
                <a:spcPct val="90000"/>
              </a:lnSpc>
              <a:spcBef>
                <a:spcPts val="700"/>
              </a:spcBef>
              <a:spcAft>
                <a:spcPts val="0"/>
              </a:spcAft>
              <a:buSzPts val="1100"/>
              <a:buNone/>
              <a:defRPr sz="1100"/>
            </a:lvl3pPr>
            <a:lvl4pPr indent="-228600" lvl="3" marL="1828800" rtl="0" algn="l">
              <a:lnSpc>
                <a:spcPct val="90000"/>
              </a:lnSpc>
              <a:spcBef>
                <a:spcPts val="700"/>
              </a:spcBef>
              <a:spcAft>
                <a:spcPts val="0"/>
              </a:spcAft>
              <a:buSzPts val="900"/>
              <a:buNone/>
              <a:defRPr sz="900"/>
            </a:lvl4pPr>
            <a:lvl5pPr indent="-228600" lvl="4" marL="2286000" rtl="0" algn="l">
              <a:lnSpc>
                <a:spcPct val="90000"/>
              </a:lnSpc>
              <a:spcBef>
                <a:spcPts val="700"/>
              </a:spcBef>
              <a:spcAft>
                <a:spcPts val="0"/>
              </a:spcAft>
              <a:buSzPts val="900"/>
              <a:buNone/>
              <a:defRPr sz="900"/>
            </a:lvl5pPr>
            <a:lvl6pPr indent="-228600" lvl="5" marL="2743200" rtl="0" algn="l">
              <a:lnSpc>
                <a:spcPct val="90000"/>
              </a:lnSpc>
              <a:spcBef>
                <a:spcPts val="700"/>
              </a:spcBef>
              <a:spcAft>
                <a:spcPts val="0"/>
              </a:spcAft>
              <a:buSzPts val="900"/>
              <a:buNone/>
              <a:defRPr sz="900"/>
            </a:lvl6pPr>
            <a:lvl7pPr indent="-228600" lvl="6" marL="3200400" rtl="0" algn="l">
              <a:lnSpc>
                <a:spcPct val="90000"/>
              </a:lnSpc>
              <a:spcBef>
                <a:spcPts val="700"/>
              </a:spcBef>
              <a:spcAft>
                <a:spcPts val="0"/>
              </a:spcAft>
              <a:buSzPts val="900"/>
              <a:buNone/>
              <a:defRPr sz="900"/>
            </a:lvl7pPr>
            <a:lvl8pPr indent="-228600" lvl="7" marL="3657600" rtl="0" algn="l">
              <a:lnSpc>
                <a:spcPct val="90000"/>
              </a:lnSpc>
              <a:spcBef>
                <a:spcPts val="700"/>
              </a:spcBef>
              <a:spcAft>
                <a:spcPts val="0"/>
              </a:spcAft>
              <a:buSzPts val="900"/>
              <a:buNone/>
              <a:defRPr sz="900"/>
            </a:lvl8pPr>
            <a:lvl9pPr indent="-228600" lvl="8" marL="4114800" rtl="0" algn="l">
              <a:lnSpc>
                <a:spcPct val="90000"/>
              </a:lnSpc>
              <a:spcBef>
                <a:spcPts val="700"/>
              </a:spcBef>
              <a:spcAft>
                <a:spcPts val="0"/>
              </a:spcAft>
              <a:buSzPts val="900"/>
              <a:buNone/>
              <a:defRPr sz="900"/>
            </a:lvl9pPr>
          </a:lstStyle>
          <a:p/>
        </p:txBody>
      </p:sp>
      <p:sp>
        <p:nvSpPr>
          <p:cNvPr descr="A photo of your product can be included here" id="58" name="Google Shape;58;p11"/>
          <p:cNvSpPr/>
          <p:nvPr>
            <p:ph idx="2" type="pic"/>
          </p:nvPr>
        </p:nvSpPr>
        <p:spPr>
          <a:xfrm>
            <a:off x="5589912" y="533400"/>
            <a:ext cx="6069900" cy="5410500"/>
          </a:xfrm>
          <a:prstGeom prst="rect">
            <a:avLst/>
          </a:prstGeom>
          <a:noFill/>
          <a:ln>
            <a:noFill/>
          </a:ln>
        </p:spPr>
        <p:txBody>
          <a:bodyPr anchorCtr="0" anchor="t" bIns="0" lIns="0" spcFirstLastPara="1" rIns="0" wrap="square" tIns="182875">
            <a:noAutofit/>
          </a:bodyPr>
          <a:lstStyle>
            <a:lvl1pPr lvl="0" marR="0" rtl="0" algn="ctr">
              <a:lnSpc>
                <a:spcPct val="90000"/>
              </a:lnSpc>
              <a:spcBef>
                <a:spcPts val="1200"/>
              </a:spcBef>
              <a:spcAft>
                <a:spcPts val="0"/>
              </a:spcAft>
              <a:buClr>
                <a:srgbClr val="666666"/>
              </a:buClr>
              <a:buSzPts val="2400"/>
              <a:buFont typeface="Arial"/>
              <a:buNone/>
              <a:defRPr b="0" i="0" sz="2400" u="none" cap="none" strike="noStrike">
                <a:solidFill>
                  <a:schemeClr val="dk1"/>
                </a:solidFill>
                <a:latin typeface="Calibri"/>
                <a:ea typeface="Calibri"/>
                <a:cs typeface="Calibri"/>
                <a:sym typeface="Calibri"/>
              </a:defRPr>
            </a:lvl1pPr>
            <a:lvl2pPr lvl="1" marR="0" rtl="0" algn="l">
              <a:lnSpc>
                <a:spcPct val="90000"/>
              </a:lnSpc>
              <a:spcBef>
                <a:spcPts val="800"/>
              </a:spcBef>
              <a:spcAft>
                <a:spcPts val="0"/>
              </a:spcAft>
              <a:buClr>
                <a:srgbClr val="666666"/>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700"/>
              </a:spcBef>
              <a:spcAft>
                <a:spcPts val="0"/>
              </a:spcAft>
              <a:buClr>
                <a:srgbClr val="666666"/>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59" name="Google Shape;59;p11"/>
          <p:cNvSpPr txBox="1"/>
          <p:nvPr>
            <p:ph idx="10" type="dt"/>
          </p:nvPr>
        </p:nvSpPr>
        <p:spPr>
          <a:xfrm>
            <a:off x="3929197" y="6556248"/>
            <a:ext cx="1226700" cy="182700"/>
          </a:xfrm>
          <a:prstGeom prst="rect">
            <a:avLst/>
          </a:prstGeom>
          <a:noFill/>
          <a:ln>
            <a:noFill/>
          </a:ln>
        </p:spPr>
        <p:txBody>
          <a:bodyPr anchorCtr="0" anchor="ctr" bIns="0" lIns="0" spcFirstLastPara="1" rIns="0" wrap="square" tIns="0">
            <a:noAutofit/>
          </a:bodyPr>
          <a:lstStyle>
            <a:lvl1pPr lvl="0" rtl="0" algn="r">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60" name="Google Shape;60;p11"/>
          <p:cNvSpPr txBox="1"/>
          <p:nvPr>
            <p:ph idx="12" type="sldNum"/>
          </p:nvPr>
        </p:nvSpPr>
        <p:spPr>
          <a:xfrm>
            <a:off x="9135132" y="6556248"/>
            <a:ext cx="381600" cy="182700"/>
          </a:xfrm>
          <a:prstGeom prst="rect">
            <a:avLst/>
          </a:prstGeom>
          <a:noFill/>
          <a:ln>
            <a:noFill/>
          </a:ln>
        </p:spPr>
        <p:txBody>
          <a:bodyPr anchorCtr="0" anchor="ctr" bIns="0" lIns="0" spcFirstLastPara="1" rIns="0" wrap="square" tIns="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mote Speaker Picture Slide">
  <p:cSld name="Remote Speaker Picture Slide">
    <p:spTree>
      <p:nvGrpSpPr>
        <p:cNvPr id="61" name="Shape 61"/>
        <p:cNvGrpSpPr/>
        <p:nvPr/>
      </p:nvGrpSpPr>
      <p:grpSpPr>
        <a:xfrm>
          <a:off x="0" y="0"/>
          <a:ext cx="0" cy="0"/>
          <a:chOff x="0" y="0"/>
          <a:chExt cx="0" cy="0"/>
        </a:xfrm>
      </p:grpSpPr>
      <p:sp>
        <p:nvSpPr>
          <p:cNvPr id="62" name="Google Shape;62;p12"/>
          <p:cNvSpPr txBox="1"/>
          <p:nvPr>
            <p:ph type="title"/>
          </p:nvPr>
        </p:nvSpPr>
        <p:spPr>
          <a:xfrm>
            <a:off x="531957" y="406401"/>
            <a:ext cx="11127900" cy="889200"/>
          </a:xfrm>
          <a:prstGeom prst="rect">
            <a:avLst/>
          </a:prstGeom>
          <a:noFill/>
          <a:ln>
            <a:noFill/>
          </a:ln>
        </p:spPr>
        <p:txBody>
          <a:bodyPr anchorCtr="0" anchor="b" bIns="0" lIns="0" spcFirstLastPara="1" rIns="0" wrap="square" tIns="0">
            <a:noAutofit/>
          </a:bodyPr>
          <a:lstStyle>
            <a:lvl1pPr lvl="0" rtl="0" algn="l">
              <a:lnSpc>
                <a:spcPct val="80000"/>
              </a:lnSpc>
              <a:spcBef>
                <a:spcPts val="0"/>
              </a:spcBef>
              <a:spcAft>
                <a:spcPts val="0"/>
              </a:spcAft>
              <a:buClr>
                <a:schemeClr val="dk1"/>
              </a:buClr>
              <a:buSzPts val="1900"/>
              <a:buNone/>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sp>
        <p:nvSpPr>
          <p:cNvPr id="63" name="Google Shape;63;p12"/>
          <p:cNvSpPr txBox="1"/>
          <p:nvPr>
            <p:ph idx="10" type="dt"/>
          </p:nvPr>
        </p:nvSpPr>
        <p:spPr>
          <a:xfrm>
            <a:off x="3929197" y="6556248"/>
            <a:ext cx="1226700" cy="182700"/>
          </a:xfrm>
          <a:prstGeom prst="rect">
            <a:avLst/>
          </a:prstGeom>
          <a:noFill/>
          <a:ln>
            <a:noFill/>
          </a:ln>
        </p:spPr>
        <p:txBody>
          <a:bodyPr anchorCtr="0" anchor="ctr" bIns="0" lIns="0" spcFirstLastPara="1" rIns="0" wrap="square" tIns="0">
            <a:noAutofit/>
          </a:bodyPr>
          <a:lstStyle>
            <a:lvl1pPr lvl="0" rtl="0" algn="r">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64" name="Google Shape;64;p12"/>
          <p:cNvSpPr txBox="1"/>
          <p:nvPr>
            <p:ph idx="12" type="sldNum"/>
          </p:nvPr>
        </p:nvSpPr>
        <p:spPr>
          <a:xfrm>
            <a:off x="9135132" y="6556248"/>
            <a:ext cx="381600" cy="182700"/>
          </a:xfrm>
          <a:prstGeom prst="rect">
            <a:avLst/>
          </a:prstGeom>
          <a:noFill/>
          <a:ln>
            <a:noFill/>
          </a:ln>
        </p:spPr>
        <p:txBody>
          <a:bodyPr anchorCtr="0" anchor="ctr" bIns="0" lIns="0" spcFirstLastPara="1" rIns="0" wrap="square" tIns="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descr="If presenting remotely, you can insert your photo here" id="65" name="Google Shape;65;p12"/>
          <p:cNvSpPr/>
          <p:nvPr>
            <p:ph idx="2" type="pic"/>
          </p:nvPr>
        </p:nvSpPr>
        <p:spPr>
          <a:xfrm>
            <a:off x="2286601" y="1828800"/>
            <a:ext cx="3475500" cy="3841500"/>
          </a:xfrm>
          <a:prstGeom prst="rect">
            <a:avLst/>
          </a:prstGeom>
          <a:noFill/>
          <a:ln>
            <a:noFill/>
          </a:ln>
        </p:spPr>
        <p:txBody>
          <a:bodyPr anchorCtr="0" anchor="t" bIns="0" lIns="0" spcFirstLastPara="1" rIns="0" wrap="square" tIns="182875">
            <a:noAutofit/>
          </a:bodyPr>
          <a:lstStyle>
            <a:lvl1pPr lvl="0" marR="0" rtl="0" algn="ctr">
              <a:lnSpc>
                <a:spcPct val="90000"/>
              </a:lnSpc>
              <a:spcBef>
                <a:spcPts val="1200"/>
              </a:spcBef>
              <a:spcAft>
                <a:spcPts val="0"/>
              </a:spcAft>
              <a:buClr>
                <a:srgbClr val="666666"/>
              </a:buClr>
              <a:buSzPts val="2400"/>
              <a:buFont typeface="Arial"/>
              <a:buNone/>
              <a:defRPr b="0" i="0" sz="2400" u="none" cap="none" strike="noStrike">
                <a:solidFill>
                  <a:schemeClr val="dk1"/>
                </a:solidFill>
                <a:latin typeface="Calibri"/>
                <a:ea typeface="Calibri"/>
                <a:cs typeface="Calibri"/>
                <a:sym typeface="Calibri"/>
              </a:defRPr>
            </a:lvl1pPr>
            <a:lvl2pPr lvl="1" marR="0" rtl="0" algn="l">
              <a:lnSpc>
                <a:spcPct val="90000"/>
              </a:lnSpc>
              <a:spcBef>
                <a:spcPts val="800"/>
              </a:spcBef>
              <a:spcAft>
                <a:spcPts val="0"/>
              </a:spcAft>
              <a:buClr>
                <a:srgbClr val="666666"/>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700"/>
              </a:spcBef>
              <a:spcAft>
                <a:spcPts val="0"/>
              </a:spcAft>
              <a:buClr>
                <a:srgbClr val="666666"/>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6" name="Google Shape;66;p12"/>
          <p:cNvSpPr txBox="1"/>
          <p:nvPr>
            <p:ph idx="1" type="body"/>
          </p:nvPr>
        </p:nvSpPr>
        <p:spPr>
          <a:xfrm>
            <a:off x="6036618" y="1828799"/>
            <a:ext cx="5103600" cy="3840300"/>
          </a:xfrm>
          <a:prstGeom prst="rect">
            <a:avLst/>
          </a:prstGeom>
          <a:noFill/>
          <a:ln>
            <a:noFill/>
          </a:ln>
        </p:spPr>
        <p:txBody>
          <a:bodyPr anchorCtr="0" anchor="ctr" bIns="0" lIns="0" spcFirstLastPara="1" rIns="0" wrap="square" tIns="0">
            <a:noAutofit/>
          </a:bodyPr>
          <a:lstStyle>
            <a:lvl1pPr indent="-406400" lvl="0" marL="457200" rtl="0" algn="l">
              <a:lnSpc>
                <a:spcPct val="90000"/>
              </a:lnSpc>
              <a:spcBef>
                <a:spcPts val="0"/>
              </a:spcBef>
              <a:spcAft>
                <a:spcPts val="0"/>
              </a:spcAft>
              <a:buClr>
                <a:schemeClr val="lt1"/>
              </a:buClr>
              <a:buSzPts val="2800"/>
              <a:buChar char="•"/>
              <a:defRPr b="1"/>
            </a:lvl1pPr>
            <a:lvl2pPr indent="-381000" lvl="1" marL="914400" rtl="0" algn="l">
              <a:lnSpc>
                <a:spcPct val="90000"/>
              </a:lnSpc>
              <a:spcBef>
                <a:spcPts val="800"/>
              </a:spcBef>
              <a:spcAft>
                <a:spcPts val="0"/>
              </a:spcAft>
              <a:buClr>
                <a:schemeClr val="lt1"/>
              </a:buClr>
              <a:buSzPts val="2400"/>
              <a:buChar char="–"/>
              <a:defRPr/>
            </a:lvl2pPr>
            <a:lvl3pPr indent="-349250" lvl="2" marL="1371600" rtl="0" algn="l">
              <a:lnSpc>
                <a:spcPct val="90000"/>
              </a:lnSpc>
              <a:spcBef>
                <a:spcPts val="700"/>
              </a:spcBef>
              <a:spcAft>
                <a:spcPts val="0"/>
              </a:spcAft>
              <a:buSzPts val="1900"/>
              <a:buChar char="•"/>
              <a:defRPr/>
            </a:lvl3pPr>
            <a:lvl4pPr indent="-349250" lvl="3" marL="1828800" rtl="0" algn="l">
              <a:lnSpc>
                <a:spcPct val="90000"/>
              </a:lnSpc>
              <a:spcBef>
                <a:spcPts val="700"/>
              </a:spcBef>
              <a:spcAft>
                <a:spcPts val="0"/>
              </a:spcAft>
              <a:buSzPts val="1900"/>
              <a:buChar char="–"/>
              <a:defRPr/>
            </a:lvl4pPr>
            <a:lvl5pPr indent="-349250" lvl="4" marL="2286000" rtl="0" algn="l">
              <a:lnSpc>
                <a:spcPct val="90000"/>
              </a:lnSpc>
              <a:spcBef>
                <a:spcPts val="700"/>
              </a:spcBef>
              <a:spcAft>
                <a:spcPts val="0"/>
              </a:spcAft>
              <a:buSzPts val="1900"/>
              <a:buChar char="•"/>
              <a:defRPr/>
            </a:lvl5pPr>
            <a:lvl6pPr indent="-349250" lvl="5" marL="2743200" rtl="0" algn="l">
              <a:lnSpc>
                <a:spcPct val="90000"/>
              </a:lnSpc>
              <a:spcBef>
                <a:spcPts val="700"/>
              </a:spcBef>
              <a:spcAft>
                <a:spcPts val="0"/>
              </a:spcAft>
              <a:buSzPts val="1900"/>
              <a:buChar char="–"/>
              <a:defRPr/>
            </a:lvl6pPr>
            <a:lvl7pPr indent="-349250" lvl="6" marL="3200400" rtl="0" algn="l">
              <a:lnSpc>
                <a:spcPct val="90000"/>
              </a:lnSpc>
              <a:spcBef>
                <a:spcPts val="700"/>
              </a:spcBef>
              <a:spcAft>
                <a:spcPts val="0"/>
              </a:spcAft>
              <a:buSzPts val="1900"/>
              <a:buChar char="•"/>
              <a:defRPr/>
            </a:lvl7pPr>
            <a:lvl8pPr indent="-349250" lvl="7" marL="3657600" rtl="0" algn="l">
              <a:lnSpc>
                <a:spcPct val="90000"/>
              </a:lnSpc>
              <a:spcBef>
                <a:spcPts val="700"/>
              </a:spcBef>
              <a:spcAft>
                <a:spcPts val="0"/>
              </a:spcAft>
              <a:buSzPts val="1900"/>
              <a:buChar char="–"/>
              <a:defRPr/>
            </a:lvl8pPr>
            <a:lvl9pPr indent="-349250" lvl="8" marL="4114800" rtl="0" algn="l">
              <a:lnSpc>
                <a:spcPct val="90000"/>
              </a:lnSpc>
              <a:spcBef>
                <a:spcPts val="700"/>
              </a:spcBef>
              <a:spcAft>
                <a:spcPts val="0"/>
              </a:spcAft>
              <a:buSzPts val="19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Logo">
  <p:cSld name="Quote with Logo">
    <p:spTree>
      <p:nvGrpSpPr>
        <p:cNvPr id="67" name="Shape 67"/>
        <p:cNvGrpSpPr/>
        <p:nvPr/>
      </p:nvGrpSpPr>
      <p:grpSpPr>
        <a:xfrm>
          <a:off x="0" y="0"/>
          <a:ext cx="0" cy="0"/>
          <a:chOff x="0" y="0"/>
          <a:chExt cx="0" cy="0"/>
        </a:xfrm>
      </p:grpSpPr>
      <p:sp>
        <p:nvSpPr>
          <p:cNvPr id="68" name="Google Shape;68;p13"/>
          <p:cNvSpPr txBox="1"/>
          <p:nvPr>
            <p:ph type="title"/>
          </p:nvPr>
        </p:nvSpPr>
        <p:spPr>
          <a:xfrm>
            <a:off x="3199646" y="1905000"/>
            <a:ext cx="8458800" cy="2209500"/>
          </a:xfrm>
          <a:prstGeom prst="rect">
            <a:avLst/>
          </a:prstGeom>
          <a:noFill/>
          <a:ln>
            <a:noFill/>
          </a:ln>
        </p:spPr>
        <p:txBody>
          <a:bodyPr anchorCtr="0" anchor="t" bIns="0" lIns="0" spcFirstLastPara="1" rIns="0" wrap="square" tIns="0">
            <a:noAutofit/>
          </a:bodyPr>
          <a:lstStyle>
            <a:lvl1pPr lvl="0" rtl="0" algn="l">
              <a:lnSpc>
                <a:spcPct val="80000"/>
              </a:lnSpc>
              <a:spcBef>
                <a:spcPts val="0"/>
              </a:spcBef>
              <a:spcAft>
                <a:spcPts val="0"/>
              </a:spcAft>
              <a:buClr>
                <a:schemeClr val="dk1"/>
              </a:buClr>
              <a:buSzPts val="4000"/>
              <a:buFont typeface="Calibri"/>
              <a:buNone/>
              <a:defRPr b="0" sz="4000"/>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sp>
        <p:nvSpPr>
          <p:cNvPr id="69" name="Google Shape;69;p13"/>
          <p:cNvSpPr txBox="1"/>
          <p:nvPr>
            <p:ph idx="1" type="body"/>
          </p:nvPr>
        </p:nvSpPr>
        <p:spPr>
          <a:xfrm>
            <a:off x="3504524" y="4191000"/>
            <a:ext cx="8154000" cy="762000"/>
          </a:xfrm>
          <a:prstGeom prst="rect">
            <a:avLst/>
          </a:prstGeom>
          <a:noFill/>
          <a:ln>
            <a:noFill/>
          </a:ln>
        </p:spPr>
        <p:txBody>
          <a:bodyPr anchorCtr="0" anchor="t" bIns="0" lIns="0" spcFirstLastPara="1" rIns="0" wrap="square" tIns="0">
            <a:noAutofit/>
          </a:bodyPr>
          <a:lstStyle>
            <a:lvl1pPr indent="-381000" lvl="0" marL="457200" rtl="0" algn="l">
              <a:lnSpc>
                <a:spcPct val="90000"/>
              </a:lnSpc>
              <a:spcBef>
                <a:spcPts val="0"/>
              </a:spcBef>
              <a:spcAft>
                <a:spcPts val="0"/>
              </a:spcAft>
              <a:buClr>
                <a:schemeClr val="dk1"/>
              </a:buClr>
              <a:buSzPts val="2400"/>
              <a:buFont typeface="Arial"/>
              <a:buChar char="–"/>
              <a:defRPr sz="2400"/>
            </a:lvl1pPr>
            <a:lvl2pPr indent="-228600" lvl="1" marL="914400" rtl="0" algn="l">
              <a:lnSpc>
                <a:spcPct val="90000"/>
              </a:lnSpc>
              <a:spcBef>
                <a:spcPts val="800"/>
              </a:spcBef>
              <a:spcAft>
                <a:spcPts val="0"/>
              </a:spcAft>
              <a:buSzPts val="1200"/>
              <a:buNone/>
              <a:defRPr sz="1200"/>
            </a:lvl2pPr>
            <a:lvl3pPr indent="-228600" lvl="2" marL="1371600" rtl="0" algn="l">
              <a:lnSpc>
                <a:spcPct val="90000"/>
              </a:lnSpc>
              <a:spcBef>
                <a:spcPts val="700"/>
              </a:spcBef>
              <a:spcAft>
                <a:spcPts val="0"/>
              </a:spcAft>
              <a:buSzPts val="1100"/>
              <a:buNone/>
              <a:defRPr sz="1100"/>
            </a:lvl3pPr>
            <a:lvl4pPr indent="-228600" lvl="3" marL="1828800" rtl="0" algn="l">
              <a:lnSpc>
                <a:spcPct val="90000"/>
              </a:lnSpc>
              <a:spcBef>
                <a:spcPts val="700"/>
              </a:spcBef>
              <a:spcAft>
                <a:spcPts val="0"/>
              </a:spcAft>
              <a:buSzPts val="900"/>
              <a:buNone/>
              <a:defRPr sz="900"/>
            </a:lvl4pPr>
            <a:lvl5pPr indent="-228600" lvl="4" marL="2286000" rtl="0" algn="l">
              <a:lnSpc>
                <a:spcPct val="90000"/>
              </a:lnSpc>
              <a:spcBef>
                <a:spcPts val="700"/>
              </a:spcBef>
              <a:spcAft>
                <a:spcPts val="0"/>
              </a:spcAft>
              <a:buSzPts val="900"/>
              <a:buNone/>
              <a:defRPr sz="900"/>
            </a:lvl5pPr>
            <a:lvl6pPr indent="-228600" lvl="5" marL="2743200" rtl="0" algn="l">
              <a:lnSpc>
                <a:spcPct val="90000"/>
              </a:lnSpc>
              <a:spcBef>
                <a:spcPts val="700"/>
              </a:spcBef>
              <a:spcAft>
                <a:spcPts val="0"/>
              </a:spcAft>
              <a:buSzPts val="900"/>
              <a:buNone/>
              <a:defRPr sz="900"/>
            </a:lvl6pPr>
            <a:lvl7pPr indent="-228600" lvl="6" marL="3200400" rtl="0" algn="l">
              <a:lnSpc>
                <a:spcPct val="90000"/>
              </a:lnSpc>
              <a:spcBef>
                <a:spcPts val="700"/>
              </a:spcBef>
              <a:spcAft>
                <a:spcPts val="0"/>
              </a:spcAft>
              <a:buSzPts val="900"/>
              <a:buNone/>
              <a:defRPr sz="900"/>
            </a:lvl7pPr>
            <a:lvl8pPr indent="-228600" lvl="7" marL="3657600" rtl="0" algn="l">
              <a:lnSpc>
                <a:spcPct val="90000"/>
              </a:lnSpc>
              <a:spcBef>
                <a:spcPts val="700"/>
              </a:spcBef>
              <a:spcAft>
                <a:spcPts val="0"/>
              </a:spcAft>
              <a:buSzPts val="900"/>
              <a:buNone/>
              <a:defRPr sz="900"/>
            </a:lvl8pPr>
            <a:lvl9pPr indent="-228600" lvl="8" marL="4114800" rtl="0" algn="l">
              <a:lnSpc>
                <a:spcPct val="90000"/>
              </a:lnSpc>
              <a:spcBef>
                <a:spcPts val="700"/>
              </a:spcBef>
              <a:spcAft>
                <a:spcPts val="0"/>
              </a:spcAft>
              <a:buSzPts val="900"/>
              <a:buNone/>
              <a:defRPr sz="900"/>
            </a:lvl9pPr>
          </a:lstStyle>
          <a:p/>
        </p:txBody>
      </p:sp>
      <p:sp>
        <p:nvSpPr>
          <p:cNvPr id="70" name="Google Shape;70;p13"/>
          <p:cNvSpPr txBox="1"/>
          <p:nvPr>
            <p:ph idx="10" type="dt"/>
          </p:nvPr>
        </p:nvSpPr>
        <p:spPr>
          <a:xfrm>
            <a:off x="3929197" y="6556248"/>
            <a:ext cx="1226700" cy="182700"/>
          </a:xfrm>
          <a:prstGeom prst="rect">
            <a:avLst/>
          </a:prstGeom>
          <a:noFill/>
          <a:ln>
            <a:noFill/>
          </a:ln>
        </p:spPr>
        <p:txBody>
          <a:bodyPr anchorCtr="0" anchor="ctr" bIns="0" lIns="0" spcFirstLastPara="1" rIns="0" wrap="square" tIns="0">
            <a:noAutofit/>
          </a:bodyPr>
          <a:lstStyle>
            <a:lvl1pPr lvl="0" rtl="0" algn="r">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71" name="Google Shape;71;p13"/>
          <p:cNvSpPr txBox="1"/>
          <p:nvPr>
            <p:ph idx="12" type="sldNum"/>
          </p:nvPr>
        </p:nvSpPr>
        <p:spPr>
          <a:xfrm>
            <a:off x="9135132" y="6556248"/>
            <a:ext cx="381600" cy="182700"/>
          </a:xfrm>
          <a:prstGeom prst="rect">
            <a:avLst/>
          </a:prstGeom>
          <a:noFill/>
          <a:ln>
            <a:noFill/>
          </a:ln>
        </p:spPr>
        <p:txBody>
          <a:bodyPr anchorCtr="0" anchor="ctr" bIns="0" lIns="0" spcFirstLastPara="1" rIns="0" wrap="square" tIns="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Picture">
  <p:cSld name="Quote with Picture">
    <p:spTree>
      <p:nvGrpSpPr>
        <p:cNvPr id="72" name="Shape 72"/>
        <p:cNvGrpSpPr/>
        <p:nvPr/>
      </p:nvGrpSpPr>
      <p:grpSpPr>
        <a:xfrm>
          <a:off x="0" y="0"/>
          <a:ext cx="0" cy="0"/>
          <a:chOff x="0" y="0"/>
          <a:chExt cx="0" cy="0"/>
        </a:xfrm>
      </p:grpSpPr>
      <p:sp>
        <p:nvSpPr>
          <p:cNvPr descr="Customer photo can be included here" id="73" name="Google Shape;73;p14"/>
          <p:cNvSpPr/>
          <p:nvPr>
            <p:ph idx="2" type="pic"/>
          </p:nvPr>
        </p:nvSpPr>
        <p:spPr>
          <a:xfrm>
            <a:off x="531954" y="1905000"/>
            <a:ext cx="2195100" cy="3072300"/>
          </a:xfrm>
          <a:prstGeom prst="rect">
            <a:avLst/>
          </a:prstGeom>
          <a:noFill/>
          <a:ln>
            <a:noFill/>
          </a:ln>
        </p:spPr>
        <p:txBody>
          <a:bodyPr anchorCtr="0" anchor="t" bIns="0" lIns="0" spcFirstLastPara="1" rIns="0" wrap="square" tIns="91425">
            <a:noAutofit/>
          </a:bodyPr>
          <a:lstStyle>
            <a:lvl1pPr lvl="0" marR="0" rtl="0" algn="ctr">
              <a:lnSpc>
                <a:spcPct val="90000"/>
              </a:lnSpc>
              <a:spcBef>
                <a:spcPts val="0"/>
              </a:spcBef>
              <a:spcAft>
                <a:spcPts val="0"/>
              </a:spcAft>
              <a:buClr>
                <a:srgbClr val="666666"/>
              </a:buClr>
              <a:buSzPts val="1900"/>
              <a:buFont typeface="Arial"/>
              <a:buNone/>
              <a:defRPr b="0" i="0" sz="1900" u="none" cap="none" strike="noStrike">
                <a:solidFill>
                  <a:schemeClr val="dk1"/>
                </a:solidFill>
                <a:latin typeface="Calibri"/>
                <a:ea typeface="Calibri"/>
                <a:cs typeface="Calibri"/>
                <a:sym typeface="Calibri"/>
              </a:defRPr>
            </a:lvl1pPr>
            <a:lvl2pPr lvl="1" marR="0" rtl="0" algn="l">
              <a:lnSpc>
                <a:spcPct val="90000"/>
              </a:lnSpc>
              <a:spcBef>
                <a:spcPts val="800"/>
              </a:spcBef>
              <a:spcAft>
                <a:spcPts val="0"/>
              </a:spcAft>
              <a:buClr>
                <a:srgbClr val="666666"/>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700"/>
              </a:spcBef>
              <a:spcAft>
                <a:spcPts val="0"/>
              </a:spcAft>
              <a:buClr>
                <a:srgbClr val="666666"/>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700"/>
              </a:spcBef>
              <a:spcAft>
                <a:spcPts val="0"/>
              </a:spcAft>
              <a:buClr>
                <a:srgbClr val="666666"/>
              </a:buClr>
              <a:buSzPts val="1900"/>
              <a:buFont typeface="Arial"/>
              <a:buChar char="–"/>
              <a:defRPr b="0" i="0" sz="1900" u="none" cap="none" strike="noStrike">
                <a:solidFill>
                  <a:schemeClr val="dk1"/>
                </a:solidFill>
                <a:latin typeface="Calibri"/>
                <a:ea typeface="Calibri"/>
                <a:cs typeface="Calibri"/>
                <a:sym typeface="Calibri"/>
              </a:defRPr>
            </a:lvl4pPr>
            <a:lvl5pPr lvl="4" marR="0" rtl="0" algn="l">
              <a:lnSpc>
                <a:spcPct val="90000"/>
              </a:lnSpc>
              <a:spcBef>
                <a:spcPts val="700"/>
              </a:spcBef>
              <a:spcAft>
                <a:spcPts val="0"/>
              </a:spcAft>
              <a:buClr>
                <a:srgbClr val="666666"/>
              </a:buClr>
              <a:buSzPts val="1600"/>
              <a:buFont typeface="Arial"/>
              <a:buChar char="•"/>
              <a:defRPr b="0" i="0" sz="1600" u="none" cap="none" strike="noStrike">
                <a:solidFill>
                  <a:schemeClr val="dk1"/>
                </a:solidFill>
                <a:latin typeface="Calibri"/>
                <a:ea typeface="Calibri"/>
                <a:cs typeface="Calibri"/>
                <a:sym typeface="Calibri"/>
              </a:defRPr>
            </a:lvl5pPr>
            <a:lvl6pPr lvl="5" marR="0" rtl="0" algn="l">
              <a:lnSpc>
                <a:spcPct val="90000"/>
              </a:lnSpc>
              <a:spcBef>
                <a:spcPts val="700"/>
              </a:spcBef>
              <a:spcAft>
                <a:spcPts val="0"/>
              </a:spcAft>
              <a:buClr>
                <a:srgbClr val="666666"/>
              </a:buClr>
              <a:buSzPts val="1600"/>
              <a:buFont typeface="Arial"/>
              <a:buChar char="–"/>
              <a:defRPr b="0" i="0" sz="1600" u="none" cap="none" strike="noStrike">
                <a:solidFill>
                  <a:schemeClr val="dk1"/>
                </a:solidFill>
                <a:latin typeface="Calibri"/>
                <a:ea typeface="Calibri"/>
                <a:cs typeface="Calibri"/>
                <a:sym typeface="Calibri"/>
              </a:defRPr>
            </a:lvl6pPr>
            <a:lvl7pPr lvl="6" marR="0" rtl="0" algn="l">
              <a:lnSpc>
                <a:spcPct val="90000"/>
              </a:lnSpc>
              <a:spcBef>
                <a:spcPts val="700"/>
              </a:spcBef>
              <a:spcAft>
                <a:spcPts val="0"/>
              </a:spcAft>
              <a:buClr>
                <a:srgbClr val="666666"/>
              </a:buClr>
              <a:buSzPts val="1600"/>
              <a:buFont typeface="Arial"/>
              <a:buChar char="•"/>
              <a:defRPr b="0" i="0" sz="1600" u="none" cap="none" strike="noStrike">
                <a:solidFill>
                  <a:schemeClr val="dk1"/>
                </a:solidFill>
                <a:latin typeface="Calibri"/>
                <a:ea typeface="Calibri"/>
                <a:cs typeface="Calibri"/>
                <a:sym typeface="Calibri"/>
              </a:defRPr>
            </a:lvl7pPr>
            <a:lvl8pPr lvl="7" marR="0" rtl="0" algn="l">
              <a:lnSpc>
                <a:spcPct val="90000"/>
              </a:lnSpc>
              <a:spcBef>
                <a:spcPts val="700"/>
              </a:spcBef>
              <a:spcAft>
                <a:spcPts val="0"/>
              </a:spcAft>
              <a:buClr>
                <a:srgbClr val="666666"/>
              </a:buClr>
              <a:buSzPts val="1600"/>
              <a:buFont typeface="Arial"/>
              <a:buChar char="–"/>
              <a:defRPr b="0" i="0" sz="1600" u="none" cap="none" strike="noStrike">
                <a:solidFill>
                  <a:schemeClr val="dk1"/>
                </a:solidFill>
                <a:latin typeface="Calibri"/>
                <a:ea typeface="Calibri"/>
                <a:cs typeface="Calibri"/>
                <a:sym typeface="Calibri"/>
              </a:defRPr>
            </a:lvl8pPr>
            <a:lvl9pPr lvl="8" marR="0" rtl="0" algn="l">
              <a:lnSpc>
                <a:spcPct val="90000"/>
              </a:lnSpc>
              <a:spcBef>
                <a:spcPts val="700"/>
              </a:spcBef>
              <a:spcAft>
                <a:spcPts val="0"/>
              </a:spcAft>
              <a:buClr>
                <a:srgbClr val="666666"/>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74" name="Google Shape;74;p14"/>
          <p:cNvSpPr txBox="1"/>
          <p:nvPr>
            <p:ph type="title"/>
          </p:nvPr>
        </p:nvSpPr>
        <p:spPr>
          <a:xfrm>
            <a:off x="3199646" y="1905000"/>
            <a:ext cx="8458800" cy="2209500"/>
          </a:xfrm>
          <a:prstGeom prst="rect">
            <a:avLst/>
          </a:prstGeom>
          <a:noFill/>
          <a:ln>
            <a:noFill/>
          </a:ln>
        </p:spPr>
        <p:txBody>
          <a:bodyPr anchorCtr="0" anchor="t" bIns="0" lIns="0" spcFirstLastPara="1" rIns="0" wrap="square" tIns="0">
            <a:noAutofit/>
          </a:bodyPr>
          <a:lstStyle>
            <a:lvl1pPr lvl="0" rtl="0" algn="l">
              <a:lnSpc>
                <a:spcPct val="80000"/>
              </a:lnSpc>
              <a:spcBef>
                <a:spcPts val="0"/>
              </a:spcBef>
              <a:spcAft>
                <a:spcPts val="0"/>
              </a:spcAft>
              <a:buClr>
                <a:schemeClr val="dk1"/>
              </a:buClr>
              <a:buSzPts val="4000"/>
              <a:buFont typeface="Calibri"/>
              <a:buNone/>
              <a:defRPr b="0" sz="4000"/>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sp>
        <p:nvSpPr>
          <p:cNvPr id="75" name="Google Shape;75;p14"/>
          <p:cNvSpPr txBox="1"/>
          <p:nvPr>
            <p:ph idx="1" type="body"/>
          </p:nvPr>
        </p:nvSpPr>
        <p:spPr>
          <a:xfrm>
            <a:off x="3504524" y="4191000"/>
            <a:ext cx="8154000" cy="762000"/>
          </a:xfrm>
          <a:prstGeom prst="rect">
            <a:avLst/>
          </a:prstGeom>
          <a:noFill/>
          <a:ln>
            <a:noFill/>
          </a:ln>
        </p:spPr>
        <p:txBody>
          <a:bodyPr anchorCtr="0" anchor="t" bIns="0" lIns="0" spcFirstLastPara="1" rIns="0" wrap="square" tIns="0">
            <a:noAutofit/>
          </a:bodyPr>
          <a:lstStyle>
            <a:lvl1pPr indent="-381000" lvl="0" marL="457200" rtl="0" algn="l">
              <a:lnSpc>
                <a:spcPct val="90000"/>
              </a:lnSpc>
              <a:spcBef>
                <a:spcPts val="0"/>
              </a:spcBef>
              <a:spcAft>
                <a:spcPts val="0"/>
              </a:spcAft>
              <a:buClr>
                <a:schemeClr val="dk1"/>
              </a:buClr>
              <a:buSzPts val="2400"/>
              <a:buFont typeface="Arial"/>
              <a:buChar char="–"/>
              <a:defRPr sz="2400"/>
            </a:lvl1pPr>
            <a:lvl2pPr indent="-228600" lvl="1" marL="914400" rtl="0" algn="l">
              <a:lnSpc>
                <a:spcPct val="90000"/>
              </a:lnSpc>
              <a:spcBef>
                <a:spcPts val="800"/>
              </a:spcBef>
              <a:spcAft>
                <a:spcPts val="0"/>
              </a:spcAft>
              <a:buSzPts val="1200"/>
              <a:buNone/>
              <a:defRPr sz="1200"/>
            </a:lvl2pPr>
            <a:lvl3pPr indent="-228600" lvl="2" marL="1371600" rtl="0" algn="l">
              <a:lnSpc>
                <a:spcPct val="90000"/>
              </a:lnSpc>
              <a:spcBef>
                <a:spcPts val="700"/>
              </a:spcBef>
              <a:spcAft>
                <a:spcPts val="0"/>
              </a:spcAft>
              <a:buSzPts val="1100"/>
              <a:buNone/>
              <a:defRPr sz="1100"/>
            </a:lvl3pPr>
            <a:lvl4pPr indent="-228600" lvl="3" marL="1828800" rtl="0" algn="l">
              <a:lnSpc>
                <a:spcPct val="90000"/>
              </a:lnSpc>
              <a:spcBef>
                <a:spcPts val="700"/>
              </a:spcBef>
              <a:spcAft>
                <a:spcPts val="0"/>
              </a:spcAft>
              <a:buSzPts val="900"/>
              <a:buNone/>
              <a:defRPr sz="900"/>
            </a:lvl4pPr>
            <a:lvl5pPr indent="-228600" lvl="4" marL="2286000" rtl="0" algn="l">
              <a:lnSpc>
                <a:spcPct val="90000"/>
              </a:lnSpc>
              <a:spcBef>
                <a:spcPts val="700"/>
              </a:spcBef>
              <a:spcAft>
                <a:spcPts val="0"/>
              </a:spcAft>
              <a:buSzPts val="900"/>
              <a:buNone/>
              <a:defRPr sz="900"/>
            </a:lvl5pPr>
            <a:lvl6pPr indent="-228600" lvl="5" marL="2743200" rtl="0" algn="l">
              <a:lnSpc>
                <a:spcPct val="90000"/>
              </a:lnSpc>
              <a:spcBef>
                <a:spcPts val="700"/>
              </a:spcBef>
              <a:spcAft>
                <a:spcPts val="0"/>
              </a:spcAft>
              <a:buSzPts val="900"/>
              <a:buNone/>
              <a:defRPr sz="900"/>
            </a:lvl6pPr>
            <a:lvl7pPr indent="-228600" lvl="6" marL="3200400" rtl="0" algn="l">
              <a:lnSpc>
                <a:spcPct val="90000"/>
              </a:lnSpc>
              <a:spcBef>
                <a:spcPts val="700"/>
              </a:spcBef>
              <a:spcAft>
                <a:spcPts val="0"/>
              </a:spcAft>
              <a:buSzPts val="900"/>
              <a:buNone/>
              <a:defRPr sz="900"/>
            </a:lvl7pPr>
            <a:lvl8pPr indent="-228600" lvl="7" marL="3657600" rtl="0" algn="l">
              <a:lnSpc>
                <a:spcPct val="90000"/>
              </a:lnSpc>
              <a:spcBef>
                <a:spcPts val="700"/>
              </a:spcBef>
              <a:spcAft>
                <a:spcPts val="0"/>
              </a:spcAft>
              <a:buSzPts val="900"/>
              <a:buNone/>
              <a:defRPr sz="900"/>
            </a:lvl8pPr>
            <a:lvl9pPr indent="-228600" lvl="8" marL="4114800" rtl="0" algn="l">
              <a:lnSpc>
                <a:spcPct val="90000"/>
              </a:lnSpc>
              <a:spcBef>
                <a:spcPts val="700"/>
              </a:spcBef>
              <a:spcAft>
                <a:spcPts val="0"/>
              </a:spcAft>
              <a:buSzPts val="900"/>
              <a:buNone/>
              <a:defRPr sz="900"/>
            </a:lvl9pPr>
          </a:lstStyle>
          <a:p/>
        </p:txBody>
      </p:sp>
      <p:sp>
        <p:nvSpPr>
          <p:cNvPr id="76" name="Google Shape;76;p14"/>
          <p:cNvSpPr txBox="1"/>
          <p:nvPr>
            <p:ph idx="10" type="dt"/>
          </p:nvPr>
        </p:nvSpPr>
        <p:spPr>
          <a:xfrm>
            <a:off x="3929197" y="6556248"/>
            <a:ext cx="1226700" cy="182700"/>
          </a:xfrm>
          <a:prstGeom prst="rect">
            <a:avLst/>
          </a:prstGeom>
          <a:noFill/>
          <a:ln>
            <a:noFill/>
          </a:ln>
        </p:spPr>
        <p:txBody>
          <a:bodyPr anchorCtr="0" anchor="ctr" bIns="0" lIns="0" spcFirstLastPara="1" rIns="0" wrap="square" tIns="0">
            <a:noAutofit/>
          </a:bodyPr>
          <a:lstStyle>
            <a:lvl1pPr lvl="0" rtl="0" algn="r">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77" name="Google Shape;77;p14"/>
          <p:cNvSpPr txBox="1"/>
          <p:nvPr>
            <p:ph idx="12" type="sldNum"/>
          </p:nvPr>
        </p:nvSpPr>
        <p:spPr>
          <a:xfrm>
            <a:off x="9135132" y="6556248"/>
            <a:ext cx="381600" cy="182700"/>
          </a:xfrm>
          <a:prstGeom prst="rect">
            <a:avLst/>
          </a:prstGeom>
          <a:noFill/>
          <a:ln>
            <a:noFill/>
          </a:ln>
        </p:spPr>
        <p:txBody>
          <a:bodyPr anchorCtr="0" anchor="ctr" bIns="0" lIns="0" spcFirstLastPara="1" rIns="0" wrap="square" tIns="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78" name="Shape 78"/>
        <p:cNvGrpSpPr/>
        <p:nvPr/>
      </p:nvGrpSpPr>
      <p:grpSpPr>
        <a:xfrm>
          <a:off x="0" y="0"/>
          <a:ext cx="0" cy="0"/>
          <a:chOff x="0" y="0"/>
          <a:chExt cx="0" cy="0"/>
        </a:xfrm>
      </p:grpSpPr>
      <p:sp>
        <p:nvSpPr>
          <p:cNvPr id="79" name="Google Shape;79;p15"/>
          <p:cNvSpPr txBox="1"/>
          <p:nvPr>
            <p:ph type="title"/>
          </p:nvPr>
        </p:nvSpPr>
        <p:spPr>
          <a:xfrm>
            <a:off x="531957" y="406401"/>
            <a:ext cx="11127900" cy="889200"/>
          </a:xfrm>
          <a:prstGeom prst="rect">
            <a:avLst/>
          </a:prstGeom>
          <a:noFill/>
          <a:ln>
            <a:noFill/>
          </a:ln>
        </p:spPr>
        <p:txBody>
          <a:bodyPr anchorCtr="0" anchor="b" bIns="0" lIns="0" spcFirstLastPara="1" rIns="0" wrap="square" tIns="0">
            <a:noAutofit/>
          </a:bodyPr>
          <a:lstStyle>
            <a:lvl1pPr lvl="0" rtl="0" algn="l">
              <a:lnSpc>
                <a:spcPct val="80000"/>
              </a:lnSpc>
              <a:spcBef>
                <a:spcPts val="0"/>
              </a:spcBef>
              <a:spcAft>
                <a:spcPts val="0"/>
              </a:spcAft>
              <a:buClr>
                <a:schemeClr val="dk1"/>
              </a:buClr>
              <a:buSzPts val="1900"/>
              <a:buNone/>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sp>
        <p:nvSpPr>
          <p:cNvPr id="80" name="Google Shape;80;p15"/>
          <p:cNvSpPr txBox="1"/>
          <p:nvPr>
            <p:ph idx="1" type="body"/>
          </p:nvPr>
        </p:nvSpPr>
        <p:spPr>
          <a:xfrm>
            <a:off x="531952" y="1524001"/>
            <a:ext cx="5411700" cy="4419600"/>
          </a:xfrm>
          <a:prstGeom prst="rect">
            <a:avLst/>
          </a:prstGeom>
          <a:noFill/>
          <a:ln>
            <a:noFill/>
          </a:ln>
        </p:spPr>
        <p:txBody>
          <a:bodyPr anchorCtr="0" anchor="t" bIns="0" lIns="0" spcFirstLastPara="1" rIns="0" wrap="square" tIns="0">
            <a:noAutofit/>
          </a:bodyPr>
          <a:lstStyle>
            <a:lvl1pPr indent="-406400" lvl="0" marL="457200" rtl="0" algn="l">
              <a:lnSpc>
                <a:spcPct val="90000"/>
              </a:lnSpc>
              <a:spcBef>
                <a:spcPts val="1200"/>
              </a:spcBef>
              <a:spcAft>
                <a:spcPts val="0"/>
              </a:spcAft>
              <a:buSzPts val="2800"/>
              <a:buChar char="•"/>
              <a:defRPr sz="2800"/>
            </a:lvl1pPr>
            <a:lvl2pPr indent="-381000" lvl="1" marL="914400" rtl="0" algn="l">
              <a:lnSpc>
                <a:spcPct val="90000"/>
              </a:lnSpc>
              <a:spcBef>
                <a:spcPts val="800"/>
              </a:spcBef>
              <a:spcAft>
                <a:spcPts val="0"/>
              </a:spcAft>
              <a:buSzPts val="2400"/>
              <a:buChar char="–"/>
              <a:defRPr sz="2400"/>
            </a:lvl2pPr>
            <a:lvl3pPr indent="-355600" lvl="2" marL="1371600" rtl="0" algn="l">
              <a:lnSpc>
                <a:spcPct val="90000"/>
              </a:lnSpc>
              <a:spcBef>
                <a:spcPts val="700"/>
              </a:spcBef>
              <a:spcAft>
                <a:spcPts val="0"/>
              </a:spcAft>
              <a:buSzPts val="2000"/>
              <a:buChar char="•"/>
              <a:defRPr sz="2000"/>
            </a:lvl3pPr>
            <a:lvl4pPr indent="-349250" lvl="3" marL="1828800" rtl="0" algn="l">
              <a:lnSpc>
                <a:spcPct val="90000"/>
              </a:lnSpc>
              <a:spcBef>
                <a:spcPts val="700"/>
              </a:spcBef>
              <a:spcAft>
                <a:spcPts val="0"/>
              </a:spcAft>
              <a:buSzPts val="1900"/>
              <a:buChar char="–"/>
              <a:defRPr sz="1900"/>
            </a:lvl4pPr>
            <a:lvl5pPr indent="-330200" lvl="4" marL="2286000" rtl="0" algn="l">
              <a:lnSpc>
                <a:spcPct val="90000"/>
              </a:lnSpc>
              <a:spcBef>
                <a:spcPts val="700"/>
              </a:spcBef>
              <a:spcAft>
                <a:spcPts val="0"/>
              </a:spcAft>
              <a:buSzPts val="1600"/>
              <a:buChar char="•"/>
              <a:defRPr sz="1600"/>
            </a:lvl5pPr>
            <a:lvl6pPr indent="-330200" lvl="5" marL="2743200" rtl="0" algn="l">
              <a:lnSpc>
                <a:spcPct val="90000"/>
              </a:lnSpc>
              <a:spcBef>
                <a:spcPts val="700"/>
              </a:spcBef>
              <a:spcAft>
                <a:spcPts val="0"/>
              </a:spcAft>
              <a:buSzPts val="1600"/>
              <a:buChar char="–"/>
              <a:defRPr sz="1600"/>
            </a:lvl6pPr>
            <a:lvl7pPr indent="-330200" lvl="6" marL="3200400" rtl="0" algn="l">
              <a:lnSpc>
                <a:spcPct val="90000"/>
              </a:lnSpc>
              <a:spcBef>
                <a:spcPts val="700"/>
              </a:spcBef>
              <a:spcAft>
                <a:spcPts val="0"/>
              </a:spcAft>
              <a:buSzPts val="1600"/>
              <a:buChar char="•"/>
              <a:defRPr sz="1600"/>
            </a:lvl7pPr>
            <a:lvl8pPr indent="-330200" lvl="7" marL="3657600" rtl="0" algn="l">
              <a:lnSpc>
                <a:spcPct val="90000"/>
              </a:lnSpc>
              <a:spcBef>
                <a:spcPts val="700"/>
              </a:spcBef>
              <a:spcAft>
                <a:spcPts val="0"/>
              </a:spcAft>
              <a:buSzPts val="1600"/>
              <a:buChar char="–"/>
              <a:defRPr sz="1600"/>
            </a:lvl8pPr>
            <a:lvl9pPr indent="-330200" lvl="8" marL="4114800" rtl="0" algn="l">
              <a:lnSpc>
                <a:spcPct val="90000"/>
              </a:lnSpc>
              <a:spcBef>
                <a:spcPts val="700"/>
              </a:spcBef>
              <a:spcAft>
                <a:spcPts val="0"/>
              </a:spcAft>
              <a:buSzPts val="1600"/>
              <a:buChar char="•"/>
              <a:defRPr sz="1600"/>
            </a:lvl9pPr>
          </a:lstStyle>
          <a:p/>
        </p:txBody>
      </p:sp>
      <p:cxnSp>
        <p:nvCxnSpPr>
          <p:cNvPr id="81" name="Google Shape;81;p15"/>
          <p:cNvCxnSpPr/>
          <p:nvPr/>
        </p:nvCxnSpPr>
        <p:spPr>
          <a:xfrm>
            <a:off x="6096001" y="1524000"/>
            <a:ext cx="0" cy="4419600"/>
          </a:xfrm>
          <a:prstGeom prst="straightConnector1">
            <a:avLst/>
          </a:prstGeom>
          <a:noFill/>
          <a:ln cap="flat" cmpd="sng" w="19050">
            <a:solidFill>
              <a:schemeClr val="lt2"/>
            </a:solidFill>
            <a:prstDash val="solid"/>
            <a:miter lim="800000"/>
            <a:headEnd len="sm" w="sm" type="none"/>
            <a:tailEnd len="sm" w="sm" type="none"/>
          </a:ln>
        </p:spPr>
      </p:cxnSp>
      <p:sp>
        <p:nvSpPr>
          <p:cNvPr id="82" name="Google Shape;82;p15"/>
          <p:cNvSpPr txBox="1"/>
          <p:nvPr>
            <p:ph idx="2" type="body"/>
          </p:nvPr>
        </p:nvSpPr>
        <p:spPr>
          <a:xfrm>
            <a:off x="6248448" y="1524001"/>
            <a:ext cx="5411700" cy="4419600"/>
          </a:xfrm>
          <a:prstGeom prst="rect">
            <a:avLst/>
          </a:prstGeom>
          <a:noFill/>
          <a:ln>
            <a:noFill/>
          </a:ln>
        </p:spPr>
        <p:txBody>
          <a:bodyPr anchorCtr="0" anchor="t" bIns="0" lIns="0" spcFirstLastPara="1" rIns="0" wrap="square" tIns="0">
            <a:noAutofit/>
          </a:bodyPr>
          <a:lstStyle>
            <a:lvl1pPr indent="-406400" lvl="0" marL="457200" rtl="0" algn="l">
              <a:lnSpc>
                <a:spcPct val="90000"/>
              </a:lnSpc>
              <a:spcBef>
                <a:spcPts val="1200"/>
              </a:spcBef>
              <a:spcAft>
                <a:spcPts val="0"/>
              </a:spcAft>
              <a:buSzPts val="2800"/>
              <a:buChar char="•"/>
              <a:defRPr sz="2800"/>
            </a:lvl1pPr>
            <a:lvl2pPr indent="-381000" lvl="1" marL="914400" rtl="0" algn="l">
              <a:lnSpc>
                <a:spcPct val="90000"/>
              </a:lnSpc>
              <a:spcBef>
                <a:spcPts val="800"/>
              </a:spcBef>
              <a:spcAft>
                <a:spcPts val="0"/>
              </a:spcAft>
              <a:buSzPts val="2400"/>
              <a:buChar char="–"/>
              <a:defRPr sz="2400"/>
            </a:lvl2pPr>
            <a:lvl3pPr indent="-355600" lvl="2" marL="1371600" rtl="0" algn="l">
              <a:lnSpc>
                <a:spcPct val="90000"/>
              </a:lnSpc>
              <a:spcBef>
                <a:spcPts val="700"/>
              </a:spcBef>
              <a:spcAft>
                <a:spcPts val="0"/>
              </a:spcAft>
              <a:buSzPts val="2000"/>
              <a:buChar char="•"/>
              <a:defRPr sz="2000"/>
            </a:lvl3pPr>
            <a:lvl4pPr indent="-349250" lvl="3" marL="1828800" rtl="0" algn="l">
              <a:lnSpc>
                <a:spcPct val="90000"/>
              </a:lnSpc>
              <a:spcBef>
                <a:spcPts val="700"/>
              </a:spcBef>
              <a:spcAft>
                <a:spcPts val="0"/>
              </a:spcAft>
              <a:buSzPts val="1900"/>
              <a:buChar char="–"/>
              <a:defRPr sz="1900"/>
            </a:lvl4pPr>
            <a:lvl5pPr indent="-330200" lvl="4" marL="2286000" rtl="0" algn="l">
              <a:lnSpc>
                <a:spcPct val="90000"/>
              </a:lnSpc>
              <a:spcBef>
                <a:spcPts val="700"/>
              </a:spcBef>
              <a:spcAft>
                <a:spcPts val="0"/>
              </a:spcAft>
              <a:buSzPts val="1600"/>
              <a:buChar char="•"/>
              <a:defRPr sz="1600"/>
            </a:lvl5pPr>
            <a:lvl6pPr indent="-330200" lvl="5" marL="2743200" rtl="0" algn="l">
              <a:lnSpc>
                <a:spcPct val="90000"/>
              </a:lnSpc>
              <a:spcBef>
                <a:spcPts val="700"/>
              </a:spcBef>
              <a:spcAft>
                <a:spcPts val="0"/>
              </a:spcAft>
              <a:buSzPts val="1600"/>
              <a:buChar char="–"/>
              <a:defRPr sz="1600"/>
            </a:lvl6pPr>
            <a:lvl7pPr indent="-330200" lvl="6" marL="3200400" rtl="0" algn="l">
              <a:lnSpc>
                <a:spcPct val="90000"/>
              </a:lnSpc>
              <a:spcBef>
                <a:spcPts val="700"/>
              </a:spcBef>
              <a:spcAft>
                <a:spcPts val="0"/>
              </a:spcAft>
              <a:buSzPts val="1600"/>
              <a:buChar char="•"/>
              <a:defRPr sz="1600"/>
            </a:lvl7pPr>
            <a:lvl8pPr indent="-330200" lvl="7" marL="3657600" rtl="0" algn="l">
              <a:lnSpc>
                <a:spcPct val="90000"/>
              </a:lnSpc>
              <a:spcBef>
                <a:spcPts val="700"/>
              </a:spcBef>
              <a:spcAft>
                <a:spcPts val="0"/>
              </a:spcAft>
              <a:buSzPts val="1600"/>
              <a:buChar char="–"/>
              <a:defRPr sz="1600"/>
            </a:lvl8pPr>
            <a:lvl9pPr indent="-330200" lvl="8" marL="4114800" rtl="0" algn="l">
              <a:lnSpc>
                <a:spcPct val="90000"/>
              </a:lnSpc>
              <a:spcBef>
                <a:spcPts val="700"/>
              </a:spcBef>
              <a:spcAft>
                <a:spcPts val="0"/>
              </a:spcAft>
              <a:buSzPts val="1600"/>
              <a:buChar char="•"/>
              <a:defRPr sz="1600"/>
            </a:lvl9pPr>
          </a:lstStyle>
          <a:p/>
        </p:txBody>
      </p:sp>
      <p:sp>
        <p:nvSpPr>
          <p:cNvPr id="83" name="Google Shape;83;p15"/>
          <p:cNvSpPr txBox="1"/>
          <p:nvPr>
            <p:ph idx="10" type="dt"/>
          </p:nvPr>
        </p:nvSpPr>
        <p:spPr>
          <a:xfrm>
            <a:off x="3929197" y="6556248"/>
            <a:ext cx="1226700" cy="182700"/>
          </a:xfrm>
          <a:prstGeom prst="rect">
            <a:avLst/>
          </a:prstGeom>
          <a:noFill/>
          <a:ln>
            <a:noFill/>
          </a:ln>
        </p:spPr>
        <p:txBody>
          <a:bodyPr anchorCtr="0" anchor="ctr" bIns="0" lIns="0" spcFirstLastPara="1" rIns="0" wrap="square" tIns="0">
            <a:noAutofit/>
          </a:bodyPr>
          <a:lstStyle>
            <a:lvl1pPr lvl="0" rtl="0" algn="r">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84" name="Google Shape;84;p15"/>
          <p:cNvSpPr txBox="1"/>
          <p:nvPr>
            <p:ph idx="12" type="sldNum"/>
          </p:nvPr>
        </p:nvSpPr>
        <p:spPr>
          <a:xfrm>
            <a:off x="9135132" y="6556248"/>
            <a:ext cx="381600" cy="182700"/>
          </a:xfrm>
          <a:prstGeom prst="rect">
            <a:avLst/>
          </a:prstGeom>
          <a:noFill/>
          <a:ln>
            <a:noFill/>
          </a:ln>
        </p:spPr>
        <p:txBody>
          <a:bodyPr anchorCtr="0" anchor="ctr" bIns="0" lIns="0" spcFirstLastPara="1" rIns="0" wrap="square" tIns="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ntent">
  <p:cSld name="Three Content">
    <p:spTree>
      <p:nvGrpSpPr>
        <p:cNvPr id="85" name="Shape 85"/>
        <p:cNvGrpSpPr/>
        <p:nvPr/>
      </p:nvGrpSpPr>
      <p:grpSpPr>
        <a:xfrm>
          <a:off x="0" y="0"/>
          <a:ext cx="0" cy="0"/>
          <a:chOff x="0" y="0"/>
          <a:chExt cx="0" cy="0"/>
        </a:xfrm>
      </p:grpSpPr>
      <p:sp>
        <p:nvSpPr>
          <p:cNvPr id="86" name="Google Shape;86;p16"/>
          <p:cNvSpPr txBox="1"/>
          <p:nvPr>
            <p:ph type="title"/>
          </p:nvPr>
        </p:nvSpPr>
        <p:spPr>
          <a:xfrm>
            <a:off x="531957" y="406401"/>
            <a:ext cx="11127900" cy="889200"/>
          </a:xfrm>
          <a:prstGeom prst="rect">
            <a:avLst/>
          </a:prstGeom>
          <a:noFill/>
          <a:ln>
            <a:noFill/>
          </a:ln>
        </p:spPr>
        <p:txBody>
          <a:bodyPr anchorCtr="0" anchor="b" bIns="0" lIns="0" spcFirstLastPara="1" rIns="0" wrap="square" tIns="0">
            <a:noAutofit/>
          </a:bodyPr>
          <a:lstStyle>
            <a:lvl1pPr lvl="0" rtl="0" algn="l">
              <a:lnSpc>
                <a:spcPct val="80000"/>
              </a:lnSpc>
              <a:spcBef>
                <a:spcPts val="0"/>
              </a:spcBef>
              <a:spcAft>
                <a:spcPts val="0"/>
              </a:spcAft>
              <a:buClr>
                <a:schemeClr val="dk1"/>
              </a:buClr>
              <a:buSzPts val="1900"/>
              <a:buNone/>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sp>
        <p:nvSpPr>
          <p:cNvPr id="87" name="Google Shape;87;p16"/>
          <p:cNvSpPr txBox="1"/>
          <p:nvPr>
            <p:ph idx="1" type="body"/>
          </p:nvPr>
        </p:nvSpPr>
        <p:spPr>
          <a:xfrm>
            <a:off x="531959" y="1524001"/>
            <a:ext cx="3475500" cy="4419600"/>
          </a:xfrm>
          <a:prstGeom prst="rect">
            <a:avLst/>
          </a:prstGeom>
          <a:noFill/>
          <a:ln>
            <a:noFill/>
          </a:ln>
        </p:spPr>
        <p:txBody>
          <a:bodyPr anchorCtr="0" anchor="t" bIns="0" lIns="0" spcFirstLastPara="1" rIns="0" wrap="square" tIns="0">
            <a:noAutofit/>
          </a:bodyPr>
          <a:lstStyle>
            <a:lvl1pPr indent="-381000" lvl="0" marL="457200" rtl="0" algn="l">
              <a:lnSpc>
                <a:spcPct val="90000"/>
              </a:lnSpc>
              <a:spcBef>
                <a:spcPts val="1200"/>
              </a:spcBef>
              <a:spcAft>
                <a:spcPts val="0"/>
              </a:spcAft>
              <a:buSzPts val="2400"/>
              <a:buChar char="•"/>
              <a:defRPr sz="2400"/>
            </a:lvl1pPr>
            <a:lvl2pPr indent="-355600" lvl="1" marL="914400" rtl="0" algn="l">
              <a:lnSpc>
                <a:spcPct val="90000"/>
              </a:lnSpc>
              <a:spcBef>
                <a:spcPts val="800"/>
              </a:spcBef>
              <a:spcAft>
                <a:spcPts val="0"/>
              </a:spcAft>
              <a:buSzPts val="2000"/>
              <a:buChar char="–"/>
              <a:defRPr sz="2000"/>
            </a:lvl2pPr>
            <a:lvl3pPr indent="-349250" lvl="2" marL="1371600" rtl="0" algn="l">
              <a:lnSpc>
                <a:spcPct val="90000"/>
              </a:lnSpc>
              <a:spcBef>
                <a:spcPts val="700"/>
              </a:spcBef>
              <a:spcAft>
                <a:spcPts val="0"/>
              </a:spcAft>
              <a:buSzPts val="1900"/>
              <a:buChar char="•"/>
              <a:defRPr sz="1900"/>
            </a:lvl3pPr>
            <a:lvl4pPr indent="-330200" lvl="3" marL="1828800" rtl="0" algn="l">
              <a:lnSpc>
                <a:spcPct val="90000"/>
              </a:lnSpc>
              <a:spcBef>
                <a:spcPts val="700"/>
              </a:spcBef>
              <a:spcAft>
                <a:spcPts val="0"/>
              </a:spcAft>
              <a:buSzPts val="1600"/>
              <a:buChar char="–"/>
              <a:defRPr sz="1600"/>
            </a:lvl4pPr>
            <a:lvl5pPr indent="-323850" lvl="4" marL="2286000" rtl="0" algn="l">
              <a:lnSpc>
                <a:spcPct val="90000"/>
              </a:lnSpc>
              <a:spcBef>
                <a:spcPts val="700"/>
              </a:spcBef>
              <a:spcAft>
                <a:spcPts val="0"/>
              </a:spcAft>
              <a:buSzPts val="1500"/>
              <a:buChar char="•"/>
              <a:defRPr sz="1500"/>
            </a:lvl5pPr>
            <a:lvl6pPr indent="-323850" lvl="5" marL="2743200" rtl="0" algn="l">
              <a:lnSpc>
                <a:spcPct val="90000"/>
              </a:lnSpc>
              <a:spcBef>
                <a:spcPts val="700"/>
              </a:spcBef>
              <a:spcAft>
                <a:spcPts val="0"/>
              </a:spcAft>
              <a:buSzPts val="1500"/>
              <a:buChar char="–"/>
              <a:defRPr sz="1500"/>
            </a:lvl6pPr>
            <a:lvl7pPr indent="-323850" lvl="6" marL="3200400" rtl="0" algn="l">
              <a:lnSpc>
                <a:spcPct val="90000"/>
              </a:lnSpc>
              <a:spcBef>
                <a:spcPts val="700"/>
              </a:spcBef>
              <a:spcAft>
                <a:spcPts val="0"/>
              </a:spcAft>
              <a:buSzPts val="1500"/>
              <a:buChar char="•"/>
              <a:defRPr sz="1500"/>
            </a:lvl7pPr>
            <a:lvl8pPr indent="-323850" lvl="7" marL="3657600" rtl="0" algn="l">
              <a:lnSpc>
                <a:spcPct val="90000"/>
              </a:lnSpc>
              <a:spcBef>
                <a:spcPts val="700"/>
              </a:spcBef>
              <a:spcAft>
                <a:spcPts val="0"/>
              </a:spcAft>
              <a:buSzPts val="1500"/>
              <a:buChar char="–"/>
              <a:defRPr sz="1500"/>
            </a:lvl8pPr>
            <a:lvl9pPr indent="-323850" lvl="8" marL="4114800" rtl="0" algn="l">
              <a:lnSpc>
                <a:spcPct val="90000"/>
              </a:lnSpc>
              <a:spcBef>
                <a:spcPts val="700"/>
              </a:spcBef>
              <a:spcAft>
                <a:spcPts val="0"/>
              </a:spcAft>
              <a:buSzPts val="1500"/>
              <a:buChar char="•"/>
              <a:defRPr sz="1500"/>
            </a:lvl9pPr>
          </a:lstStyle>
          <a:p/>
        </p:txBody>
      </p:sp>
      <p:cxnSp>
        <p:nvCxnSpPr>
          <p:cNvPr id="88" name="Google Shape;88;p16"/>
          <p:cNvCxnSpPr/>
          <p:nvPr/>
        </p:nvCxnSpPr>
        <p:spPr>
          <a:xfrm>
            <a:off x="4190502" y="1524000"/>
            <a:ext cx="0" cy="4419600"/>
          </a:xfrm>
          <a:prstGeom prst="straightConnector1">
            <a:avLst/>
          </a:prstGeom>
          <a:noFill/>
          <a:ln cap="flat" cmpd="sng" w="19050">
            <a:solidFill>
              <a:schemeClr val="lt2"/>
            </a:solidFill>
            <a:prstDash val="solid"/>
            <a:miter lim="800000"/>
            <a:headEnd len="sm" w="sm" type="none"/>
            <a:tailEnd len="sm" w="sm" type="none"/>
          </a:ln>
        </p:spPr>
      </p:cxnSp>
      <p:sp>
        <p:nvSpPr>
          <p:cNvPr id="89" name="Google Shape;89;p16"/>
          <p:cNvSpPr txBox="1"/>
          <p:nvPr>
            <p:ph idx="2" type="body"/>
          </p:nvPr>
        </p:nvSpPr>
        <p:spPr>
          <a:xfrm>
            <a:off x="4358193" y="1524001"/>
            <a:ext cx="3475500" cy="4419600"/>
          </a:xfrm>
          <a:prstGeom prst="rect">
            <a:avLst/>
          </a:prstGeom>
          <a:noFill/>
          <a:ln>
            <a:noFill/>
          </a:ln>
        </p:spPr>
        <p:txBody>
          <a:bodyPr anchorCtr="0" anchor="t" bIns="0" lIns="0" spcFirstLastPara="1" rIns="0" wrap="square" tIns="0">
            <a:noAutofit/>
          </a:bodyPr>
          <a:lstStyle>
            <a:lvl1pPr indent="-381000" lvl="0" marL="457200" rtl="0" algn="l">
              <a:lnSpc>
                <a:spcPct val="90000"/>
              </a:lnSpc>
              <a:spcBef>
                <a:spcPts val="1200"/>
              </a:spcBef>
              <a:spcAft>
                <a:spcPts val="0"/>
              </a:spcAft>
              <a:buSzPts val="2400"/>
              <a:buChar char="•"/>
              <a:defRPr sz="2400"/>
            </a:lvl1pPr>
            <a:lvl2pPr indent="-355600" lvl="1" marL="914400" rtl="0" algn="l">
              <a:lnSpc>
                <a:spcPct val="90000"/>
              </a:lnSpc>
              <a:spcBef>
                <a:spcPts val="800"/>
              </a:spcBef>
              <a:spcAft>
                <a:spcPts val="0"/>
              </a:spcAft>
              <a:buSzPts val="2000"/>
              <a:buChar char="–"/>
              <a:defRPr sz="2000"/>
            </a:lvl2pPr>
            <a:lvl3pPr indent="-349250" lvl="2" marL="1371600" rtl="0" algn="l">
              <a:lnSpc>
                <a:spcPct val="90000"/>
              </a:lnSpc>
              <a:spcBef>
                <a:spcPts val="700"/>
              </a:spcBef>
              <a:spcAft>
                <a:spcPts val="0"/>
              </a:spcAft>
              <a:buSzPts val="1900"/>
              <a:buChar char="•"/>
              <a:defRPr sz="1900"/>
            </a:lvl3pPr>
            <a:lvl4pPr indent="-330200" lvl="3" marL="1828800" rtl="0" algn="l">
              <a:lnSpc>
                <a:spcPct val="90000"/>
              </a:lnSpc>
              <a:spcBef>
                <a:spcPts val="700"/>
              </a:spcBef>
              <a:spcAft>
                <a:spcPts val="0"/>
              </a:spcAft>
              <a:buSzPts val="1600"/>
              <a:buChar char="–"/>
              <a:defRPr sz="1600"/>
            </a:lvl4pPr>
            <a:lvl5pPr indent="-323850" lvl="4" marL="2286000" rtl="0" algn="l">
              <a:lnSpc>
                <a:spcPct val="90000"/>
              </a:lnSpc>
              <a:spcBef>
                <a:spcPts val="700"/>
              </a:spcBef>
              <a:spcAft>
                <a:spcPts val="0"/>
              </a:spcAft>
              <a:buSzPts val="1500"/>
              <a:buChar char="•"/>
              <a:defRPr sz="1500"/>
            </a:lvl5pPr>
            <a:lvl6pPr indent="-323850" lvl="5" marL="2743200" rtl="0" algn="l">
              <a:lnSpc>
                <a:spcPct val="90000"/>
              </a:lnSpc>
              <a:spcBef>
                <a:spcPts val="700"/>
              </a:spcBef>
              <a:spcAft>
                <a:spcPts val="0"/>
              </a:spcAft>
              <a:buSzPts val="1500"/>
              <a:buChar char="–"/>
              <a:defRPr sz="1500"/>
            </a:lvl6pPr>
            <a:lvl7pPr indent="-323850" lvl="6" marL="3200400" rtl="0" algn="l">
              <a:lnSpc>
                <a:spcPct val="90000"/>
              </a:lnSpc>
              <a:spcBef>
                <a:spcPts val="700"/>
              </a:spcBef>
              <a:spcAft>
                <a:spcPts val="0"/>
              </a:spcAft>
              <a:buSzPts val="1500"/>
              <a:buChar char="•"/>
              <a:defRPr sz="1500"/>
            </a:lvl7pPr>
            <a:lvl8pPr indent="-323850" lvl="7" marL="3657600" rtl="0" algn="l">
              <a:lnSpc>
                <a:spcPct val="90000"/>
              </a:lnSpc>
              <a:spcBef>
                <a:spcPts val="700"/>
              </a:spcBef>
              <a:spcAft>
                <a:spcPts val="0"/>
              </a:spcAft>
              <a:buSzPts val="1500"/>
              <a:buChar char="–"/>
              <a:defRPr sz="1500"/>
            </a:lvl8pPr>
            <a:lvl9pPr indent="-323850" lvl="8" marL="4114800" rtl="0" algn="l">
              <a:lnSpc>
                <a:spcPct val="90000"/>
              </a:lnSpc>
              <a:spcBef>
                <a:spcPts val="700"/>
              </a:spcBef>
              <a:spcAft>
                <a:spcPts val="0"/>
              </a:spcAft>
              <a:buSzPts val="1500"/>
              <a:buChar char="•"/>
              <a:defRPr sz="1500"/>
            </a:lvl9pPr>
          </a:lstStyle>
          <a:p/>
        </p:txBody>
      </p:sp>
      <p:cxnSp>
        <p:nvCxnSpPr>
          <p:cNvPr id="90" name="Google Shape;90;p16"/>
          <p:cNvCxnSpPr/>
          <p:nvPr/>
        </p:nvCxnSpPr>
        <p:spPr>
          <a:xfrm>
            <a:off x="8001496" y="1524000"/>
            <a:ext cx="0" cy="4419600"/>
          </a:xfrm>
          <a:prstGeom prst="straightConnector1">
            <a:avLst/>
          </a:prstGeom>
          <a:noFill/>
          <a:ln cap="flat" cmpd="sng" w="19050">
            <a:solidFill>
              <a:schemeClr val="lt2"/>
            </a:solidFill>
            <a:prstDash val="solid"/>
            <a:miter lim="800000"/>
            <a:headEnd len="sm" w="sm" type="none"/>
            <a:tailEnd len="sm" w="sm" type="none"/>
          </a:ln>
        </p:spPr>
      </p:cxnSp>
      <p:sp>
        <p:nvSpPr>
          <p:cNvPr id="91" name="Google Shape;91;p16"/>
          <p:cNvSpPr txBox="1"/>
          <p:nvPr>
            <p:ph idx="3" type="body"/>
          </p:nvPr>
        </p:nvSpPr>
        <p:spPr>
          <a:xfrm>
            <a:off x="8184428" y="1524001"/>
            <a:ext cx="3475500" cy="4419600"/>
          </a:xfrm>
          <a:prstGeom prst="rect">
            <a:avLst/>
          </a:prstGeom>
          <a:noFill/>
          <a:ln>
            <a:noFill/>
          </a:ln>
        </p:spPr>
        <p:txBody>
          <a:bodyPr anchorCtr="0" anchor="t" bIns="0" lIns="0" spcFirstLastPara="1" rIns="0" wrap="square" tIns="0">
            <a:noAutofit/>
          </a:bodyPr>
          <a:lstStyle>
            <a:lvl1pPr indent="-381000" lvl="0" marL="457200" rtl="0" algn="l">
              <a:lnSpc>
                <a:spcPct val="90000"/>
              </a:lnSpc>
              <a:spcBef>
                <a:spcPts val="1200"/>
              </a:spcBef>
              <a:spcAft>
                <a:spcPts val="0"/>
              </a:spcAft>
              <a:buSzPts val="2400"/>
              <a:buChar char="•"/>
              <a:defRPr sz="2400"/>
            </a:lvl1pPr>
            <a:lvl2pPr indent="-355600" lvl="1" marL="914400" rtl="0" algn="l">
              <a:lnSpc>
                <a:spcPct val="90000"/>
              </a:lnSpc>
              <a:spcBef>
                <a:spcPts val="800"/>
              </a:spcBef>
              <a:spcAft>
                <a:spcPts val="0"/>
              </a:spcAft>
              <a:buSzPts val="2000"/>
              <a:buChar char="–"/>
              <a:defRPr sz="2000"/>
            </a:lvl2pPr>
            <a:lvl3pPr indent="-349250" lvl="2" marL="1371600" rtl="0" algn="l">
              <a:lnSpc>
                <a:spcPct val="90000"/>
              </a:lnSpc>
              <a:spcBef>
                <a:spcPts val="700"/>
              </a:spcBef>
              <a:spcAft>
                <a:spcPts val="0"/>
              </a:spcAft>
              <a:buSzPts val="1900"/>
              <a:buChar char="•"/>
              <a:defRPr sz="1900"/>
            </a:lvl3pPr>
            <a:lvl4pPr indent="-330200" lvl="3" marL="1828800" rtl="0" algn="l">
              <a:lnSpc>
                <a:spcPct val="90000"/>
              </a:lnSpc>
              <a:spcBef>
                <a:spcPts val="700"/>
              </a:spcBef>
              <a:spcAft>
                <a:spcPts val="0"/>
              </a:spcAft>
              <a:buSzPts val="1600"/>
              <a:buChar char="–"/>
              <a:defRPr sz="1600"/>
            </a:lvl4pPr>
            <a:lvl5pPr indent="-323850" lvl="4" marL="2286000" rtl="0" algn="l">
              <a:lnSpc>
                <a:spcPct val="90000"/>
              </a:lnSpc>
              <a:spcBef>
                <a:spcPts val="700"/>
              </a:spcBef>
              <a:spcAft>
                <a:spcPts val="0"/>
              </a:spcAft>
              <a:buSzPts val="1500"/>
              <a:buChar char="•"/>
              <a:defRPr sz="1500"/>
            </a:lvl5pPr>
            <a:lvl6pPr indent="-323850" lvl="5" marL="2743200" rtl="0" algn="l">
              <a:lnSpc>
                <a:spcPct val="90000"/>
              </a:lnSpc>
              <a:spcBef>
                <a:spcPts val="700"/>
              </a:spcBef>
              <a:spcAft>
                <a:spcPts val="0"/>
              </a:spcAft>
              <a:buSzPts val="1500"/>
              <a:buChar char="–"/>
              <a:defRPr sz="1500"/>
            </a:lvl6pPr>
            <a:lvl7pPr indent="-323850" lvl="6" marL="3200400" rtl="0" algn="l">
              <a:lnSpc>
                <a:spcPct val="90000"/>
              </a:lnSpc>
              <a:spcBef>
                <a:spcPts val="700"/>
              </a:spcBef>
              <a:spcAft>
                <a:spcPts val="0"/>
              </a:spcAft>
              <a:buSzPts val="1500"/>
              <a:buChar char="•"/>
              <a:defRPr sz="1500"/>
            </a:lvl7pPr>
            <a:lvl8pPr indent="-323850" lvl="7" marL="3657600" rtl="0" algn="l">
              <a:lnSpc>
                <a:spcPct val="90000"/>
              </a:lnSpc>
              <a:spcBef>
                <a:spcPts val="700"/>
              </a:spcBef>
              <a:spcAft>
                <a:spcPts val="0"/>
              </a:spcAft>
              <a:buSzPts val="1500"/>
              <a:buChar char="–"/>
              <a:defRPr sz="1500"/>
            </a:lvl8pPr>
            <a:lvl9pPr indent="-323850" lvl="8" marL="4114800" rtl="0" algn="l">
              <a:lnSpc>
                <a:spcPct val="90000"/>
              </a:lnSpc>
              <a:spcBef>
                <a:spcPts val="700"/>
              </a:spcBef>
              <a:spcAft>
                <a:spcPts val="0"/>
              </a:spcAft>
              <a:buSzPts val="1500"/>
              <a:buChar char="•"/>
              <a:defRPr sz="1500"/>
            </a:lvl9pPr>
          </a:lstStyle>
          <a:p/>
        </p:txBody>
      </p:sp>
      <p:sp>
        <p:nvSpPr>
          <p:cNvPr id="92" name="Google Shape;92;p16"/>
          <p:cNvSpPr txBox="1"/>
          <p:nvPr>
            <p:ph idx="10" type="dt"/>
          </p:nvPr>
        </p:nvSpPr>
        <p:spPr>
          <a:xfrm>
            <a:off x="3929197" y="6556248"/>
            <a:ext cx="1226700" cy="182700"/>
          </a:xfrm>
          <a:prstGeom prst="rect">
            <a:avLst/>
          </a:prstGeom>
          <a:noFill/>
          <a:ln>
            <a:noFill/>
          </a:ln>
        </p:spPr>
        <p:txBody>
          <a:bodyPr anchorCtr="0" anchor="ctr" bIns="0" lIns="0" spcFirstLastPara="1" rIns="0" wrap="square" tIns="0">
            <a:noAutofit/>
          </a:bodyPr>
          <a:lstStyle>
            <a:lvl1pPr lvl="0" rtl="0" algn="r">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93" name="Google Shape;93;p16"/>
          <p:cNvSpPr txBox="1"/>
          <p:nvPr>
            <p:ph idx="12" type="sldNum"/>
          </p:nvPr>
        </p:nvSpPr>
        <p:spPr>
          <a:xfrm>
            <a:off x="9135132" y="6556248"/>
            <a:ext cx="381600" cy="182700"/>
          </a:xfrm>
          <a:prstGeom prst="rect">
            <a:avLst/>
          </a:prstGeom>
          <a:noFill/>
          <a:ln>
            <a:noFill/>
          </a:ln>
        </p:spPr>
        <p:txBody>
          <a:bodyPr anchorCtr="0" anchor="ctr" bIns="0" lIns="0" spcFirstLastPara="1" rIns="0" wrap="square" tIns="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ntent">
  <p:cSld name="Four Content">
    <p:spTree>
      <p:nvGrpSpPr>
        <p:cNvPr id="94" name="Shape 94"/>
        <p:cNvGrpSpPr/>
        <p:nvPr/>
      </p:nvGrpSpPr>
      <p:grpSpPr>
        <a:xfrm>
          <a:off x="0" y="0"/>
          <a:ext cx="0" cy="0"/>
          <a:chOff x="0" y="0"/>
          <a:chExt cx="0" cy="0"/>
        </a:xfrm>
      </p:grpSpPr>
      <p:sp>
        <p:nvSpPr>
          <p:cNvPr id="95" name="Google Shape;95;p17"/>
          <p:cNvSpPr txBox="1"/>
          <p:nvPr>
            <p:ph idx="1" type="body"/>
          </p:nvPr>
        </p:nvSpPr>
        <p:spPr>
          <a:xfrm>
            <a:off x="531952" y="1524006"/>
            <a:ext cx="5411700" cy="2133600"/>
          </a:xfrm>
          <a:prstGeom prst="rect">
            <a:avLst/>
          </a:prstGeom>
          <a:noFill/>
          <a:ln>
            <a:noFill/>
          </a:ln>
        </p:spPr>
        <p:txBody>
          <a:bodyPr anchorCtr="0" anchor="t" bIns="0" lIns="0" spcFirstLastPara="1" rIns="0" wrap="square" tIns="0">
            <a:noAutofit/>
          </a:bodyPr>
          <a:lstStyle>
            <a:lvl1pPr indent="-381000" lvl="0" marL="457200" rtl="0" algn="l">
              <a:lnSpc>
                <a:spcPct val="90000"/>
              </a:lnSpc>
              <a:spcBef>
                <a:spcPts val="1200"/>
              </a:spcBef>
              <a:spcAft>
                <a:spcPts val="0"/>
              </a:spcAft>
              <a:buSzPts val="2400"/>
              <a:buChar char="•"/>
              <a:defRPr sz="2400"/>
            </a:lvl1pPr>
            <a:lvl2pPr indent="-355600" lvl="1" marL="914400" rtl="0" algn="l">
              <a:lnSpc>
                <a:spcPct val="90000"/>
              </a:lnSpc>
              <a:spcBef>
                <a:spcPts val="800"/>
              </a:spcBef>
              <a:spcAft>
                <a:spcPts val="0"/>
              </a:spcAft>
              <a:buSzPts val="2000"/>
              <a:buChar char="–"/>
              <a:defRPr sz="2000"/>
            </a:lvl2pPr>
            <a:lvl3pPr indent="-349250" lvl="2" marL="1371600" rtl="0" algn="l">
              <a:lnSpc>
                <a:spcPct val="90000"/>
              </a:lnSpc>
              <a:spcBef>
                <a:spcPts val="700"/>
              </a:spcBef>
              <a:spcAft>
                <a:spcPts val="0"/>
              </a:spcAft>
              <a:buSzPts val="1900"/>
              <a:buChar char="•"/>
              <a:defRPr sz="1900"/>
            </a:lvl3pPr>
            <a:lvl4pPr indent="-330200" lvl="3" marL="1828800" rtl="0" algn="l">
              <a:lnSpc>
                <a:spcPct val="90000"/>
              </a:lnSpc>
              <a:spcBef>
                <a:spcPts val="700"/>
              </a:spcBef>
              <a:spcAft>
                <a:spcPts val="0"/>
              </a:spcAft>
              <a:buSzPts val="1600"/>
              <a:buChar char="–"/>
              <a:defRPr sz="1600"/>
            </a:lvl4pPr>
            <a:lvl5pPr indent="-323850" lvl="4" marL="2286000" rtl="0" algn="l">
              <a:lnSpc>
                <a:spcPct val="90000"/>
              </a:lnSpc>
              <a:spcBef>
                <a:spcPts val="700"/>
              </a:spcBef>
              <a:spcAft>
                <a:spcPts val="0"/>
              </a:spcAft>
              <a:buSzPts val="1500"/>
              <a:buChar char="•"/>
              <a:defRPr sz="1500"/>
            </a:lvl5pPr>
            <a:lvl6pPr indent="-323850" lvl="5" marL="2743200" rtl="0" algn="l">
              <a:lnSpc>
                <a:spcPct val="90000"/>
              </a:lnSpc>
              <a:spcBef>
                <a:spcPts val="700"/>
              </a:spcBef>
              <a:spcAft>
                <a:spcPts val="0"/>
              </a:spcAft>
              <a:buSzPts val="1500"/>
              <a:buChar char="–"/>
              <a:defRPr sz="1500"/>
            </a:lvl6pPr>
            <a:lvl7pPr indent="-323850" lvl="6" marL="3200400" rtl="0" algn="l">
              <a:lnSpc>
                <a:spcPct val="90000"/>
              </a:lnSpc>
              <a:spcBef>
                <a:spcPts val="700"/>
              </a:spcBef>
              <a:spcAft>
                <a:spcPts val="0"/>
              </a:spcAft>
              <a:buSzPts val="1500"/>
              <a:buChar char="•"/>
              <a:defRPr sz="1500"/>
            </a:lvl7pPr>
            <a:lvl8pPr indent="-323850" lvl="7" marL="3657600" rtl="0" algn="l">
              <a:lnSpc>
                <a:spcPct val="90000"/>
              </a:lnSpc>
              <a:spcBef>
                <a:spcPts val="700"/>
              </a:spcBef>
              <a:spcAft>
                <a:spcPts val="0"/>
              </a:spcAft>
              <a:buSzPts val="1500"/>
              <a:buChar char="–"/>
              <a:defRPr sz="1500"/>
            </a:lvl8pPr>
            <a:lvl9pPr indent="-323850" lvl="8" marL="4114800" rtl="0" algn="l">
              <a:lnSpc>
                <a:spcPct val="90000"/>
              </a:lnSpc>
              <a:spcBef>
                <a:spcPts val="700"/>
              </a:spcBef>
              <a:spcAft>
                <a:spcPts val="0"/>
              </a:spcAft>
              <a:buSzPts val="1500"/>
              <a:buChar char="•"/>
              <a:defRPr sz="1500"/>
            </a:lvl9pPr>
          </a:lstStyle>
          <a:p/>
        </p:txBody>
      </p:sp>
      <p:sp>
        <p:nvSpPr>
          <p:cNvPr id="96" name="Google Shape;96;p17"/>
          <p:cNvSpPr txBox="1"/>
          <p:nvPr>
            <p:ph idx="2" type="body"/>
          </p:nvPr>
        </p:nvSpPr>
        <p:spPr>
          <a:xfrm>
            <a:off x="6248448" y="1524006"/>
            <a:ext cx="5411700" cy="2133600"/>
          </a:xfrm>
          <a:prstGeom prst="rect">
            <a:avLst/>
          </a:prstGeom>
          <a:noFill/>
          <a:ln>
            <a:noFill/>
          </a:ln>
        </p:spPr>
        <p:txBody>
          <a:bodyPr anchorCtr="0" anchor="t" bIns="0" lIns="0" spcFirstLastPara="1" rIns="0" wrap="square" tIns="0">
            <a:noAutofit/>
          </a:bodyPr>
          <a:lstStyle>
            <a:lvl1pPr indent="-381000" lvl="0" marL="457200" rtl="0" algn="l">
              <a:lnSpc>
                <a:spcPct val="90000"/>
              </a:lnSpc>
              <a:spcBef>
                <a:spcPts val="1200"/>
              </a:spcBef>
              <a:spcAft>
                <a:spcPts val="0"/>
              </a:spcAft>
              <a:buSzPts val="2400"/>
              <a:buChar char="•"/>
              <a:defRPr sz="2400"/>
            </a:lvl1pPr>
            <a:lvl2pPr indent="-355600" lvl="1" marL="914400" rtl="0" algn="l">
              <a:lnSpc>
                <a:spcPct val="90000"/>
              </a:lnSpc>
              <a:spcBef>
                <a:spcPts val="800"/>
              </a:spcBef>
              <a:spcAft>
                <a:spcPts val="0"/>
              </a:spcAft>
              <a:buSzPts val="2000"/>
              <a:buChar char="–"/>
              <a:defRPr sz="2000"/>
            </a:lvl2pPr>
            <a:lvl3pPr indent="-349250" lvl="2" marL="1371600" rtl="0" algn="l">
              <a:lnSpc>
                <a:spcPct val="90000"/>
              </a:lnSpc>
              <a:spcBef>
                <a:spcPts val="700"/>
              </a:spcBef>
              <a:spcAft>
                <a:spcPts val="0"/>
              </a:spcAft>
              <a:buSzPts val="1900"/>
              <a:buChar char="•"/>
              <a:defRPr sz="1900"/>
            </a:lvl3pPr>
            <a:lvl4pPr indent="-330200" lvl="3" marL="1828800" rtl="0" algn="l">
              <a:lnSpc>
                <a:spcPct val="90000"/>
              </a:lnSpc>
              <a:spcBef>
                <a:spcPts val="700"/>
              </a:spcBef>
              <a:spcAft>
                <a:spcPts val="0"/>
              </a:spcAft>
              <a:buSzPts val="1600"/>
              <a:buChar char="–"/>
              <a:defRPr sz="1600"/>
            </a:lvl4pPr>
            <a:lvl5pPr indent="-323850" lvl="4" marL="2286000" rtl="0" algn="l">
              <a:lnSpc>
                <a:spcPct val="90000"/>
              </a:lnSpc>
              <a:spcBef>
                <a:spcPts val="700"/>
              </a:spcBef>
              <a:spcAft>
                <a:spcPts val="0"/>
              </a:spcAft>
              <a:buSzPts val="1500"/>
              <a:buChar char="•"/>
              <a:defRPr sz="1500"/>
            </a:lvl5pPr>
            <a:lvl6pPr indent="-323850" lvl="5" marL="2743200" rtl="0" algn="l">
              <a:lnSpc>
                <a:spcPct val="90000"/>
              </a:lnSpc>
              <a:spcBef>
                <a:spcPts val="700"/>
              </a:spcBef>
              <a:spcAft>
                <a:spcPts val="0"/>
              </a:spcAft>
              <a:buSzPts val="1500"/>
              <a:buChar char="–"/>
              <a:defRPr sz="1500"/>
            </a:lvl6pPr>
            <a:lvl7pPr indent="-323850" lvl="6" marL="3200400" rtl="0" algn="l">
              <a:lnSpc>
                <a:spcPct val="90000"/>
              </a:lnSpc>
              <a:spcBef>
                <a:spcPts val="700"/>
              </a:spcBef>
              <a:spcAft>
                <a:spcPts val="0"/>
              </a:spcAft>
              <a:buSzPts val="1500"/>
              <a:buChar char="•"/>
              <a:defRPr sz="1500"/>
            </a:lvl7pPr>
            <a:lvl8pPr indent="-323850" lvl="7" marL="3657600" rtl="0" algn="l">
              <a:lnSpc>
                <a:spcPct val="90000"/>
              </a:lnSpc>
              <a:spcBef>
                <a:spcPts val="700"/>
              </a:spcBef>
              <a:spcAft>
                <a:spcPts val="0"/>
              </a:spcAft>
              <a:buSzPts val="1500"/>
              <a:buChar char="–"/>
              <a:defRPr sz="1500"/>
            </a:lvl8pPr>
            <a:lvl9pPr indent="-323850" lvl="8" marL="4114800" rtl="0" algn="l">
              <a:lnSpc>
                <a:spcPct val="90000"/>
              </a:lnSpc>
              <a:spcBef>
                <a:spcPts val="700"/>
              </a:spcBef>
              <a:spcAft>
                <a:spcPts val="0"/>
              </a:spcAft>
              <a:buSzPts val="1500"/>
              <a:buChar char="•"/>
              <a:defRPr sz="1500"/>
            </a:lvl9pPr>
          </a:lstStyle>
          <a:p/>
        </p:txBody>
      </p:sp>
      <p:sp>
        <p:nvSpPr>
          <p:cNvPr id="97" name="Google Shape;97;p17"/>
          <p:cNvSpPr txBox="1"/>
          <p:nvPr>
            <p:ph idx="10" type="dt"/>
          </p:nvPr>
        </p:nvSpPr>
        <p:spPr>
          <a:xfrm>
            <a:off x="3929197" y="6556248"/>
            <a:ext cx="1226700" cy="182700"/>
          </a:xfrm>
          <a:prstGeom prst="rect">
            <a:avLst/>
          </a:prstGeom>
          <a:noFill/>
          <a:ln>
            <a:noFill/>
          </a:ln>
        </p:spPr>
        <p:txBody>
          <a:bodyPr anchorCtr="0" anchor="ctr" bIns="0" lIns="0" spcFirstLastPara="1" rIns="0" wrap="square" tIns="0">
            <a:noAutofit/>
          </a:bodyPr>
          <a:lstStyle>
            <a:lvl1pPr lvl="0" rtl="0" algn="r">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98" name="Google Shape;98;p17"/>
          <p:cNvSpPr txBox="1"/>
          <p:nvPr>
            <p:ph idx="12" type="sldNum"/>
          </p:nvPr>
        </p:nvSpPr>
        <p:spPr>
          <a:xfrm>
            <a:off x="9135132" y="6556248"/>
            <a:ext cx="381600" cy="182700"/>
          </a:xfrm>
          <a:prstGeom prst="rect">
            <a:avLst/>
          </a:prstGeom>
          <a:noFill/>
          <a:ln>
            <a:noFill/>
          </a:ln>
        </p:spPr>
        <p:txBody>
          <a:bodyPr anchorCtr="0" anchor="ctr" bIns="0" lIns="0" spcFirstLastPara="1" rIns="0" wrap="square" tIns="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99" name="Google Shape;99;p17"/>
          <p:cNvSpPr txBox="1"/>
          <p:nvPr>
            <p:ph idx="3" type="body"/>
          </p:nvPr>
        </p:nvSpPr>
        <p:spPr>
          <a:xfrm>
            <a:off x="531952" y="3810006"/>
            <a:ext cx="5411700" cy="2133600"/>
          </a:xfrm>
          <a:prstGeom prst="rect">
            <a:avLst/>
          </a:prstGeom>
          <a:noFill/>
          <a:ln>
            <a:noFill/>
          </a:ln>
        </p:spPr>
        <p:txBody>
          <a:bodyPr anchorCtr="0" anchor="t" bIns="0" lIns="0" spcFirstLastPara="1" rIns="0" wrap="square" tIns="0">
            <a:noAutofit/>
          </a:bodyPr>
          <a:lstStyle>
            <a:lvl1pPr indent="-381000" lvl="0" marL="457200" rtl="0" algn="l">
              <a:lnSpc>
                <a:spcPct val="90000"/>
              </a:lnSpc>
              <a:spcBef>
                <a:spcPts val="1200"/>
              </a:spcBef>
              <a:spcAft>
                <a:spcPts val="0"/>
              </a:spcAft>
              <a:buSzPts val="2400"/>
              <a:buChar char="•"/>
              <a:defRPr sz="2400"/>
            </a:lvl1pPr>
            <a:lvl2pPr indent="-355600" lvl="1" marL="914400" rtl="0" algn="l">
              <a:lnSpc>
                <a:spcPct val="90000"/>
              </a:lnSpc>
              <a:spcBef>
                <a:spcPts val="800"/>
              </a:spcBef>
              <a:spcAft>
                <a:spcPts val="0"/>
              </a:spcAft>
              <a:buSzPts val="2000"/>
              <a:buChar char="–"/>
              <a:defRPr sz="2000"/>
            </a:lvl2pPr>
            <a:lvl3pPr indent="-349250" lvl="2" marL="1371600" rtl="0" algn="l">
              <a:lnSpc>
                <a:spcPct val="90000"/>
              </a:lnSpc>
              <a:spcBef>
                <a:spcPts val="700"/>
              </a:spcBef>
              <a:spcAft>
                <a:spcPts val="0"/>
              </a:spcAft>
              <a:buSzPts val="1900"/>
              <a:buChar char="•"/>
              <a:defRPr sz="1900"/>
            </a:lvl3pPr>
            <a:lvl4pPr indent="-330200" lvl="3" marL="1828800" rtl="0" algn="l">
              <a:lnSpc>
                <a:spcPct val="90000"/>
              </a:lnSpc>
              <a:spcBef>
                <a:spcPts val="700"/>
              </a:spcBef>
              <a:spcAft>
                <a:spcPts val="0"/>
              </a:spcAft>
              <a:buSzPts val="1600"/>
              <a:buChar char="–"/>
              <a:defRPr sz="1600"/>
            </a:lvl4pPr>
            <a:lvl5pPr indent="-323850" lvl="4" marL="2286000" rtl="0" algn="l">
              <a:lnSpc>
                <a:spcPct val="90000"/>
              </a:lnSpc>
              <a:spcBef>
                <a:spcPts val="700"/>
              </a:spcBef>
              <a:spcAft>
                <a:spcPts val="0"/>
              </a:spcAft>
              <a:buSzPts val="1500"/>
              <a:buChar char="•"/>
              <a:defRPr sz="1500"/>
            </a:lvl5pPr>
            <a:lvl6pPr indent="-323850" lvl="5" marL="2743200" rtl="0" algn="l">
              <a:lnSpc>
                <a:spcPct val="90000"/>
              </a:lnSpc>
              <a:spcBef>
                <a:spcPts val="700"/>
              </a:spcBef>
              <a:spcAft>
                <a:spcPts val="0"/>
              </a:spcAft>
              <a:buSzPts val="1500"/>
              <a:buChar char="–"/>
              <a:defRPr sz="1500"/>
            </a:lvl6pPr>
            <a:lvl7pPr indent="-323850" lvl="6" marL="3200400" rtl="0" algn="l">
              <a:lnSpc>
                <a:spcPct val="90000"/>
              </a:lnSpc>
              <a:spcBef>
                <a:spcPts val="700"/>
              </a:spcBef>
              <a:spcAft>
                <a:spcPts val="0"/>
              </a:spcAft>
              <a:buSzPts val="1500"/>
              <a:buChar char="•"/>
              <a:defRPr sz="1500"/>
            </a:lvl7pPr>
            <a:lvl8pPr indent="-323850" lvl="7" marL="3657600" rtl="0" algn="l">
              <a:lnSpc>
                <a:spcPct val="90000"/>
              </a:lnSpc>
              <a:spcBef>
                <a:spcPts val="700"/>
              </a:spcBef>
              <a:spcAft>
                <a:spcPts val="0"/>
              </a:spcAft>
              <a:buSzPts val="1500"/>
              <a:buChar char="–"/>
              <a:defRPr sz="1500"/>
            </a:lvl8pPr>
            <a:lvl9pPr indent="-323850" lvl="8" marL="4114800" rtl="0" algn="l">
              <a:lnSpc>
                <a:spcPct val="90000"/>
              </a:lnSpc>
              <a:spcBef>
                <a:spcPts val="700"/>
              </a:spcBef>
              <a:spcAft>
                <a:spcPts val="0"/>
              </a:spcAft>
              <a:buSzPts val="1500"/>
              <a:buChar char="•"/>
              <a:defRPr sz="1500"/>
            </a:lvl9pPr>
          </a:lstStyle>
          <a:p/>
        </p:txBody>
      </p:sp>
      <p:sp>
        <p:nvSpPr>
          <p:cNvPr id="100" name="Google Shape;100;p17"/>
          <p:cNvSpPr txBox="1"/>
          <p:nvPr>
            <p:ph idx="4" type="body"/>
          </p:nvPr>
        </p:nvSpPr>
        <p:spPr>
          <a:xfrm>
            <a:off x="6248448" y="3810006"/>
            <a:ext cx="5411700" cy="2133600"/>
          </a:xfrm>
          <a:prstGeom prst="rect">
            <a:avLst/>
          </a:prstGeom>
          <a:noFill/>
          <a:ln>
            <a:noFill/>
          </a:ln>
        </p:spPr>
        <p:txBody>
          <a:bodyPr anchorCtr="0" anchor="t" bIns="0" lIns="0" spcFirstLastPara="1" rIns="0" wrap="square" tIns="0">
            <a:noAutofit/>
          </a:bodyPr>
          <a:lstStyle>
            <a:lvl1pPr indent="-381000" lvl="0" marL="457200" rtl="0" algn="l">
              <a:lnSpc>
                <a:spcPct val="90000"/>
              </a:lnSpc>
              <a:spcBef>
                <a:spcPts val="1200"/>
              </a:spcBef>
              <a:spcAft>
                <a:spcPts val="0"/>
              </a:spcAft>
              <a:buSzPts val="2400"/>
              <a:buChar char="•"/>
              <a:defRPr sz="2400"/>
            </a:lvl1pPr>
            <a:lvl2pPr indent="-355600" lvl="1" marL="914400" rtl="0" algn="l">
              <a:lnSpc>
                <a:spcPct val="90000"/>
              </a:lnSpc>
              <a:spcBef>
                <a:spcPts val="800"/>
              </a:spcBef>
              <a:spcAft>
                <a:spcPts val="0"/>
              </a:spcAft>
              <a:buSzPts val="2000"/>
              <a:buChar char="–"/>
              <a:defRPr sz="2000"/>
            </a:lvl2pPr>
            <a:lvl3pPr indent="-349250" lvl="2" marL="1371600" rtl="0" algn="l">
              <a:lnSpc>
                <a:spcPct val="90000"/>
              </a:lnSpc>
              <a:spcBef>
                <a:spcPts val="700"/>
              </a:spcBef>
              <a:spcAft>
                <a:spcPts val="0"/>
              </a:spcAft>
              <a:buSzPts val="1900"/>
              <a:buChar char="•"/>
              <a:defRPr sz="1900"/>
            </a:lvl3pPr>
            <a:lvl4pPr indent="-330200" lvl="3" marL="1828800" rtl="0" algn="l">
              <a:lnSpc>
                <a:spcPct val="90000"/>
              </a:lnSpc>
              <a:spcBef>
                <a:spcPts val="700"/>
              </a:spcBef>
              <a:spcAft>
                <a:spcPts val="0"/>
              </a:spcAft>
              <a:buSzPts val="1600"/>
              <a:buChar char="–"/>
              <a:defRPr sz="1600"/>
            </a:lvl4pPr>
            <a:lvl5pPr indent="-323850" lvl="4" marL="2286000" rtl="0" algn="l">
              <a:lnSpc>
                <a:spcPct val="90000"/>
              </a:lnSpc>
              <a:spcBef>
                <a:spcPts val="700"/>
              </a:spcBef>
              <a:spcAft>
                <a:spcPts val="0"/>
              </a:spcAft>
              <a:buSzPts val="1500"/>
              <a:buChar char="•"/>
              <a:defRPr sz="1500"/>
            </a:lvl5pPr>
            <a:lvl6pPr indent="-323850" lvl="5" marL="2743200" rtl="0" algn="l">
              <a:lnSpc>
                <a:spcPct val="90000"/>
              </a:lnSpc>
              <a:spcBef>
                <a:spcPts val="700"/>
              </a:spcBef>
              <a:spcAft>
                <a:spcPts val="0"/>
              </a:spcAft>
              <a:buSzPts val="1500"/>
              <a:buChar char="–"/>
              <a:defRPr sz="1500"/>
            </a:lvl6pPr>
            <a:lvl7pPr indent="-323850" lvl="6" marL="3200400" rtl="0" algn="l">
              <a:lnSpc>
                <a:spcPct val="90000"/>
              </a:lnSpc>
              <a:spcBef>
                <a:spcPts val="700"/>
              </a:spcBef>
              <a:spcAft>
                <a:spcPts val="0"/>
              </a:spcAft>
              <a:buSzPts val="1500"/>
              <a:buChar char="•"/>
              <a:defRPr sz="1500"/>
            </a:lvl7pPr>
            <a:lvl8pPr indent="-323850" lvl="7" marL="3657600" rtl="0" algn="l">
              <a:lnSpc>
                <a:spcPct val="90000"/>
              </a:lnSpc>
              <a:spcBef>
                <a:spcPts val="700"/>
              </a:spcBef>
              <a:spcAft>
                <a:spcPts val="0"/>
              </a:spcAft>
              <a:buSzPts val="1500"/>
              <a:buChar char="–"/>
              <a:defRPr sz="1500"/>
            </a:lvl8pPr>
            <a:lvl9pPr indent="-323850" lvl="8" marL="4114800" rtl="0" algn="l">
              <a:lnSpc>
                <a:spcPct val="90000"/>
              </a:lnSpc>
              <a:spcBef>
                <a:spcPts val="700"/>
              </a:spcBef>
              <a:spcAft>
                <a:spcPts val="0"/>
              </a:spcAft>
              <a:buSzPts val="1500"/>
              <a:buChar char="•"/>
              <a:defRPr sz="1500"/>
            </a:lvl9pPr>
          </a:lstStyle>
          <a:p/>
        </p:txBody>
      </p:sp>
      <p:cxnSp>
        <p:nvCxnSpPr>
          <p:cNvPr id="101" name="Google Shape;101;p17"/>
          <p:cNvCxnSpPr/>
          <p:nvPr/>
        </p:nvCxnSpPr>
        <p:spPr>
          <a:xfrm>
            <a:off x="6096001" y="1524000"/>
            <a:ext cx="0" cy="4419600"/>
          </a:xfrm>
          <a:prstGeom prst="straightConnector1">
            <a:avLst/>
          </a:prstGeom>
          <a:noFill/>
          <a:ln cap="flat" cmpd="sng" w="19050">
            <a:solidFill>
              <a:schemeClr val="lt2"/>
            </a:solidFill>
            <a:prstDash val="solid"/>
            <a:miter lim="800000"/>
            <a:headEnd len="sm" w="sm" type="none"/>
            <a:tailEnd len="sm" w="sm" type="none"/>
          </a:ln>
        </p:spPr>
      </p:cxnSp>
      <p:sp>
        <p:nvSpPr>
          <p:cNvPr id="102" name="Google Shape;102;p17"/>
          <p:cNvSpPr txBox="1"/>
          <p:nvPr>
            <p:ph type="title"/>
          </p:nvPr>
        </p:nvSpPr>
        <p:spPr>
          <a:xfrm>
            <a:off x="531957" y="406401"/>
            <a:ext cx="11127900" cy="889200"/>
          </a:xfrm>
          <a:prstGeom prst="rect">
            <a:avLst/>
          </a:prstGeom>
          <a:noFill/>
          <a:ln>
            <a:noFill/>
          </a:ln>
        </p:spPr>
        <p:txBody>
          <a:bodyPr anchorCtr="0" anchor="b" bIns="0" lIns="0" spcFirstLastPara="1" rIns="0" wrap="square" tIns="0">
            <a:noAutofit/>
          </a:bodyPr>
          <a:lstStyle>
            <a:lvl1pPr lvl="0" rtl="0" algn="l">
              <a:lnSpc>
                <a:spcPct val="80000"/>
              </a:lnSpc>
              <a:spcBef>
                <a:spcPts val="0"/>
              </a:spcBef>
              <a:spcAft>
                <a:spcPts val="0"/>
              </a:spcAft>
              <a:buClr>
                <a:schemeClr val="dk1"/>
              </a:buClr>
              <a:buSzPts val="1900"/>
              <a:buNone/>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adrant for Infographics">
  <p:cSld name="Quadrant for Infographics">
    <p:spTree>
      <p:nvGrpSpPr>
        <p:cNvPr id="103" name="Shape 103"/>
        <p:cNvGrpSpPr/>
        <p:nvPr/>
      </p:nvGrpSpPr>
      <p:grpSpPr>
        <a:xfrm>
          <a:off x="0" y="0"/>
          <a:ext cx="0" cy="0"/>
          <a:chOff x="0" y="0"/>
          <a:chExt cx="0" cy="0"/>
        </a:xfrm>
      </p:grpSpPr>
      <p:sp>
        <p:nvSpPr>
          <p:cNvPr id="104" name="Google Shape;104;p18"/>
          <p:cNvSpPr txBox="1"/>
          <p:nvPr>
            <p:ph type="title"/>
          </p:nvPr>
        </p:nvSpPr>
        <p:spPr>
          <a:xfrm>
            <a:off x="531957" y="406401"/>
            <a:ext cx="11127900" cy="889200"/>
          </a:xfrm>
          <a:prstGeom prst="rect">
            <a:avLst/>
          </a:prstGeom>
          <a:noFill/>
          <a:ln>
            <a:noFill/>
          </a:ln>
        </p:spPr>
        <p:txBody>
          <a:bodyPr anchorCtr="0" anchor="b" bIns="0" lIns="0" spcFirstLastPara="1" rIns="0" wrap="square" tIns="0">
            <a:noAutofit/>
          </a:bodyPr>
          <a:lstStyle>
            <a:lvl1pPr lvl="0" rtl="0" algn="l">
              <a:lnSpc>
                <a:spcPct val="80000"/>
              </a:lnSpc>
              <a:spcBef>
                <a:spcPts val="0"/>
              </a:spcBef>
              <a:spcAft>
                <a:spcPts val="0"/>
              </a:spcAft>
              <a:buClr>
                <a:schemeClr val="dk1"/>
              </a:buClr>
              <a:buSzPts val="1900"/>
              <a:buNone/>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sp>
        <p:nvSpPr>
          <p:cNvPr id="105" name="Google Shape;105;p18"/>
          <p:cNvSpPr txBox="1"/>
          <p:nvPr>
            <p:ph idx="1" type="body"/>
          </p:nvPr>
        </p:nvSpPr>
        <p:spPr>
          <a:xfrm>
            <a:off x="2437445" y="1524001"/>
            <a:ext cx="3506100" cy="2011500"/>
          </a:xfrm>
          <a:prstGeom prst="rect">
            <a:avLst/>
          </a:prstGeom>
          <a:noFill/>
          <a:ln>
            <a:noFill/>
          </a:ln>
        </p:spPr>
        <p:txBody>
          <a:bodyPr anchorCtr="0" anchor="ctr" bIns="0" lIns="0" spcFirstLastPara="1" rIns="0" wrap="square" tIns="0">
            <a:noAutofit/>
          </a:bodyPr>
          <a:lstStyle>
            <a:lvl1pPr indent="-228600" lvl="0" marL="457200" rtl="0" algn="l">
              <a:lnSpc>
                <a:spcPct val="90000"/>
              </a:lnSpc>
              <a:spcBef>
                <a:spcPts val="1200"/>
              </a:spcBef>
              <a:spcAft>
                <a:spcPts val="0"/>
              </a:spcAft>
              <a:buSzPts val="2400"/>
              <a:buFont typeface="Arial"/>
              <a:buNone/>
              <a:defRPr sz="2400"/>
            </a:lvl1pPr>
            <a:lvl2pPr indent="-355600" lvl="1" marL="914400" rtl="0" algn="l">
              <a:lnSpc>
                <a:spcPct val="90000"/>
              </a:lnSpc>
              <a:spcBef>
                <a:spcPts val="1200"/>
              </a:spcBef>
              <a:spcAft>
                <a:spcPts val="0"/>
              </a:spcAft>
              <a:buSzPts val="2000"/>
              <a:buFont typeface="Arial"/>
              <a:buChar char="•"/>
              <a:defRPr sz="2000"/>
            </a:lvl2pPr>
            <a:lvl3pPr indent="-355600" lvl="2" marL="1371600" rtl="0" algn="l">
              <a:lnSpc>
                <a:spcPct val="90000"/>
              </a:lnSpc>
              <a:spcBef>
                <a:spcPts val="1200"/>
              </a:spcBef>
              <a:spcAft>
                <a:spcPts val="0"/>
              </a:spcAft>
              <a:buSzPts val="2000"/>
              <a:buFont typeface="Arial"/>
              <a:buChar char="•"/>
              <a:defRPr sz="2000"/>
            </a:lvl3pPr>
            <a:lvl4pPr indent="-355600" lvl="3" marL="1828800" rtl="0" algn="l">
              <a:lnSpc>
                <a:spcPct val="90000"/>
              </a:lnSpc>
              <a:spcBef>
                <a:spcPts val="1200"/>
              </a:spcBef>
              <a:spcAft>
                <a:spcPts val="0"/>
              </a:spcAft>
              <a:buSzPts val="2000"/>
              <a:buFont typeface="Arial"/>
              <a:buChar char="•"/>
              <a:defRPr sz="2000"/>
            </a:lvl4pPr>
            <a:lvl5pPr indent="-355600" lvl="4" marL="2286000" rtl="0" algn="l">
              <a:lnSpc>
                <a:spcPct val="90000"/>
              </a:lnSpc>
              <a:spcBef>
                <a:spcPts val="1200"/>
              </a:spcBef>
              <a:spcAft>
                <a:spcPts val="0"/>
              </a:spcAft>
              <a:buSzPts val="2000"/>
              <a:buFont typeface="Arial"/>
              <a:buChar char="•"/>
              <a:defRPr sz="2000"/>
            </a:lvl5pPr>
            <a:lvl6pPr indent="-355600" lvl="5" marL="2743200" rtl="0" algn="l">
              <a:lnSpc>
                <a:spcPct val="90000"/>
              </a:lnSpc>
              <a:spcBef>
                <a:spcPts val="1200"/>
              </a:spcBef>
              <a:spcAft>
                <a:spcPts val="0"/>
              </a:spcAft>
              <a:buSzPts val="2000"/>
              <a:buFont typeface="Arial"/>
              <a:buChar char="•"/>
              <a:defRPr sz="2000"/>
            </a:lvl6pPr>
            <a:lvl7pPr indent="-355600" lvl="6" marL="3200400" rtl="0" algn="l">
              <a:lnSpc>
                <a:spcPct val="90000"/>
              </a:lnSpc>
              <a:spcBef>
                <a:spcPts val="1200"/>
              </a:spcBef>
              <a:spcAft>
                <a:spcPts val="0"/>
              </a:spcAft>
              <a:buSzPts val="2000"/>
              <a:buFont typeface="Arial"/>
              <a:buChar char="•"/>
              <a:defRPr sz="2000"/>
            </a:lvl7pPr>
            <a:lvl8pPr indent="-355600" lvl="7" marL="3657600" rtl="0" algn="l">
              <a:lnSpc>
                <a:spcPct val="90000"/>
              </a:lnSpc>
              <a:spcBef>
                <a:spcPts val="1200"/>
              </a:spcBef>
              <a:spcAft>
                <a:spcPts val="0"/>
              </a:spcAft>
              <a:buSzPts val="2000"/>
              <a:buFont typeface="Arial"/>
              <a:buChar char="•"/>
              <a:defRPr sz="2000"/>
            </a:lvl8pPr>
            <a:lvl9pPr indent="-355600" lvl="8" marL="4114800" rtl="0" algn="l">
              <a:lnSpc>
                <a:spcPct val="90000"/>
              </a:lnSpc>
              <a:spcBef>
                <a:spcPts val="1200"/>
              </a:spcBef>
              <a:spcAft>
                <a:spcPts val="0"/>
              </a:spcAft>
              <a:buSzPts val="2000"/>
              <a:buFont typeface="Arial"/>
              <a:buChar char="•"/>
              <a:defRPr sz="2000"/>
            </a:lvl9pPr>
          </a:lstStyle>
          <a:p/>
        </p:txBody>
      </p:sp>
      <p:cxnSp>
        <p:nvCxnSpPr>
          <p:cNvPr id="106" name="Google Shape;106;p18"/>
          <p:cNvCxnSpPr/>
          <p:nvPr/>
        </p:nvCxnSpPr>
        <p:spPr>
          <a:xfrm>
            <a:off x="6096001" y="1524000"/>
            <a:ext cx="0" cy="4419600"/>
          </a:xfrm>
          <a:prstGeom prst="straightConnector1">
            <a:avLst/>
          </a:prstGeom>
          <a:noFill/>
          <a:ln cap="flat" cmpd="sng" w="19050">
            <a:solidFill>
              <a:schemeClr val="lt2"/>
            </a:solidFill>
            <a:prstDash val="solid"/>
            <a:miter lim="800000"/>
            <a:headEnd len="sm" w="sm" type="none"/>
            <a:tailEnd len="sm" w="sm" type="none"/>
          </a:ln>
        </p:spPr>
      </p:cxnSp>
      <p:sp>
        <p:nvSpPr>
          <p:cNvPr id="107" name="Google Shape;107;p18"/>
          <p:cNvSpPr txBox="1"/>
          <p:nvPr>
            <p:ph idx="2" type="body"/>
          </p:nvPr>
        </p:nvSpPr>
        <p:spPr>
          <a:xfrm>
            <a:off x="8153935" y="1524001"/>
            <a:ext cx="3506100" cy="2011500"/>
          </a:xfrm>
          <a:prstGeom prst="rect">
            <a:avLst/>
          </a:prstGeom>
          <a:noFill/>
          <a:ln>
            <a:noFill/>
          </a:ln>
        </p:spPr>
        <p:txBody>
          <a:bodyPr anchorCtr="0" anchor="ctr" bIns="0" lIns="0" spcFirstLastPara="1" rIns="0" wrap="square" tIns="0">
            <a:noAutofit/>
          </a:bodyPr>
          <a:lstStyle>
            <a:lvl1pPr indent="-228600" lvl="0" marL="457200" rtl="0" algn="l">
              <a:lnSpc>
                <a:spcPct val="90000"/>
              </a:lnSpc>
              <a:spcBef>
                <a:spcPts val="1200"/>
              </a:spcBef>
              <a:spcAft>
                <a:spcPts val="0"/>
              </a:spcAft>
              <a:buSzPts val="2400"/>
              <a:buFont typeface="Arial"/>
              <a:buNone/>
              <a:defRPr sz="2400"/>
            </a:lvl1pPr>
            <a:lvl2pPr indent="-355600" lvl="1" marL="914400" rtl="0" algn="l">
              <a:lnSpc>
                <a:spcPct val="90000"/>
              </a:lnSpc>
              <a:spcBef>
                <a:spcPts val="1200"/>
              </a:spcBef>
              <a:spcAft>
                <a:spcPts val="0"/>
              </a:spcAft>
              <a:buSzPts val="2000"/>
              <a:buFont typeface="Arial"/>
              <a:buChar char="•"/>
              <a:defRPr sz="2000"/>
            </a:lvl2pPr>
            <a:lvl3pPr indent="-355600" lvl="2" marL="1371600" rtl="0" algn="l">
              <a:lnSpc>
                <a:spcPct val="90000"/>
              </a:lnSpc>
              <a:spcBef>
                <a:spcPts val="1200"/>
              </a:spcBef>
              <a:spcAft>
                <a:spcPts val="0"/>
              </a:spcAft>
              <a:buSzPts val="2000"/>
              <a:buFont typeface="Arial"/>
              <a:buChar char="•"/>
              <a:defRPr sz="2000"/>
            </a:lvl3pPr>
            <a:lvl4pPr indent="-355600" lvl="3" marL="1828800" rtl="0" algn="l">
              <a:lnSpc>
                <a:spcPct val="90000"/>
              </a:lnSpc>
              <a:spcBef>
                <a:spcPts val="1200"/>
              </a:spcBef>
              <a:spcAft>
                <a:spcPts val="0"/>
              </a:spcAft>
              <a:buSzPts val="2000"/>
              <a:buFont typeface="Arial"/>
              <a:buChar char="•"/>
              <a:defRPr sz="2000"/>
            </a:lvl4pPr>
            <a:lvl5pPr indent="-355600" lvl="4" marL="2286000" rtl="0" algn="l">
              <a:lnSpc>
                <a:spcPct val="90000"/>
              </a:lnSpc>
              <a:spcBef>
                <a:spcPts val="1200"/>
              </a:spcBef>
              <a:spcAft>
                <a:spcPts val="0"/>
              </a:spcAft>
              <a:buSzPts val="2000"/>
              <a:buFont typeface="Arial"/>
              <a:buChar char="•"/>
              <a:defRPr sz="2000"/>
            </a:lvl5pPr>
            <a:lvl6pPr indent="-355600" lvl="5" marL="2743200" rtl="0" algn="l">
              <a:lnSpc>
                <a:spcPct val="90000"/>
              </a:lnSpc>
              <a:spcBef>
                <a:spcPts val="1200"/>
              </a:spcBef>
              <a:spcAft>
                <a:spcPts val="0"/>
              </a:spcAft>
              <a:buSzPts val="2000"/>
              <a:buFont typeface="Arial"/>
              <a:buChar char="•"/>
              <a:defRPr sz="2000"/>
            </a:lvl6pPr>
            <a:lvl7pPr indent="-355600" lvl="6" marL="3200400" rtl="0" algn="l">
              <a:lnSpc>
                <a:spcPct val="90000"/>
              </a:lnSpc>
              <a:spcBef>
                <a:spcPts val="1200"/>
              </a:spcBef>
              <a:spcAft>
                <a:spcPts val="0"/>
              </a:spcAft>
              <a:buSzPts val="2000"/>
              <a:buFont typeface="Arial"/>
              <a:buChar char="•"/>
              <a:defRPr sz="2000"/>
            </a:lvl7pPr>
            <a:lvl8pPr indent="-355600" lvl="7" marL="3657600" rtl="0" algn="l">
              <a:lnSpc>
                <a:spcPct val="90000"/>
              </a:lnSpc>
              <a:spcBef>
                <a:spcPts val="1200"/>
              </a:spcBef>
              <a:spcAft>
                <a:spcPts val="0"/>
              </a:spcAft>
              <a:buSzPts val="2000"/>
              <a:buFont typeface="Arial"/>
              <a:buChar char="•"/>
              <a:defRPr sz="2000"/>
            </a:lvl8pPr>
            <a:lvl9pPr indent="-355600" lvl="8" marL="4114800" rtl="0" algn="l">
              <a:lnSpc>
                <a:spcPct val="90000"/>
              </a:lnSpc>
              <a:spcBef>
                <a:spcPts val="1200"/>
              </a:spcBef>
              <a:spcAft>
                <a:spcPts val="0"/>
              </a:spcAft>
              <a:buSzPts val="2000"/>
              <a:buFont typeface="Arial"/>
              <a:buChar char="•"/>
              <a:defRPr sz="2000"/>
            </a:lvl9pPr>
          </a:lstStyle>
          <a:p/>
        </p:txBody>
      </p:sp>
      <p:cxnSp>
        <p:nvCxnSpPr>
          <p:cNvPr id="108" name="Google Shape;108;p18"/>
          <p:cNvCxnSpPr/>
          <p:nvPr/>
        </p:nvCxnSpPr>
        <p:spPr>
          <a:xfrm rot="10800000">
            <a:off x="532151" y="3733800"/>
            <a:ext cx="11127900" cy="0"/>
          </a:xfrm>
          <a:prstGeom prst="straightConnector1">
            <a:avLst/>
          </a:prstGeom>
          <a:noFill/>
          <a:ln cap="flat" cmpd="sng" w="19050">
            <a:solidFill>
              <a:schemeClr val="lt2"/>
            </a:solidFill>
            <a:prstDash val="solid"/>
            <a:miter lim="800000"/>
            <a:headEnd len="sm" w="sm" type="none"/>
            <a:tailEnd len="sm" w="sm" type="none"/>
          </a:ln>
        </p:spPr>
      </p:cxnSp>
      <p:sp>
        <p:nvSpPr>
          <p:cNvPr id="109" name="Google Shape;109;p18"/>
          <p:cNvSpPr txBox="1"/>
          <p:nvPr>
            <p:ph idx="3" type="body"/>
          </p:nvPr>
        </p:nvSpPr>
        <p:spPr>
          <a:xfrm>
            <a:off x="2437445" y="3931920"/>
            <a:ext cx="3506100" cy="2011500"/>
          </a:xfrm>
          <a:prstGeom prst="rect">
            <a:avLst/>
          </a:prstGeom>
          <a:noFill/>
          <a:ln>
            <a:noFill/>
          </a:ln>
        </p:spPr>
        <p:txBody>
          <a:bodyPr anchorCtr="0" anchor="ctr" bIns="0" lIns="0" spcFirstLastPara="1" rIns="0" wrap="square" tIns="0">
            <a:noAutofit/>
          </a:bodyPr>
          <a:lstStyle>
            <a:lvl1pPr indent="-228600" lvl="0" marL="457200" rtl="0" algn="l">
              <a:lnSpc>
                <a:spcPct val="90000"/>
              </a:lnSpc>
              <a:spcBef>
                <a:spcPts val="1200"/>
              </a:spcBef>
              <a:spcAft>
                <a:spcPts val="0"/>
              </a:spcAft>
              <a:buSzPts val="2400"/>
              <a:buFont typeface="Arial"/>
              <a:buNone/>
              <a:defRPr sz="2400"/>
            </a:lvl1pPr>
            <a:lvl2pPr indent="-355600" lvl="1" marL="914400" rtl="0" algn="l">
              <a:lnSpc>
                <a:spcPct val="90000"/>
              </a:lnSpc>
              <a:spcBef>
                <a:spcPts val="1200"/>
              </a:spcBef>
              <a:spcAft>
                <a:spcPts val="0"/>
              </a:spcAft>
              <a:buSzPts val="2000"/>
              <a:buFont typeface="Arial"/>
              <a:buChar char="•"/>
              <a:defRPr sz="2000"/>
            </a:lvl2pPr>
            <a:lvl3pPr indent="-355600" lvl="2" marL="1371600" rtl="0" algn="l">
              <a:lnSpc>
                <a:spcPct val="90000"/>
              </a:lnSpc>
              <a:spcBef>
                <a:spcPts val="1200"/>
              </a:spcBef>
              <a:spcAft>
                <a:spcPts val="0"/>
              </a:spcAft>
              <a:buSzPts val="2000"/>
              <a:buFont typeface="Arial"/>
              <a:buChar char="•"/>
              <a:defRPr sz="2000"/>
            </a:lvl3pPr>
            <a:lvl4pPr indent="-355600" lvl="3" marL="1828800" rtl="0" algn="l">
              <a:lnSpc>
                <a:spcPct val="90000"/>
              </a:lnSpc>
              <a:spcBef>
                <a:spcPts val="1200"/>
              </a:spcBef>
              <a:spcAft>
                <a:spcPts val="0"/>
              </a:spcAft>
              <a:buSzPts val="2000"/>
              <a:buFont typeface="Arial"/>
              <a:buChar char="•"/>
              <a:defRPr sz="2000"/>
            </a:lvl4pPr>
            <a:lvl5pPr indent="-355600" lvl="4" marL="2286000" rtl="0" algn="l">
              <a:lnSpc>
                <a:spcPct val="90000"/>
              </a:lnSpc>
              <a:spcBef>
                <a:spcPts val="1200"/>
              </a:spcBef>
              <a:spcAft>
                <a:spcPts val="0"/>
              </a:spcAft>
              <a:buSzPts val="2000"/>
              <a:buFont typeface="Arial"/>
              <a:buChar char="•"/>
              <a:defRPr sz="2000"/>
            </a:lvl5pPr>
            <a:lvl6pPr indent="-355600" lvl="5" marL="2743200" rtl="0" algn="l">
              <a:lnSpc>
                <a:spcPct val="90000"/>
              </a:lnSpc>
              <a:spcBef>
                <a:spcPts val="1200"/>
              </a:spcBef>
              <a:spcAft>
                <a:spcPts val="0"/>
              </a:spcAft>
              <a:buSzPts val="2000"/>
              <a:buFont typeface="Arial"/>
              <a:buChar char="•"/>
              <a:defRPr sz="2000"/>
            </a:lvl6pPr>
            <a:lvl7pPr indent="-355600" lvl="6" marL="3200400" rtl="0" algn="l">
              <a:lnSpc>
                <a:spcPct val="90000"/>
              </a:lnSpc>
              <a:spcBef>
                <a:spcPts val="1200"/>
              </a:spcBef>
              <a:spcAft>
                <a:spcPts val="0"/>
              </a:spcAft>
              <a:buSzPts val="2000"/>
              <a:buFont typeface="Arial"/>
              <a:buChar char="•"/>
              <a:defRPr sz="2000"/>
            </a:lvl7pPr>
            <a:lvl8pPr indent="-355600" lvl="7" marL="3657600" rtl="0" algn="l">
              <a:lnSpc>
                <a:spcPct val="90000"/>
              </a:lnSpc>
              <a:spcBef>
                <a:spcPts val="1200"/>
              </a:spcBef>
              <a:spcAft>
                <a:spcPts val="0"/>
              </a:spcAft>
              <a:buSzPts val="2000"/>
              <a:buFont typeface="Arial"/>
              <a:buChar char="•"/>
              <a:defRPr sz="2000"/>
            </a:lvl8pPr>
            <a:lvl9pPr indent="-355600" lvl="8" marL="4114800" rtl="0" algn="l">
              <a:lnSpc>
                <a:spcPct val="90000"/>
              </a:lnSpc>
              <a:spcBef>
                <a:spcPts val="1200"/>
              </a:spcBef>
              <a:spcAft>
                <a:spcPts val="0"/>
              </a:spcAft>
              <a:buSzPts val="2000"/>
              <a:buFont typeface="Arial"/>
              <a:buChar char="•"/>
              <a:defRPr sz="2000"/>
            </a:lvl9pPr>
          </a:lstStyle>
          <a:p/>
        </p:txBody>
      </p:sp>
      <p:sp>
        <p:nvSpPr>
          <p:cNvPr id="110" name="Google Shape;110;p18"/>
          <p:cNvSpPr txBox="1"/>
          <p:nvPr>
            <p:ph idx="4" type="body"/>
          </p:nvPr>
        </p:nvSpPr>
        <p:spPr>
          <a:xfrm>
            <a:off x="8153935" y="3931920"/>
            <a:ext cx="3506100" cy="2011500"/>
          </a:xfrm>
          <a:prstGeom prst="rect">
            <a:avLst/>
          </a:prstGeom>
          <a:noFill/>
          <a:ln>
            <a:noFill/>
          </a:ln>
        </p:spPr>
        <p:txBody>
          <a:bodyPr anchorCtr="0" anchor="ctr" bIns="0" lIns="0" spcFirstLastPara="1" rIns="0" wrap="square" tIns="0">
            <a:noAutofit/>
          </a:bodyPr>
          <a:lstStyle>
            <a:lvl1pPr indent="-228600" lvl="0" marL="457200" rtl="0" algn="l">
              <a:lnSpc>
                <a:spcPct val="90000"/>
              </a:lnSpc>
              <a:spcBef>
                <a:spcPts val="1200"/>
              </a:spcBef>
              <a:spcAft>
                <a:spcPts val="0"/>
              </a:spcAft>
              <a:buSzPts val="2400"/>
              <a:buFont typeface="Arial"/>
              <a:buNone/>
              <a:defRPr sz="2400"/>
            </a:lvl1pPr>
            <a:lvl2pPr indent="-355600" lvl="1" marL="914400" rtl="0" algn="l">
              <a:lnSpc>
                <a:spcPct val="90000"/>
              </a:lnSpc>
              <a:spcBef>
                <a:spcPts val="1200"/>
              </a:spcBef>
              <a:spcAft>
                <a:spcPts val="0"/>
              </a:spcAft>
              <a:buSzPts val="2000"/>
              <a:buFont typeface="Arial"/>
              <a:buChar char="•"/>
              <a:defRPr sz="2000"/>
            </a:lvl2pPr>
            <a:lvl3pPr indent="-355600" lvl="2" marL="1371600" rtl="0" algn="l">
              <a:lnSpc>
                <a:spcPct val="90000"/>
              </a:lnSpc>
              <a:spcBef>
                <a:spcPts val="1200"/>
              </a:spcBef>
              <a:spcAft>
                <a:spcPts val="0"/>
              </a:spcAft>
              <a:buSzPts val="2000"/>
              <a:buFont typeface="Arial"/>
              <a:buChar char="•"/>
              <a:defRPr sz="2000"/>
            </a:lvl3pPr>
            <a:lvl4pPr indent="-355600" lvl="3" marL="1828800" rtl="0" algn="l">
              <a:lnSpc>
                <a:spcPct val="90000"/>
              </a:lnSpc>
              <a:spcBef>
                <a:spcPts val="1200"/>
              </a:spcBef>
              <a:spcAft>
                <a:spcPts val="0"/>
              </a:spcAft>
              <a:buSzPts val="2000"/>
              <a:buFont typeface="Arial"/>
              <a:buChar char="•"/>
              <a:defRPr sz="2000"/>
            </a:lvl4pPr>
            <a:lvl5pPr indent="-355600" lvl="4" marL="2286000" rtl="0" algn="l">
              <a:lnSpc>
                <a:spcPct val="90000"/>
              </a:lnSpc>
              <a:spcBef>
                <a:spcPts val="1200"/>
              </a:spcBef>
              <a:spcAft>
                <a:spcPts val="0"/>
              </a:spcAft>
              <a:buSzPts val="2000"/>
              <a:buFont typeface="Arial"/>
              <a:buChar char="•"/>
              <a:defRPr sz="2000"/>
            </a:lvl5pPr>
            <a:lvl6pPr indent="-355600" lvl="5" marL="2743200" rtl="0" algn="l">
              <a:lnSpc>
                <a:spcPct val="90000"/>
              </a:lnSpc>
              <a:spcBef>
                <a:spcPts val="1200"/>
              </a:spcBef>
              <a:spcAft>
                <a:spcPts val="0"/>
              </a:spcAft>
              <a:buSzPts val="2000"/>
              <a:buFont typeface="Arial"/>
              <a:buChar char="•"/>
              <a:defRPr sz="2000"/>
            </a:lvl6pPr>
            <a:lvl7pPr indent="-355600" lvl="6" marL="3200400" rtl="0" algn="l">
              <a:lnSpc>
                <a:spcPct val="90000"/>
              </a:lnSpc>
              <a:spcBef>
                <a:spcPts val="1200"/>
              </a:spcBef>
              <a:spcAft>
                <a:spcPts val="0"/>
              </a:spcAft>
              <a:buSzPts val="2000"/>
              <a:buFont typeface="Arial"/>
              <a:buChar char="•"/>
              <a:defRPr sz="2000"/>
            </a:lvl7pPr>
            <a:lvl8pPr indent="-355600" lvl="7" marL="3657600" rtl="0" algn="l">
              <a:lnSpc>
                <a:spcPct val="90000"/>
              </a:lnSpc>
              <a:spcBef>
                <a:spcPts val="1200"/>
              </a:spcBef>
              <a:spcAft>
                <a:spcPts val="0"/>
              </a:spcAft>
              <a:buSzPts val="2000"/>
              <a:buFont typeface="Arial"/>
              <a:buChar char="•"/>
              <a:defRPr sz="2000"/>
            </a:lvl8pPr>
            <a:lvl9pPr indent="-355600" lvl="8" marL="4114800" rtl="0" algn="l">
              <a:lnSpc>
                <a:spcPct val="90000"/>
              </a:lnSpc>
              <a:spcBef>
                <a:spcPts val="1200"/>
              </a:spcBef>
              <a:spcAft>
                <a:spcPts val="0"/>
              </a:spcAft>
              <a:buSzPts val="2000"/>
              <a:buFont typeface="Arial"/>
              <a:buChar char="•"/>
              <a:defRPr sz="2000"/>
            </a:lvl9pPr>
          </a:lstStyle>
          <a:p/>
        </p:txBody>
      </p:sp>
      <p:sp>
        <p:nvSpPr>
          <p:cNvPr id="111" name="Google Shape;111;p18"/>
          <p:cNvSpPr txBox="1"/>
          <p:nvPr>
            <p:ph idx="10" type="dt"/>
          </p:nvPr>
        </p:nvSpPr>
        <p:spPr>
          <a:xfrm>
            <a:off x="3929197" y="6556248"/>
            <a:ext cx="1226700" cy="182700"/>
          </a:xfrm>
          <a:prstGeom prst="rect">
            <a:avLst/>
          </a:prstGeom>
          <a:noFill/>
          <a:ln>
            <a:noFill/>
          </a:ln>
        </p:spPr>
        <p:txBody>
          <a:bodyPr anchorCtr="0" anchor="ctr" bIns="0" lIns="0" spcFirstLastPara="1" rIns="0" wrap="square" tIns="0">
            <a:noAutofit/>
          </a:bodyPr>
          <a:lstStyle>
            <a:lvl1pPr lvl="0" rtl="0" algn="r">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112" name="Google Shape;112;p18"/>
          <p:cNvSpPr txBox="1"/>
          <p:nvPr>
            <p:ph idx="12" type="sldNum"/>
          </p:nvPr>
        </p:nvSpPr>
        <p:spPr>
          <a:xfrm>
            <a:off x="9135132" y="6556248"/>
            <a:ext cx="381600" cy="182700"/>
          </a:xfrm>
          <a:prstGeom prst="rect">
            <a:avLst/>
          </a:prstGeom>
          <a:noFill/>
          <a:ln>
            <a:noFill/>
          </a:ln>
        </p:spPr>
        <p:txBody>
          <a:bodyPr anchorCtr="0" anchor="ctr" bIns="0" lIns="0" spcFirstLastPara="1" rIns="0" wrap="square" tIns="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etric">
  <p:cSld name="Metric">
    <p:spTree>
      <p:nvGrpSpPr>
        <p:cNvPr id="113" name="Shape 113"/>
        <p:cNvGrpSpPr/>
        <p:nvPr/>
      </p:nvGrpSpPr>
      <p:grpSpPr>
        <a:xfrm>
          <a:off x="0" y="0"/>
          <a:ext cx="0" cy="0"/>
          <a:chOff x="0" y="0"/>
          <a:chExt cx="0" cy="0"/>
        </a:xfrm>
      </p:grpSpPr>
      <p:sp>
        <p:nvSpPr>
          <p:cNvPr descr="A large metric can be called out here in font size 166pt, Calibri" id="114" name="Google Shape;114;p19"/>
          <p:cNvSpPr txBox="1"/>
          <p:nvPr>
            <p:ph type="title"/>
          </p:nvPr>
        </p:nvSpPr>
        <p:spPr>
          <a:xfrm>
            <a:off x="760618" y="1524000"/>
            <a:ext cx="4077600" cy="2743200"/>
          </a:xfrm>
          <a:prstGeom prst="rect">
            <a:avLst/>
          </a:prstGeom>
          <a:noFill/>
          <a:ln>
            <a:noFill/>
          </a:ln>
        </p:spPr>
        <p:txBody>
          <a:bodyPr anchorCtr="0" anchor="ctr" bIns="0" lIns="0" spcFirstLastPara="1" rIns="0" wrap="square" tIns="0">
            <a:noAutofit/>
          </a:bodyPr>
          <a:lstStyle>
            <a:lvl1pPr lvl="0" rtl="0" algn="r">
              <a:lnSpc>
                <a:spcPct val="80000"/>
              </a:lnSpc>
              <a:spcBef>
                <a:spcPts val="0"/>
              </a:spcBef>
              <a:spcAft>
                <a:spcPts val="0"/>
              </a:spcAft>
              <a:buClr>
                <a:schemeClr val="accent5"/>
              </a:buClr>
              <a:buSzPts val="16700"/>
              <a:buFont typeface="Calibri"/>
              <a:buNone/>
              <a:defRPr b="1" sz="16700">
                <a:solidFill>
                  <a:schemeClr val="accent5"/>
                </a:solidFill>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sp>
        <p:nvSpPr>
          <p:cNvPr id="115" name="Google Shape;115;p19"/>
          <p:cNvSpPr txBox="1"/>
          <p:nvPr>
            <p:ph idx="1" type="body"/>
          </p:nvPr>
        </p:nvSpPr>
        <p:spPr>
          <a:xfrm>
            <a:off x="5257588" y="1524000"/>
            <a:ext cx="5030400" cy="2743200"/>
          </a:xfrm>
          <a:prstGeom prst="rect">
            <a:avLst/>
          </a:prstGeom>
          <a:noFill/>
          <a:ln>
            <a:noFill/>
          </a:ln>
        </p:spPr>
        <p:txBody>
          <a:bodyPr anchorCtr="0" anchor="ctr" bIns="0" lIns="0" spcFirstLastPara="1" rIns="0" wrap="square" tIns="0">
            <a:noAutofit/>
          </a:bodyPr>
          <a:lstStyle>
            <a:lvl1pPr indent="-228600" lvl="0" marL="457200" rtl="0" algn="l">
              <a:lnSpc>
                <a:spcPct val="90000"/>
              </a:lnSpc>
              <a:spcBef>
                <a:spcPts val="1200"/>
              </a:spcBef>
              <a:spcAft>
                <a:spcPts val="0"/>
              </a:spcAft>
              <a:buSzPts val="2800"/>
              <a:buFont typeface="Arial"/>
              <a:buNone/>
              <a:defRPr sz="2800"/>
            </a:lvl1pPr>
            <a:lvl2pPr indent="-355600" lvl="1" marL="914400" rtl="0" algn="l">
              <a:lnSpc>
                <a:spcPct val="90000"/>
              </a:lnSpc>
              <a:spcBef>
                <a:spcPts val="1200"/>
              </a:spcBef>
              <a:spcAft>
                <a:spcPts val="0"/>
              </a:spcAft>
              <a:buSzPts val="2000"/>
              <a:buFont typeface="Arial"/>
              <a:buChar char="•"/>
              <a:defRPr sz="2000"/>
            </a:lvl2pPr>
            <a:lvl3pPr indent="-355600" lvl="2" marL="1371600" rtl="0" algn="l">
              <a:lnSpc>
                <a:spcPct val="90000"/>
              </a:lnSpc>
              <a:spcBef>
                <a:spcPts val="1200"/>
              </a:spcBef>
              <a:spcAft>
                <a:spcPts val="0"/>
              </a:spcAft>
              <a:buSzPts val="2000"/>
              <a:buFont typeface="Arial"/>
              <a:buChar char="•"/>
              <a:defRPr sz="2000"/>
            </a:lvl3pPr>
            <a:lvl4pPr indent="-355600" lvl="3" marL="1828800" rtl="0" algn="l">
              <a:lnSpc>
                <a:spcPct val="90000"/>
              </a:lnSpc>
              <a:spcBef>
                <a:spcPts val="1200"/>
              </a:spcBef>
              <a:spcAft>
                <a:spcPts val="0"/>
              </a:spcAft>
              <a:buSzPts val="2000"/>
              <a:buFont typeface="Arial"/>
              <a:buChar char="•"/>
              <a:defRPr sz="2000"/>
            </a:lvl4pPr>
            <a:lvl5pPr indent="-355600" lvl="4" marL="2286000" rtl="0" algn="l">
              <a:lnSpc>
                <a:spcPct val="90000"/>
              </a:lnSpc>
              <a:spcBef>
                <a:spcPts val="1200"/>
              </a:spcBef>
              <a:spcAft>
                <a:spcPts val="0"/>
              </a:spcAft>
              <a:buSzPts val="2000"/>
              <a:buFont typeface="Arial"/>
              <a:buChar char="•"/>
              <a:defRPr sz="2000"/>
            </a:lvl5pPr>
            <a:lvl6pPr indent="-355600" lvl="5" marL="2743200" rtl="0" algn="l">
              <a:lnSpc>
                <a:spcPct val="90000"/>
              </a:lnSpc>
              <a:spcBef>
                <a:spcPts val="1200"/>
              </a:spcBef>
              <a:spcAft>
                <a:spcPts val="0"/>
              </a:spcAft>
              <a:buSzPts val="2000"/>
              <a:buFont typeface="Arial"/>
              <a:buChar char="•"/>
              <a:defRPr sz="2000"/>
            </a:lvl6pPr>
            <a:lvl7pPr indent="-355600" lvl="6" marL="3200400" rtl="0" algn="l">
              <a:lnSpc>
                <a:spcPct val="90000"/>
              </a:lnSpc>
              <a:spcBef>
                <a:spcPts val="1200"/>
              </a:spcBef>
              <a:spcAft>
                <a:spcPts val="0"/>
              </a:spcAft>
              <a:buSzPts val="2000"/>
              <a:buFont typeface="Arial"/>
              <a:buChar char="•"/>
              <a:defRPr sz="2000"/>
            </a:lvl7pPr>
            <a:lvl8pPr indent="-355600" lvl="7" marL="3657600" rtl="0" algn="l">
              <a:lnSpc>
                <a:spcPct val="90000"/>
              </a:lnSpc>
              <a:spcBef>
                <a:spcPts val="1200"/>
              </a:spcBef>
              <a:spcAft>
                <a:spcPts val="0"/>
              </a:spcAft>
              <a:buSzPts val="2000"/>
              <a:buFont typeface="Arial"/>
              <a:buChar char="•"/>
              <a:defRPr sz="2000"/>
            </a:lvl8pPr>
            <a:lvl9pPr indent="-355600" lvl="8" marL="4114800" rtl="0" algn="l">
              <a:lnSpc>
                <a:spcPct val="90000"/>
              </a:lnSpc>
              <a:spcBef>
                <a:spcPts val="1200"/>
              </a:spcBef>
              <a:spcAft>
                <a:spcPts val="0"/>
              </a:spcAft>
              <a:buSzPts val="2000"/>
              <a:buFont typeface="Arial"/>
              <a:buChar char="•"/>
              <a:defRPr sz="2000"/>
            </a:lvl9pPr>
          </a:lstStyle>
          <a:p/>
        </p:txBody>
      </p:sp>
      <p:sp>
        <p:nvSpPr>
          <p:cNvPr id="116" name="Google Shape;116;p19"/>
          <p:cNvSpPr txBox="1"/>
          <p:nvPr>
            <p:ph idx="10" type="dt"/>
          </p:nvPr>
        </p:nvSpPr>
        <p:spPr>
          <a:xfrm>
            <a:off x="3929197" y="6556248"/>
            <a:ext cx="1226700" cy="182700"/>
          </a:xfrm>
          <a:prstGeom prst="rect">
            <a:avLst/>
          </a:prstGeom>
          <a:noFill/>
          <a:ln>
            <a:noFill/>
          </a:ln>
        </p:spPr>
        <p:txBody>
          <a:bodyPr anchorCtr="0" anchor="ctr" bIns="0" lIns="0" spcFirstLastPara="1" rIns="0" wrap="square" tIns="0">
            <a:noAutofit/>
          </a:bodyPr>
          <a:lstStyle>
            <a:lvl1pPr lvl="0" rtl="0" algn="r">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117" name="Google Shape;117;p19"/>
          <p:cNvSpPr txBox="1"/>
          <p:nvPr>
            <p:ph idx="12" type="sldNum"/>
          </p:nvPr>
        </p:nvSpPr>
        <p:spPr>
          <a:xfrm>
            <a:off x="9135132" y="6556248"/>
            <a:ext cx="381600" cy="182700"/>
          </a:xfrm>
          <a:prstGeom prst="rect">
            <a:avLst/>
          </a:prstGeom>
          <a:noFill/>
          <a:ln>
            <a:noFill/>
          </a:ln>
        </p:spPr>
        <p:txBody>
          <a:bodyPr anchorCtr="0" anchor="ctr" bIns="0" lIns="0" spcFirstLastPara="1" rIns="0" wrap="square" tIns="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118" name="Shape 118"/>
        <p:cNvGrpSpPr/>
        <p:nvPr/>
      </p:nvGrpSpPr>
      <p:grpSpPr>
        <a:xfrm>
          <a:off x="0" y="0"/>
          <a:ext cx="0" cy="0"/>
          <a:chOff x="0" y="0"/>
          <a:chExt cx="0" cy="0"/>
        </a:xfrm>
      </p:grpSpPr>
      <p:sp>
        <p:nvSpPr>
          <p:cNvPr id="119" name="Google Shape;119;p20"/>
          <p:cNvSpPr txBox="1"/>
          <p:nvPr>
            <p:ph type="title"/>
          </p:nvPr>
        </p:nvSpPr>
        <p:spPr>
          <a:xfrm>
            <a:off x="531957" y="406401"/>
            <a:ext cx="11127900" cy="889200"/>
          </a:xfrm>
          <a:prstGeom prst="rect">
            <a:avLst/>
          </a:prstGeom>
          <a:noFill/>
          <a:ln>
            <a:noFill/>
          </a:ln>
        </p:spPr>
        <p:txBody>
          <a:bodyPr anchorCtr="0" anchor="b" bIns="0" lIns="0" spcFirstLastPara="1" rIns="0" wrap="square" tIns="0">
            <a:noAutofit/>
          </a:bodyPr>
          <a:lstStyle>
            <a:lvl1pPr lvl="0" rtl="0" algn="l">
              <a:lnSpc>
                <a:spcPct val="80000"/>
              </a:lnSpc>
              <a:spcBef>
                <a:spcPts val="0"/>
              </a:spcBef>
              <a:spcAft>
                <a:spcPts val="0"/>
              </a:spcAft>
              <a:buClr>
                <a:schemeClr val="dk1"/>
              </a:buClr>
              <a:buSzPts val="1900"/>
              <a:buNone/>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sp>
        <p:nvSpPr>
          <p:cNvPr id="120" name="Google Shape;120;p20"/>
          <p:cNvSpPr txBox="1"/>
          <p:nvPr>
            <p:ph idx="1" type="body"/>
          </p:nvPr>
        </p:nvSpPr>
        <p:spPr>
          <a:xfrm>
            <a:off x="531951" y="1524000"/>
            <a:ext cx="5414700" cy="762000"/>
          </a:xfrm>
          <a:prstGeom prst="rect">
            <a:avLst/>
          </a:prstGeom>
          <a:noFill/>
          <a:ln>
            <a:noFill/>
          </a:ln>
        </p:spPr>
        <p:txBody>
          <a:bodyPr anchorCtr="0" anchor="ctr" bIns="0" lIns="0" spcFirstLastPara="1" rIns="0" wrap="square" tIns="0">
            <a:noAutofit/>
          </a:bodyPr>
          <a:lstStyle>
            <a:lvl1pPr indent="-228600" lvl="0" marL="457200" rtl="0" algn="l">
              <a:lnSpc>
                <a:spcPct val="90000"/>
              </a:lnSpc>
              <a:spcBef>
                <a:spcPts val="0"/>
              </a:spcBef>
              <a:spcAft>
                <a:spcPts val="0"/>
              </a:spcAft>
              <a:buSzPts val="2800"/>
              <a:buNone/>
              <a:defRPr b="1" sz="2800"/>
            </a:lvl1pPr>
            <a:lvl2pPr indent="-228600" lvl="1" marL="914400" rtl="0" algn="l">
              <a:lnSpc>
                <a:spcPct val="90000"/>
              </a:lnSpc>
              <a:spcBef>
                <a:spcPts val="800"/>
              </a:spcBef>
              <a:spcAft>
                <a:spcPts val="0"/>
              </a:spcAft>
              <a:buSzPts val="2000"/>
              <a:buNone/>
              <a:defRPr b="1" sz="2000"/>
            </a:lvl2pPr>
            <a:lvl3pPr indent="-228600" lvl="2" marL="1371600" rtl="0" algn="l">
              <a:lnSpc>
                <a:spcPct val="90000"/>
              </a:lnSpc>
              <a:spcBef>
                <a:spcPts val="700"/>
              </a:spcBef>
              <a:spcAft>
                <a:spcPts val="0"/>
              </a:spcAft>
              <a:buSzPts val="1900"/>
              <a:buNone/>
              <a:defRPr b="1" sz="1900"/>
            </a:lvl3pPr>
            <a:lvl4pPr indent="-228600" lvl="3" marL="1828800" rtl="0" algn="l">
              <a:lnSpc>
                <a:spcPct val="90000"/>
              </a:lnSpc>
              <a:spcBef>
                <a:spcPts val="700"/>
              </a:spcBef>
              <a:spcAft>
                <a:spcPts val="0"/>
              </a:spcAft>
              <a:buSzPts val="1600"/>
              <a:buNone/>
              <a:defRPr b="1" sz="1600"/>
            </a:lvl4pPr>
            <a:lvl5pPr indent="-228600" lvl="4" marL="2286000" rtl="0" algn="l">
              <a:lnSpc>
                <a:spcPct val="90000"/>
              </a:lnSpc>
              <a:spcBef>
                <a:spcPts val="700"/>
              </a:spcBef>
              <a:spcAft>
                <a:spcPts val="0"/>
              </a:spcAft>
              <a:buSzPts val="1600"/>
              <a:buNone/>
              <a:defRPr b="1" sz="1600"/>
            </a:lvl5pPr>
            <a:lvl6pPr indent="-228600" lvl="5" marL="2743200" rtl="0" algn="l">
              <a:lnSpc>
                <a:spcPct val="90000"/>
              </a:lnSpc>
              <a:spcBef>
                <a:spcPts val="700"/>
              </a:spcBef>
              <a:spcAft>
                <a:spcPts val="0"/>
              </a:spcAft>
              <a:buSzPts val="1600"/>
              <a:buNone/>
              <a:defRPr b="1" sz="1600"/>
            </a:lvl6pPr>
            <a:lvl7pPr indent="-228600" lvl="6" marL="3200400" rtl="0" algn="l">
              <a:lnSpc>
                <a:spcPct val="90000"/>
              </a:lnSpc>
              <a:spcBef>
                <a:spcPts val="700"/>
              </a:spcBef>
              <a:spcAft>
                <a:spcPts val="0"/>
              </a:spcAft>
              <a:buSzPts val="1600"/>
              <a:buNone/>
              <a:defRPr b="1" sz="1600"/>
            </a:lvl7pPr>
            <a:lvl8pPr indent="-228600" lvl="7" marL="3657600" rtl="0" algn="l">
              <a:lnSpc>
                <a:spcPct val="90000"/>
              </a:lnSpc>
              <a:spcBef>
                <a:spcPts val="700"/>
              </a:spcBef>
              <a:spcAft>
                <a:spcPts val="0"/>
              </a:spcAft>
              <a:buSzPts val="1600"/>
              <a:buNone/>
              <a:defRPr b="1" sz="1600"/>
            </a:lvl8pPr>
            <a:lvl9pPr indent="-228600" lvl="8" marL="4114800" rtl="0" algn="l">
              <a:lnSpc>
                <a:spcPct val="90000"/>
              </a:lnSpc>
              <a:spcBef>
                <a:spcPts val="700"/>
              </a:spcBef>
              <a:spcAft>
                <a:spcPts val="0"/>
              </a:spcAft>
              <a:buSzPts val="1600"/>
              <a:buNone/>
              <a:defRPr b="1" sz="1600"/>
            </a:lvl9pPr>
          </a:lstStyle>
          <a:p/>
        </p:txBody>
      </p:sp>
      <p:sp>
        <p:nvSpPr>
          <p:cNvPr id="121" name="Google Shape;121;p20"/>
          <p:cNvSpPr txBox="1"/>
          <p:nvPr>
            <p:ph idx="2" type="body"/>
          </p:nvPr>
        </p:nvSpPr>
        <p:spPr>
          <a:xfrm>
            <a:off x="531951" y="2362200"/>
            <a:ext cx="5414700" cy="3581100"/>
          </a:xfrm>
          <a:prstGeom prst="rect">
            <a:avLst/>
          </a:prstGeom>
          <a:noFill/>
          <a:ln>
            <a:noFill/>
          </a:ln>
        </p:spPr>
        <p:txBody>
          <a:bodyPr anchorCtr="0" anchor="t" bIns="0" lIns="0" spcFirstLastPara="1" rIns="0" wrap="square" tIns="0">
            <a:noAutofit/>
          </a:bodyPr>
          <a:lstStyle>
            <a:lvl1pPr indent="-406400" lvl="0" marL="457200" rtl="0" algn="l">
              <a:lnSpc>
                <a:spcPct val="90000"/>
              </a:lnSpc>
              <a:spcBef>
                <a:spcPts val="1200"/>
              </a:spcBef>
              <a:spcAft>
                <a:spcPts val="0"/>
              </a:spcAft>
              <a:buSzPts val="2800"/>
              <a:buChar char="•"/>
              <a:defRPr sz="2800"/>
            </a:lvl1pPr>
            <a:lvl2pPr indent="-381000" lvl="1" marL="914400" rtl="0" algn="l">
              <a:lnSpc>
                <a:spcPct val="90000"/>
              </a:lnSpc>
              <a:spcBef>
                <a:spcPts val="800"/>
              </a:spcBef>
              <a:spcAft>
                <a:spcPts val="0"/>
              </a:spcAft>
              <a:buSzPts val="2400"/>
              <a:buChar char="–"/>
              <a:defRPr sz="2400"/>
            </a:lvl2pPr>
            <a:lvl3pPr indent="-355600" lvl="2" marL="1371600" rtl="0" algn="l">
              <a:lnSpc>
                <a:spcPct val="90000"/>
              </a:lnSpc>
              <a:spcBef>
                <a:spcPts val="700"/>
              </a:spcBef>
              <a:spcAft>
                <a:spcPts val="0"/>
              </a:spcAft>
              <a:buSzPts val="2000"/>
              <a:buChar char="•"/>
              <a:defRPr sz="2000"/>
            </a:lvl3pPr>
            <a:lvl4pPr indent="-349250" lvl="3" marL="1828800" rtl="0" algn="l">
              <a:lnSpc>
                <a:spcPct val="90000"/>
              </a:lnSpc>
              <a:spcBef>
                <a:spcPts val="700"/>
              </a:spcBef>
              <a:spcAft>
                <a:spcPts val="0"/>
              </a:spcAft>
              <a:buSzPts val="1900"/>
              <a:buChar char="–"/>
              <a:defRPr sz="1900"/>
            </a:lvl4pPr>
            <a:lvl5pPr indent="-330200" lvl="4" marL="2286000" rtl="0" algn="l">
              <a:lnSpc>
                <a:spcPct val="90000"/>
              </a:lnSpc>
              <a:spcBef>
                <a:spcPts val="700"/>
              </a:spcBef>
              <a:spcAft>
                <a:spcPts val="0"/>
              </a:spcAft>
              <a:buSzPts val="1600"/>
              <a:buChar char="•"/>
              <a:defRPr sz="1600"/>
            </a:lvl5pPr>
            <a:lvl6pPr indent="-330200" lvl="5" marL="2743200" rtl="0" algn="l">
              <a:lnSpc>
                <a:spcPct val="90000"/>
              </a:lnSpc>
              <a:spcBef>
                <a:spcPts val="700"/>
              </a:spcBef>
              <a:spcAft>
                <a:spcPts val="0"/>
              </a:spcAft>
              <a:buSzPts val="1600"/>
              <a:buChar char="–"/>
              <a:defRPr sz="1600"/>
            </a:lvl6pPr>
            <a:lvl7pPr indent="-330200" lvl="6" marL="3200400" rtl="0" algn="l">
              <a:lnSpc>
                <a:spcPct val="90000"/>
              </a:lnSpc>
              <a:spcBef>
                <a:spcPts val="700"/>
              </a:spcBef>
              <a:spcAft>
                <a:spcPts val="0"/>
              </a:spcAft>
              <a:buSzPts val="1600"/>
              <a:buChar char="•"/>
              <a:defRPr sz="1600"/>
            </a:lvl7pPr>
            <a:lvl8pPr indent="-330200" lvl="7" marL="3657600" rtl="0" algn="l">
              <a:lnSpc>
                <a:spcPct val="90000"/>
              </a:lnSpc>
              <a:spcBef>
                <a:spcPts val="700"/>
              </a:spcBef>
              <a:spcAft>
                <a:spcPts val="0"/>
              </a:spcAft>
              <a:buSzPts val="1600"/>
              <a:buChar char="–"/>
              <a:defRPr sz="1600"/>
            </a:lvl8pPr>
            <a:lvl9pPr indent="-330200" lvl="8" marL="4114800" rtl="0" algn="l">
              <a:lnSpc>
                <a:spcPct val="90000"/>
              </a:lnSpc>
              <a:spcBef>
                <a:spcPts val="700"/>
              </a:spcBef>
              <a:spcAft>
                <a:spcPts val="0"/>
              </a:spcAft>
              <a:buSzPts val="1600"/>
              <a:buChar char="•"/>
              <a:defRPr sz="1600"/>
            </a:lvl9pPr>
          </a:lstStyle>
          <a:p/>
        </p:txBody>
      </p:sp>
      <p:cxnSp>
        <p:nvCxnSpPr>
          <p:cNvPr id="122" name="Google Shape;122;p20"/>
          <p:cNvCxnSpPr/>
          <p:nvPr/>
        </p:nvCxnSpPr>
        <p:spPr>
          <a:xfrm>
            <a:off x="6096001" y="1524000"/>
            <a:ext cx="0" cy="4419600"/>
          </a:xfrm>
          <a:prstGeom prst="straightConnector1">
            <a:avLst/>
          </a:prstGeom>
          <a:noFill/>
          <a:ln cap="flat" cmpd="sng" w="19050">
            <a:solidFill>
              <a:schemeClr val="lt2"/>
            </a:solidFill>
            <a:prstDash val="solid"/>
            <a:miter lim="800000"/>
            <a:headEnd len="sm" w="sm" type="none"/>
            <a:tailEnd len="sm" w="sm" type="none"/>
          </a:ln>
        </p:spPr>
      </p:cxnSp>
      <p:sp>
        <p:nvSpPr>
          <p:cNvPr id="123" name="Google Shape;123;p20"/>
          <p:cNvSpPr txBox="1"/>
          <p:nvPr>
            <p:ph idx="3" type="body"/>
          </p:nvPr>
        </p:nvSpPr>
        <p:spPr>
          <a:xfrm>
            <a:off x="6245391" y="1524000"/>
            <a:ext cx="5414700" cy="762000"/>
          </a:xfrm>
          <a:prstGeom prst="rect">
            <a:avLst/>
          </a:prstGeom>
          <a:noFill/>
          <a:ln>
            <a:noFill/>
          </a:ln>
        </p:spPr>
        <p:txBody>
          <a:bodyPr anchorCtr="0" anchor="ctr" bIns="0" lIns="0" spcFirstLastPara="1" rIns="0" wrap="square" tIns="0">
            <a:noAutofit/>
          </a:bodyPr>
          <a:lstStyle>
            <a:lvl1pPr indent="-228600" lvl="0" marL="457200" rtl="0" algn="l">
              <a:lnSpc>
                <a:spcPct val="90000"/>
              </a:lnSpc>
              <a:spcBef>
                <a:spcPts val="0"/>
              </a:spcBef>
              <a:spcAft>
                <a:spcPts val="0"/>
              </a:spcAft>
              <a:buSzPts val="2800"/>
              <a:buNone/>
              <a:defRPr b="1" sz="2800"/>
            </a:lvl1pPr>
            <a:lvl2pPr indent="-228600" lvl="1" marL="914400" rtl="0" algn="l">
              <a:lnSpc>
                <a:spcPct val="90000"/>
              </a:lnSpc>
              <a:spcBef>
                <a:spcPts val="800"/>
              </a:spcBef>
              <a:spcAft>
                <a:spcPts val="0"/>
              </a:spcAft>
              <a:buSzPts val="2000"/>
              <a:buNone/>
              <a:defRPr b="1" sz="2000"/>
            </a:lvl2pPr>
            <a:lvl3pPr indent="-228600" lvl="2" marL="1371600" rtl="0" algn="l">
              <a:lnSpc>
                <a:spcPct val="90000"/>
              </a:lnSpc>
              <a:spcBef>
                <a:spcPts val="700"/>
              </a:spcBef>
              <a:spcAft>
                <a:spcPts val="0"/>
              </a:spcAft>
              <a:buSzPts val="1900"/>
              <a:buNone/>
              <a:defRPr b="1" sz="1900"/>
            </a:lvl3pPr>
            <a:lvl4pPr indent="-228600" lvl="3" marL="1828800" rtl="0" algn="l">
              <a:lnSpc>
                <a:spcPct val="90000"/>
              </a:lnSpc>
              <a:spcBef>
                <a:spcPts val="700"/>
              </a:spcBef>
              <a:spcAft>
                <a:spcPts val="0"/>
              </a:spcAft>
              <a:buSzPts val="1600"/>
              <a:buNone/>
              <a:defRPr b="1" sz="1600"/>
            </a:lvl4pPr>
            <a:lvl5pPr indent="-228600" lvl="4" marL="2286000" rtl="0" algn="l">
              <a:lnSpc>
                <a:spcPct val="90000"/>
              </a:lnSpc>
              <a:spcBef>
                <a:spcPts val="700"/>
              </a:spcBef>
              <a:spcAft>
                <a:spcPts val="0"/>
              </a:spcAft>
              <a:buSzPts val="1600"/>
              <a:buNone/>
              <a:defRPr b="1" sz="1600"/>
            </a:lvl5pPr>
            <a:lvl6pPr indent="-228600" lvl="5" marL="2743200" rtl="0" algn="l">
              <a:lnSpc>
                <a:spcPct val="90000"/>
              </a:lnSpc>
              <a:spcBef>
                <a:spcPts val="700"/>
              </a:spcBef>
              <a:spcAft>
                <a:spcPts val="0"/>
              </a:spcAft>
              <a:buSzPts val="1600"/>
              <a:buNone/>
              <a:defRPr b="1" sz="1600"/>
            </a:lvl6pPr>
            <a:lvl7pPr indent="-228600" lvl="6" marL="3200400" rtl="0" algn="l">
              <a:lnSpc>
                <a:spcPct val="90000"/>
              </a:lnSpc>
              <a:spcBef>
                <a:spcPts val="700"/>
              </a:spcBef>
              <a:spcAft>
                <a:spcPts val="0"/>
              </a:spcAft>
              <a:buSzPts val="1600"/>
              <a:buNone/>
              <a:defRPr b="1" sz="1600"/>
            </a:lvl7pPr>
            <a:lvl8pPr indent="-228600" lvl="7" marL="3657600" rtl="0" algn="l">
              <a:lnSpc>
                <a:spcPct val="90000"/>
              </a:lnSpc>
              <a:spcBef>
                <a:spcPts val="700"/>
              </a:spcBef>
              <a:spcAft>
                <a:spcPts val="0"/>
              </a:spcAft>
              <a:buSzPts val="1600"/>
              <a:buNone/>
              <a:defRPr b="1" sz="1600"/>
            </a:lvl8pPr>
            <a:lvl9pPr indent="-228600" lvl="8" marL="4114800" rtl="0" algn="l">
              <a:lnSpc>
                <a:spcPct val="90000"/>
              </a:lnSpc>
              <a:spcBef>
                <a:spcPts val="700"/>
              </a:spcBef>
              <a:spcAft>
                <a:spcPts val="0"/>
              </a:spcAft>
              <a:buSzPts val="1600"/>
              <a:buNone/>
              <a:defRPr b="1" sz="1600"/>
            </a:lvl9pPr>
          </a:lstStyle>
          <a:p/>
        </p:txBody>
      </p:sp>
      <p:sp>
        <p:nvSpPr>
          <p:cNvPr id="124" name="Google Shape;124;p20"/>
          <p:cNvSpPr txBox="1"/>
          <p:nvPr>
            <p:ph idx="4" type="body"/>
          </p:nvPr>
        </p:nvSpPr>
        <p:spPr>
          <a:xfrm>
            <a:off x="6245391" y="2362200"/>
            <a:ext cx="5414700" cy="3581100"/>
          </a:xfrm>
          <a:prstGeom prst="rect">
            <a:avLst/>
          </a:prstGeom>
          <a:noFill/>
          <a:ln>
            <a:noFill/>
          </a:ln>
        </p:spPr>
        <p:txBody>
          <a:bodyPr anchorCtr="0" anchor="t" bIns="0" lIns="0" spcFirstLastPara="1" rIns="0" wrap="square" tIns="0">
            <a:noAutofit/>
          </a:bodyPr>
          <a:lstStyle>
            <a:lvl1pPr indent="-406400" lvl="0" marL="457200" rtl="0" algn="l">
              <a:lnSpc>
                <a:spcPct val="90000"/>
              </a:lnSpc>
              <a:spcBef>
                <a:spcPts val="1200"/>
              </a:spcBef>
              <a:spcAft>
                <a:spcPts val="0"/>
              </a:spcAft>
              <a:buSzPts val="2800"/>
              <a:buChar char="•"/>
              <a:defRPr sz="2800"/>
            </a:lvl1pPr>
            <a:lvl2pPr indent="-381000" lvl="1" marL="914400" rtl="0" algn="l">
              <a:lnSpc>
                <a:spcPct val="90000"/>
              </a:lnSpc>
              <a:spcBef>
                <a:spcPts val="800"/>
              </a:spcBef>
              <a:spcAft>
                <a:spcPts val="0"/>
              </a:spcAft>
              <a:buSzPts val="2400"/>
              <a:buChar char="–"/>
              <a:defRPr sz="2400"/>
            </a:lvl2pPr>
            <a:lvl3pPr indent="-355600" lvl="2" marL="1371600" rtl="0" algn="l">
              <a:lnSpc>
                <a:spcPct val="90000"/>
              </a:lnSpc>
              <a:spcBef>
                <a:spcPts val="700"/>
              </a:spcBef>
              <a:spcAft>
                <a:spcPts val="0"/>
              </a:spcAft>
              <a:buSzPts val="2000"/>
              <a:buChar char="•"/>
              <a:defRPr sz="2000"/>
            </a:lvl3pPr>
            <a:lvl4pPr indent="-349250" lvl="3" marL="1828800" rtl="0" algn="l">
              <a:lnSpc>
                <a:spcPct val="90000"/>
              </a:lnSpc>
              <a:spcBef>
                <a:spcPts val="700"/>
              </a:spcBef>
              <a:spcAft>
                <a:spcPts val="0"/>
              </a:spcAft>
              <a:buSzPts val="1900"/>
              <a:buChar char="–"/>
              <a:defRPr sz="1900"/>
            </a:lvl4pPr>
            <a:lvl5pPr indent="-330200" lvl="4" marL="2286000" rtl="0" algn="l">
              <a:lnSpc>
                <a:spcPct val="90000"/>
              </a:lnSpc>
              <a:spcBef>
                <a:spcPts val="700"/>
              </a:spcBef>
              <a:spcAft>
                <a:spcPts val="0"/>
              </a:spcAft>
              <a:buSzPts val="1600"/>
              <a:buChar char="•"/>
              <a:defRPr sz="1600"/>
            </a:lvl5pPr>
            <a:lvl6pPr indent="-330200" lvl="5" marL="2743200" rtl="0" algn="l">
              <a:lnSpc>
                <a:spcPct val="90000"/>
              </a:lnSpc>
              <a:spcBef>
                <a:spcPts val="700"/>
              </a:spcBef>
              <a:spcAft>
                <a:spcPts val="0"/>
              </a:spcAft>
              <a:buSzPts val="1600"/>
              <a:buChar char="–"/>
              <a:defRPr sz="1600"/>
            </a:lvl6pPr>
            <a:lvl7pPr indent="-330200" lvl="6" marL="3200400" rtl="0" algn="l">
              <a:lnSpc>
                <a:spcPct val="90000"/>
              </a:lnSpc>
              <a:spcBef>
                <a:spcPts val="700"/>
              </a:spcBef>
              <a:spcAft>
                <a:spcPts val="0"/>
              </a:spcAft>
              <a:buSzPts val="1600"/>
              <a:buChar char="•"/>
              <a:defRPr sz="1600"/>
            </a:lvl7pPr>
            <a:lvl8pPr indent="-330200" lvl="7" marL="3657600" rtl="0" algn="l">
              <a:lnSpc>
                <a:spcPct val="90000"/>
              </a:lnSpc>
              <a:spcBef>
                <a:spcPts val="700"/>
              </a:spcBef>
              <a:spcAft>
                <a:spcPts val="0"/>
              </a:spcAft>
              <a:buSzPts val="1600"/>
              <a:buChar char="–"/>
              <a:defRPr sz="1600"/>
            </a:lvl8pPr>
            <a:lvl9pPr indent="-330200" lvl="8" marL="4114800" rtl="0" algn="l">
              <a:lnSpc>
                <a:spcPct val="90000"/>
              </a:lnSpc>
              <a:spcBef>
                <a:spcPts val="700"/>
              </a:spcBef>
              <a:spcAft>
                <a:spcPts val="0"/>
              </a:spcAft>
              <a:buSzPts val="1600"/>
              <a:buChar char="•"/>
              <a:defRPr sz="1600"/>
            </a:lvl9pPr>
          </a:lstStyle>
          <a:p/>
        </p:txBody>
      </p:sp>
      <p:sp>
        <p:nvSpPr>
          <p:cNvPr id="125" name="Google Shape;125;p20"/>
          <p:cNvSpPr txBox="1"/>
          <p:nvPr>
            <p:ph idx="10" type="dt"/>
          </p:nvPr>
        </p:nvSpPr>
        <p:spPr>
          <a:xfrm>
            <a:off x="3929197" y="6556248"/>
            <a:ext cx="1226700" cy="182700"/>
          </a:xfrm>
          <a:prstGeom prst="rect">
            <a:avLst/>
          </a:prstGeom>
          <a:noFill/>
          <a:ln>
            <a:noFill/>
          </a:ln>
        </p:spPr>
        <p:txBody>
          <a:bodyPr anchorCtr="0" anchor="ctr" bIns="0" lIns="0" spcFirstLastPara="1" rIns="0" wrap="square" tIns="0">
            <a:noAutofit/>
          </a:bodyPr>
          <a:lstStyle>
            <a:lvl1pPr lvl="0" rtl="0" algn="r">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126" name="Google Shape;126;p20"/>
          <p:cNvSpPr txBox="1"/>
          <p:nvPr>
            <p:ph idx="12" type="sldNum"/>
          </p:nvPr>
        </p:nvSpPr>
        <p:spPr>
          <a:xfrm>
            <a:off x="9135132" y="6556248"/>
            <a:ext cx="381600" cy="182700"/>
          </a:xfrm>
          <a:prstGeom prst="rect">
            <a:avLst/>
          </a:prstGeom>
          <a:noFill/>
          <a:ln>
            <a:noFill/>
          </a:ln>
        </p:spPr>
        <p:txBody>
          <a:bodyPr anchorCtr="0" anchor="ctr" bIns="0" lIns="0" spcFirstLastPara="1" rIns="0" wrap="square" tIns="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without Picture" type="secHead">
  <p:cSld name="SECTION_HEADER">
    <p:spTree>
      <p:nvGrpSpPr>
        <p:cNvPr id="16" name="Shape 16"/>
        <p:cNvGrpSpPr/>
        <p:nvPr/>
      </p:nvGrpSpPr>
      <p:grpSpPr>
        <a:xfrm>
          <a:off x="0" y="0"/>
          <a:ext cx="0" cy="0"/>
          <a:chOff x="0" y="0"/>
          <a:chExt cx="0" cy="0"/>
        </a:xfrm>
      </p:grpSpPr>
      <p:sp>
        <p:nvSpPr>
          <p:cNvPr id="17" name="Google Shape;17;p3"/>
          <p:cNvSpPr txBox="1"/>
          <p:nvPr>
            <p:ph type="title"/>
          </p:nvPr>
        </p:nvSpPr>
        <p:spPr>
          <a:xfrm>
            <a:off x="531959" y="2600324"/>
            <a:ext cx="11127900" cy="1371600"/>
          </a:xfrm>
          <a:prstGeom prst="rect">
            <a:avLst/>
          </a:prstGeom>
          <a:noFill/>
          <a:ln>
            <a:noFill/>
          </a:ln>
        </p:spPr>
        <p:txBody>
          <a:bodyPr anchorCtr="0" anchor="b" bIns="0" lIns="0" spcFirstLastPara="1" rIns="0" wrap="square" tIns="0">
            <a:noAutofit/>
          </a:bodyPr>
          <a:lstStyle>
            <a:lvl1pPr lvl="0" rtl="0" algn="l">
              <a:lnSpc>
                <a:spcPct val="80000"/>
              </a:lnSpc>
              <a:spcBef>
                <a:spcPts val="0"/>
              </a:spcBef>
              <a:spcAft>
                <a:spcPts val="0"/>
              </a:spcAft>
              <a:buClr>
                <a:schemeClr val="dk1"/>
              </a:buClr>
              <a:buSzPts val="4800"/>
              <a:buFont typeface="Calibri"/>
              <a:buNone/>
              <a:defRPr b="0" sz="4800" cap="none"/>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sp>
        <p:nvSpPr>
          <p:cNvPr id="18" name="Google Shape;18;p3"/>
          <p:cNvSpPr txBox="1"/>
          <p:nvPr>
            <p:ph idx="1" type="body"/>
          </p:nvPr>
        </p:nvSpPr>
        <p:spPr>
          <a:xfrm>
            <a:off x="531959" y="4038599"/>
            <a:ext cx="11127900" cy="914400"/>
          </a:xfrm>
          <a:prstGeom prst="rect">
            <a:avLst/>
          </a:prstGeom>
          <a:noFill/>
          <a:ln>
            <a:noFill/>
          </a:ln>
        </p:spPr>
        <p:txBody>
          <a:bodyPr anchorCtr="0" anchor="t" bIns="0" lIns="0" spcFirstLastPara="1" rIns="0" wrap="square" tIns="0">
            <a:noAutofit/>
          </a:bodyPr>
          <a:lstStyle>
            <a:lvl1pPr indent="-228600" lvl="0" marL="457200" rtl="0" algn="l">
              <a:lnSpc>
                <a:spcPct val="90000"/>
              </a:lnSpc>
              <a:spcBef>
                <a:spcPts val="0"/>
              </a:spcBef>
              <a:spcAft>
                <a:spcPts val="0"/>
              </a:spcAft>
              <a:buSzPts val="2400"/>
              <a:buNone/>
              <a:defRPr b="1" sz="2400">
                <a:solidFill>
                  <a:schemeClr val="dk1"/>
                </a:solidFill>
              </a:defRPr>
            </a:lvl1pPr>
            <a:lvl2pPr indent="-228600" lvl="1" marL="914400" rtl="0" algn="l">
              <a:lnSpc>
                <a:spcPct val="90000"/>
              </a:lnSpc>
              <a:spcBef>
                <a:spcPts val="800"/>
              </a:spcBef>
              <a:spcAft>
                <a:spcPts val="0"/>
              </a:spcAft>
              <a:buSzPts val="1900"/>
              <a:buNone/>
              <a:defRPr sz="1900">
                <a:solidFill>
                  <a:srgbClr val="888888"/>
                </a:solidFill>
              </a:defRPr>
            </a:lvl2pPr>
            <a:lvl3pPr indent="-228600" lvl="2" marL="1371600" rtl="0" algn="l">
              <a:lnSpc>
                <a:spcPct val="90000"/>
              </a:lnSpc>
              <a:spcBef>
                <a:spcPts val="700"/>
              </a:spcBef>
              <a:spcAft>
                <a:spcPts val="0"/>
              </a:spcAft>
              <a:buSzPts val="1600"/>
              <a:buNone/>
              <a:defRPr sz="1600">
                <a:solidFill>
                  <a:srgbClr val="888888"/>
                </a:solidFill>
              </a:defRPr>
            </a:lvl3pPr>
            <a:lvl4pPr indent="-228600" lvl="3" marL="1828800" rtl="0" algn="l">
              <a:lnSpc>
                <a:spcPct val="90000"/>
              </a:lnSpc>
              <a:spcBef>
                <a:spcPts val="700"/>
              </a:spcBef>
              <a:spcAft>
                <a:spcPts val="0"/>
              </a:spcAft>
              <a:buSzPts val="1500"/>
              <a:buNone/>
              <a:defRPr sz="1500">
                <a:solidFill>
                  <a:srgbClr val="888888"/>
                </a:solidFill>
              </a:defRPr>
            </a:lvl4pPr>
            <a:lvl5pPr indent="-228600" lvl="4" marL="2286000" rtl="0" algn="l">
              <a:lnSpc>
                <a:spcPct val="90000"/>
              </a:lnSpc>
              <a:spcBef>
                <a:spcPts val="700"/>
              </a:spcBef>
              <a:spcAft>
                <a:spcPts val="0"/>
              </a:spcAft>
              <a:buSzPts val="1500"/>
              <a:buNone/>
              <a:defRPr sz="1500">
                <a:solidFill>
                  <a:srgbClr val="888888"/>
                </a:solidFill>
              </a:defRPr>
            </a:lvl5pPr>
            <a:lvl6pPr indent="-228600" lvl="5" marL="2743200" rtl="0" algn="l">
              <a:lnSpc>
                <a:spcPct val="90000"/>
              </a:lnSpc>
              <a:spcBef>
                <a:spcPts val="700"/>
              </a:spcBef>
              <a:spcAft>
                <a:spcPts val="0"/>
              </a:spcAft>
              <a:buSzPts val="1500"/>
              <a:buNone/>
              <a:defRPr sz="1500">
                <a:solidFill>
                  <a:srgbClr val="888888"/>
                </a:solidFill>
              </a:defRPr>
            </a:lvl6pPr>
            <a:lvl7pPr indent="-228600" lvl="6" marL="3200400" rtl="0" algn="l">
              <a:lnSpc>
                <a:spcPct val="90000"/>
              </a:lnSpc>
              <a:spcBef>
                <a:spcPts val="700"/>
              </a:spcBef>
              <a:spcAft>
                <a:spcPts val="0"/>
              </a:spcAft>
              <a:buSzPts val="1500"/>
              <a:buNone/>
              <a:defRPr sz="1500">
                <a:solidFill>
                  <a:srgbClr val="888888"/>
                </a:solidFill>
              </a:defRPr>
            </a:lvl7pPr>
            <a:lvl8pPr indent="-228600" lvl="7" marL="3657600" rtl="0" algn="l">
              <a:lnSpc>
                <a:spcPct val="90000"/>
              </a:lnSpc>
              <a:spcBef>
                <a:spcPts val="700"/>
              </a:spcBef>
              <a:spcAft>
                <a:spcPts val="0"/>
              </a:spcAft>
              <a:buSzPts val="1500"/>
              <a:buNone/>
              <a:defRPr sz="1500">
                <a:solidFill>
                  <a:srgbClr val="888888"/>
                </a:solidFill>
              </a:defRPr>
            </a:lvl8pPr>
            <a:lvl9pPr indent="-228600" lvl="8" marL="4114800" rtl="0" algn="l">
              <a:lnSpc>
                <a:spcPct val="90000"/>
              </a:lnSpc>
              <a:spcBef>
                <a:spcPts val="700"/>
              </a:spcBef>
              <a:spcAft>
                <a:spcPts val="0"/>
              </a:spcAft>
              <a:buSzPts val="1500"/>
              <a:buNone/>
              <a:defRPr sz="1500">
                <a:solidFill>
                  <a:srgbClr val="888888"/>
                </a:solidFill>
              </a:defRPr>
            </a:lvl9pPr>
          </a:lstStyle>
          <a:p/>
        </p:txBody>
      </p:sp>
      <p:sp>
        <p:nvSpPr>
          <p:cNvPr id="19" name="Google Shape;19;p3"/>
          <p:cNvSpPr txBox="1"/>
          <p:nvPr>
            <p:ph idx="10" type="dt"/>
          </p:nvPr>
        </p:nvSpPr>
        <p:spPr>
          <a:xfrm>
            <a:off x="3929197" y="6556248"/>
            <a:ext cx="1226700" cy="182700"/>
          </a:xfrm>
          <a:prstGeom prst="rect">
            <a:avLst/>
          </a:prstGeom>
          <a:noFill/>
          <a:ln>
            <a:noFill/>
          </a:ln>
        </p:spPr>
        <p:txBody>
          <a:bodyPr anchorCtr="0" anchor="ctr" bIns="0" lIns="0" spcFirstLastPara="1" rIns="0" wrap="square" tIns="0">
            <a:noAutofit/>
          </a:bodyPr>
          <a:lstStyle>
            <a:lvl1pPr lvl="0" rtl="0" algn="r">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20" name="Google Shape;20;p3"/>
          <p:cNvSpPr txBox="1"/>
          <p:nvPr>
            <p:ph idx="12" type="sldNum"/>
          </p:nvPr>
        </p:nvSpPr>
        <p:spPr>
          <a:xfrm>
            <a:off x="9135132" y="6556248"/>
            <a:ext cx="381600" cy="182700"/>
          </a:xfrm>
          <a:prstGeom prst="rect">
            <a:avLst/>
          </a:prstGeom>
          <a:noFill/>
          <a:ln>
            <a:noFill/>
          </a:ln>
        </p:spPr>
        <p:txBody>
          <a:bodyPr anchorCtr="0" anchor="ctr" bIns="0" lIns="0" spcFirstLastPara="1" rIns="0" wrap="square" tIns="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Only">
  <p:cSld name="Title-Only">
    <p:spTree>
      <p:nvGrpSpPr>
        <p:cNvPr id="127" name="Shape 127"/>
        <p:cNvGrpSpPr/>
        <p:nvPr/>
      </p:nvGrpSpPr>
      <p:grpSpPr>
        <a:xfrm>
          <a:off x="0" y="0"/>
          <a:ext cx="0" cy="0"/>
          <a:chOff x="0" y="0"/>
          <a:chExt cx="0" cy="0"/>
        </a:xfrm>
      </p:grpSpPr>
      <p:sp>
        <p:nvSpPr>
          <p:cNvPr id="128" name="Google Shape;128;p21"/>
          <p:cNvSpPr txBox="1"/>
          <p:nvPr>
            <p:ph type="title"/>
          </p:nvPr>
        </p:nvSpPr>
        <p:spPr>
          <a:xfrm>
            <a:off x="531957" y="406401"/>
            <a:ext cx="11127900" cy="889200"/>
          </a:xfrm>
          <a:prstGeom prst="rect">
            <a:avLst/>
          </a:prstGeom>
          <a:noFill/>
          <a:ln>
            <a:noFill/>
          </a:ln>
        </p:spPr>
        <p:txBody>
          <a:bodyPr anchorCtr="0" anchor="b" bIns="0" lIns="0" spcFirstLastPara="1" rIns="0" wrap="square" tIns="0">
            <a:noAutofit/>
          </a:bodyPr>
          <a:lstStyle>
            <a:lvl1pPr lvl="0" rtl="0" algn="l">
              <a:lnSpc>
                <a:spcPct val="80000"/>
              </a:lnSpc>
              <a:spcBef>
                <a:spcPts val="0"/>
              </a:spcBef>
              <a:spcAft>
                <a:spcPts val="0"/>
              </a:spcAft>
              <a:buClr>
                <a:schemeClr val="dk1"/>
              </a:buClr>
              <a:buSzPts val="1900"/>
              <a:buNone/>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sp>
        <p:nvSpPr>
          <p:cNvPr id="129" name="Google Shape;129;p21"/>
          <p:cNvSpPr txBox="1"/>
          <p:nvPr>
            <p:ph idx="10" type="dt"/>
          </p:nvPr>
        </p:nvSpPr>
        <p:spPr>
          <a:xfrm>
            <a:off x="3929197" y="6556248"/>
            <a:ext cx="1226700" cy="182700"/>
          </a:xfrm>
          <a:prstGeom prst="rect">
            <a:avLst/>
          </a:prstGeom>
          <a:noFill/>
          <a:ln>
            <a:noFill/>
          </a:ln>
        </p:spPr>
        <p:txBody>
          <a:bodyPr anchorCtr="0" anchor="ctr" bIns="0" lIns="0" spcFirstLastPara="1" rIns="0" wrap="square" tIns="0">
            <a:noAutofit/>
          </a:bodyPr>
          <a:lstStyle>
            <a:lvl1pPr lvl="0" rtl="0" algn="r">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130" name="Google Shape;130;p21"/>
          <p:cNvSpPr txBox="1"/>
          <p:nvPr>
            <p:ph idx="12" type="sldNum"/>
          </p:nvPr>
        </p:nvSpPr>
        <p:spPr>
          <a:xfrm>
            <a:off x="9135132" y="6556248"/>
            <a:ext cx="381600" cy="182700"/>
          </a:xfrm>
          <a:prstGeom prst="rect">
            <a:avLst/>
          </a:prstGeom>
          <a:noFill/>
          <a:ln>
            <a:noFill/>
          </a:ln>
        </p:spPr>
        <p:txBody>
          <a:bodyPr anchorCtr="0" anchor="ctr" bIns="0" lIns="0" spcFirstLastPara="1" rIns="0" wrap="square" tIns="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ubtitle">
  <p:cSld name="Title and Subtitle">
    <p:spTree>
      <p:nvGrpSpPr>
        <p:cNvPr id="131" name="Shape 131"/>
        <p:cNvGrpSpPr/>
        <p:nvPr/>
      </p:nvGrpSpPr>
      <p:grpSpPr>
        <a:xfrm>
          <a:off x="0" y="0"/>
          <a:ext cx="0" cy="0"/>
          <a:chOff x="0" y="0"/>
          <a:chExt cx="0" cy="0"/>
        </a:xfrm>
      </p:grpSpPr>
      <p:sp>
        <p:nvSpPr>
          <p:cNvPr id="132" name="Google Shape;132;p22"/>
          <p:cNvSpPr txBox="1"/>
          <p:nvPr>
            <p:ph type="title"/>
          </p:nvPr>
        </p:nvSpPr>
        <p:spPr>
          <a:xfrm>
            <a:off x="531957" y="406401"/>
            <a:ext cx="11127900" cy="889200"/>
          </a:xfrm>
          <a:prstGeom prst="rect">
            <a:avLst/>
          </a:prstGeom>
          <a:noFill/>
          <a:ln>
            <a:noFill/>
          </a:ln>
        </p:spPr>
        <p:txBody>
          <a:bodyPr anchorCtr="0" anchor="b" bIns="0" lIns="0" spcFirstLastPara="1" rIns="0" wrap="square" tIns="0">
            <a:noAutofit/>
          </a:bodyPr>
          <a:lstStyle>
            <a:lvl1pPr lvl="0" rtl="0" algn="l">
              <a:lnSpc>
                <a:spcPct val="80000"/>
              </a:lnSpc>
              <a:spcBef>
                <a:spcPts val="0"/>
              </a:spcBef>
              <a:spcAft>
                <a:spcPts val="0"/>
              </a:spcAft>
              <a:buClr>
                <a:schemeClr val="dk1"/>
              </a:buClr>
              <a:buSzPts val="1900"/>
              <a:buNone/>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sp>
        <p:nvSpPr>
          <p:cNvPr id="133" name="Google Shape;133;p22"/>
          <p:cNvSpPr txBox="1"/>
          <p:nvPr>
            <p:ph idx="1" type="body"/>
          </p:nvPr>
        </p:nvSpPr>
        <p:spPr>
          <a:xfrm>
            <a:off x="531953" y="1373742"/>
            <a:ext cx="11127900" cy="343200"/>
          </a:xfrm>
          <a:prstGeom prst="rect">
            <a:avLst/>
          </a:prstGeom>
          <a:noFill/>
          <a:ln>
            <a:noFill/>
          </a:ln>
        </p:spPr>
        <p:txBody>
          <a:bodyPr anchorCtr="0" anchor="t" bIns="0" lIns="0" spcFirstLastPara="1" rIns="0" wrap="square" tIns="0">
            <a:noAutofit/>
          </a:bodyPr>
          <a:lstStyle>
            <a:lvl1pPr indent="-228600" lvl="0" marL="457200" rtl="0" algn="l">
              <a:lnSpc>
                <a:spcPct val="90000"/>
              </a:lnSpc>
              <a:spcBef>
                <a:spcPts val="0"/>
              </a:spcBef>
              <a:spcAft>
                <a:spcPts val="0"/>
              </a:spcAft>
              <a:buSzPts val="2400"/>
              <a:buFont typeface="Calibri"/>
              <a:buNone/>
              <a:defRPr b="1" sz="2400"/>
            </a:lvl1pPr>
            <a:lvl2pPr indent="-228600" lvl="1" marL="914400" rtl="0" algn="l">
              <a:lnSpc>
                <a:spcPct val="90000"/>
              </a:lnSpc>
              <a:spcBef>
                <a:spcPts val="800"/>
              </a:spcBef>
              <a:spcAft>
                <a:spcPts val="0"/>
              </a:spcAft>
              <a:buSzPts val="2400"/>
              <a:buFont typeface="Calibri"/>
              <a:buNone/>
              <a:defRPr sz="2400"/>
            </a:lvl2pPr>
            <a:lvl3pPr indent="-228600" lvl="2" marL="1371600" rtl="0" algn="l">
              <a:lnSpc>
                <a:spcPct val="90000"/>
              </a:lnSpc>
              <a:spcBef>
                <a:spcPts val="700"/>
              </a:spcBef>
              <a:spcAft>
                <a:spcPts val="0"/>
              </a:spcAft>
              <a:buSzPts val="2400"/>
              <a:buFont typeface="Calibri"/>
              <a:buNone/>
              <a:defRPr sz="2400"/>
            </a:lvl3pPr>
            <a:lvl4pPr indent="-228600" lvl="3" marL="1828800" rtl="0" algn="l">
              <a:lnSpc>
                <a:spcPct val="90000"/>
              </a:lnSpc>
              <a:spcBef>
                <a:spcPts val="700"/>
              </a:spcBef>
              <a:spcAft>
                <a:spcPts val="0"/>
              </a:spcAft>
              <a:buSzPts val="2400"/>
              <a:buFont typeface="Calibri"/>
              <a:buNone/>
              <a:defRPr sz="2400"/>
            </a:lvl4pPr>
            <a:lvl5pPr indent="-228600" lvl="4" marL="2286000" rtl="0" algn="l">
              <a:lnSpc>
                <a:spcPct val="90000"/>
              </a:lnSpc>
              <a:spcBef>
                <a:spcPts val="700"/>
              </a:spcBef>
              <a:spcAft>
                <a:spcPts val="0"/>
              </a:spcAft>
              <a:buSzPts val="2400"/>
              <a:buFont typeface="Calibri"/>
              <a:buNone/>
              <a:defRPr sz="2400"/>
            </a:lvl5pPr>
            <a:lvl6pPr indent="-228600" lvl="5" marL="2743200" rtl="0" algn="l">
              <a:lnSpc>
                <a:spcPct val="90000"/>
              </a:lnSpc>
              <a:spcBef>
                <a:spcPts val="700"/>
              </a:spcBef>
              <a:spcAft>
                <a:spcPts val="0"/>
              </a:spcAft>
              <a:buSzPts val="2400"/>
              <a:buFont typeface="Calibri"/>
              <a:buNone/>
              <a:defRPr sz="2400"/>
            </a:lvl6pPr>
            <a:lvl7pPr indent="-228600" lvl="6" marL="3200400" rtl="0" algn="l">
              <a:lnSpc>
                <a:spcPct val="90000"/>
              </a:lnSpc>
              <a:spcBef>
                <a:spcPts val="700"/>
              </a:spcBef>
              <a:spcAft>
                <a:spcPts val="0"/>
              </a:spcAft>
              <a:buSzPts val="2400"/>
              <a:buFont typeface="Calibri"/>
              <a:buNone/>
              <a:defRPr sz="2400"/>
            </a:lvl7pPr>
            <a:lvl8pPr indent="-228600" lvl="7" marL="3657600" rtl="0" algn="l">
              <a:lnSpc>
                <a:spcPct val="90000"/>
              </a:lnSpc>
              <a:spcBef>
                <a:spcPts val="700"/>
              </a:spcBef>
              <a:spcAft>
                <a:spcPts val="0"/>
              </a:spcAft>
              <a:buSzPts val="2400"/>
              <a:buFont typeface="Calibri"/>
              <a:buNone/>
              <a:defRPr sz="2400"/>
            </a:lvl8pPr>
            <a:lvl9pPr indent="-228600" lvl="8" marL="4114800" rtl="0" algn="l">
              <a:lnSpc>
                <a:spcPct val="90000"/>
              </a:lnSpc>
              <a:spcBef>
                <a:spcPts val="700"/>
              </a:spcBef>
              <a:spcAft>
                <a:spcPts val="0"/>
              </a:spcAft>
              <a:buSzPts val="2400"/>
              <a:buFont typeface="Calibri"/>
              <a:buNone/>
              <a:defRPr sz="2400"/>
            </a:lvl9pPr>
          </a:lstStyle>
          <a:p/>
        </p:txBody>
      </p:sp>
      <p:sp>
        <p:nvSpPr>
          <p:cNvPr id="134" name="Google Shape;134;p22"/>
          <p:cNvSpPr txBox="1"/>
          <p:nvPr>
            <p:ph idx="10" type="dt"/>
          </p:nvPr>
        </p:nvSpPr>
        <p:spPr>
          <a:xfrm>
            <a:off x="3929197" y="6556248"/>
            <a:ext cx="1226700" cy="182700"/>
          </a:xfrm>
          <a:prstGeom prst="rect">
            <a:avLst/>
          </a:prstGeom>
          <a:noFill/>
          <a:ln>
            <a:noFill/>
          </a:ln>
        </p:spPr>
        <p:txBody>
          <a:bodyPr anchorCtr="0" anchor="ctr" bIns="0" lIns="0" spcFirstLastPara="1" rIns="0" wrap="square" tIns="0">
            <a:noAutofit/>
          </a:bodyPr>
          <a:lstStyle>
            <a:lvl1pPr lvl="0" rtl="0" algn="r">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135" name="Google Shape;135;p22"/>
          <p:cNvSpPr txBox="1"/>
          <p:nvPr>
            <p:ph idx="12" type="sldNum"/>
          </p:nvPr>
        </p:nvSpPr>
        <p:spPr>
          <a:xfrm>
            <a:off x="9135132" y="6556248"/>
            <a:ext cx="381600" cy="182700"/>
          </a:xfrm>
          <a:prstGeom prst="rect">
            <a:avLst/>
          </a:prstGeom>
          <a:noFill/>
          <a:ln>
            <a:noFill/>
          </a:ln>
        </p:spPr>
        <p:txBody>
          <a:bodyPr anchorCtr="0" anchor="ctr" bIns="0" lIns="0" spcFirstLastPara="1" rIns="0" wrap="square" tIns="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p:cSld name="Content with Caption">
    <p:spTree>
      <p:nvGrpSpPr>
        <p:cNvPr id="136" name="Shape 136"/>
        <p:cNvGrpSpPr/>
        <p:nvPr/>
      </p:nvGrpSpPr>
      <p:grpSpPr>
        <a:xfrm>
          <a:off x="0" y="0"/>
          <a:ext cx="0" cy="0"/>
          <a:chOff x="0" y="0"/>
          <a:chExt cx="0" cy="0"/>
        </a:xfrm>
      </p:grpSpPr>
      <p:sp>
        <p:nvSpPr>
          <p:cNvPr id="137" name="Google Shape;137;p23"/>
          <p:cNvSpPr txBox="1"/>
          <p:nvPr>
            <p:ph type="title"/>
          </p:nvPr>
        </p:nvSpPr>
        <p:spPr>
          <a:xfrm>
            <a:off x="531957" y="406401"/>
            <a:ext cx="11127900" cy="889200"/>
          </a:xfrm>
          <a:prstGeom prst="rect">
            <a:avLst/>
          </a:prstGeom>
          <a:noFill/>
          <a:ln>
            <a:noFill/>
          </a:ln>
        </p:spPr>
        <p:txBody>
          <a:bodyPr anchorCtr="0" anchor="b" bIns="0" lIns="0" spcFirstLastPara="1" rIns="0" wrap="square" tIns="0">
            <a:noAutofit/>
          </a:bodyPr>
          <a:lstStyle>
            <a:lvl1pPr lvl="0" rtl="0" algn="l">
              <a:lnSpc>
                <a:spcPct val="80000"/>
              </a:lnSpc>
              <a:spcBef>
                <a:spcPts val="0"/>
              </a:spcBef>
              <a:spcAft>
                <a:spcPts val="0"/>
              </a:spcAft>
              <a:buClr>
                <a:schemeClr val="dk1"/>
              </a:buClr>
              <a:buSzPts val="1900"/>
              <a:buNone/>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sp>
        <p:nvSpPr>
          <p:cNvPr descr="Chart using colors from the approved palette included here" id="138" name="Google Shape;138;p23"/>
          <p:cNvSpPr txBox="1"/>
          <p:nvPr>
            <p:ph idx="1" type="body"/>
          </p:nvPr>
        </p:nvSpPr>
        <p:spPr>
          <a:xfrm>
            <a:off x="531800" y="1524000"/>
            <a:ext cx="7591500" cy="4419600"/>
          </a:xfrm>
          <a:prstGeom prst="rect">
            <a:avLst/>
          </a:prstGeom>
          <a:noFill/>
          <a:ln>
            <a:noFill/>
          </a:ln>
        </p:spPr>
        <p:txBody>
          <a:bodyPr anchorCtr="0" anchor="t" bIns="0" lIns="0" spcFirstLastPara="1" rIns="0" wrap="square" tIns="0">
            <a:noAutofit/>
          </a:bodyPr>
          <a:lstStyle>
            <a:lvl1pPr indent="-406400" lvl="0" marL="457200" rtl="0" algn="l">
              <a:lnSpc>
                <a:spcPct val="90000"/>
              </a:lnSpc>
              <a:spcBef>
                <a:spcPts val="1200"/>
              </a:spcBef>
              <a:spcAft>
                <a:spcPts val="0"/>
              </a:spcAft>
              <a:buSzPts val="2800"/>
              <a:buChar char="•"/>
              <a:defRPr sz="2800"/>
            </a:lvl1pPr>
            <a:lvl2pPr indent="-381000" lvl="1" marL="914400" rtl="0" algn="l">
              <a:lnSpc>
                <a:spcPct val="90000"/>
              </a:lnSpc>
              <a:spcBef>
                <a:spcPts val="800"/>
              </a:spcBef>
              <a:spcAft>
                <a:spcPts val="0"/>
              </a:spcAft>
              <a:buSzPts val="2400"/>
              <a:buChar char="–"/>
              <a:defRPr sz="2400"/>
            </a:lvl2pPr>
            <a:lvl3pPr indent="-355600" lvl="2" marL="1371600" rtl="0" algn="l">
              <a:lnSpc>
                <a:spcPct val="90000"/>
              </a:lnSpc>
              <a:spcBef>
                <a:spcPts val="700"/>
              </a:spcBef>
              <a:spcAft>
                <a:spcPts val="0"/>
              </a:spcAft>
              <a:buSzPts val="2000"/>
              <a:buChar char="•"/>
              <a:defRPr sz="2000"/>
            </a:lvl3pPr>
            <a:lvl4pPr indent="-349250" lvl="3" marL="1828800" rtl="0" algn="l">
              <a:lnSpc>
                <a:spcPct val="90000"/>
              </a:lnSpc>
              <a:spcBef>
                <a:spcPts val="700"/>
              </a:spcBef>
              <a:spcAft>
                <a:spcPts val="0"/>
              </a:spcAft>
              <a:buSzPts val="1900"/>
              <a:buChar char="–"/>
              <a:defRPr sz="1900"/>
            </a:lvl4pPr>
            <a:lvl5pPr indent="-330200" lvl="4" marL="2286000" rtl="0" algn="l">
              <a:lnSpc>
                <a:spcPct val="90000"/>
              </a:lnSpc>
              <a:spcBef>
                <a:spcPts val="700"/>
              </a:spcBef>
              <a:spcAft>
                <a:spcPts val="0"/>
              </a:spcAft>
              <a:buSzPts val="1600"/>
              <a:buChar char="•"/>
              <a:defRPr sz="1600"/>
            </a:lvl5pPr>
            <a:lvl6pPr indent="-330200" lvl="5" marL="2743200" rtl="0" algn="l">
              <a:lnSpc>
                <a:spcPct val="90000"/>
              </a:lnSpc>
              <a:spcBef>
                <a:spcPts val="700"/>
              </a:spcBef>
              <a:spcAft>
                <a:spcPts val="0"/>
              </a:spcAft>
              <a:buSzPts val="1600"/>
              <a:buChar char="–"/>
              <a:defRPr sz="1600"/>
            </a:lvl6pPr>
            <a:lvl7pPr indent="-330200" lvl="6" marL="3200400" rtl="0" algn="l">
              <a:lnSpc>
                <a:spcPct val="90000"/>
              </a:lnSpc>
              <a:spcBef>
                <a:spcPts val="700"/>
              </a:spcBef>
              <a:spcAft>
                <a:spcPts val="0"/>
              </a:spcAft>
              <a:buSzPts val="1600"/>
              <a:buChar char="•"/>
              <a:defRPr sz="1600"/>
            </a:lvl7pPr>
            <a:lvl8pPr indent="-330200" lvl="7" marL="3657600" rtl="0" algn="l">
              <a:lnSpc>
                <a:spcPct val="90000"/>
              </a:lnSpc>
              <a:spcBef>
                <a:spcPts val="700"/>
              </a:spcBef>
              <a:spcAft>
                <a:spcPts val="0"/>
              </a:spcAft>
              <a:buSzPts val="1600"/>
              <a:buChar char="–"/>
              <a:defRPr sz="1600"/>
            </a:lvl8pPr>
            <a:lvl9pPr indent="-330200" lvl="8" marL="4114800" rtl="0" algn="l">
              <a:lnSpc>
                <a:spcPct val="90000"/>
              </a:lnSpc>
              <a:spcBef>
                <a:spcPts val="700"/>
              </a:spcBef>
              <a:spcAft>
                <a:spcPts val="0"/>
              </a:spcAft>
              <a:buSzPts val="1600"/>
              <a:buChar char="•"/>
              <a:defRPr sz="1600"/>
            </a:lvl9pPr>
          </a:lstStyle>
          <a:p/>
        </p:txBody>
      </p:sp>
      <p:sp>
        <p:nvSpPr>
          <p:cNvPr id="139" name="Google Shape;139;p23"/>
          <p:cNvSpPr txBox="1"/>
          <p:nvPr>
            <p:ph idx="2" type="body"/>
          </p:nvPr>
        </p:nvSpPr>
        <p:spPr>
          <a:xfrm>
            <a:off x="8779575" y="1524001"/>
            <a:ext cx="2880300" cy="4419600"/>
          </a:xfrm>
          <a:prstGeom prst="rect">
            <a:avLst/>
          </a:prstGeom>
          <a:noFill/>
          <a:ln>
            <a:noFill/>
          </a:ln>
        </p:spPr>
        <p:txBody>
          <a:bodyPr anchorCtr="0" anchor="t" bIns="0" lIns="0" spcFirstLastPara="1" rIns="0" wrap="square" tIns="0">
            <a:noAutofit/>
          </a:bodyPr>
          <a:lstStyle>
            <a:lvl1pPr indent="-228600" lvl="0" marL="457200" rtl="0" algn="l">
              <a:lnSpc>
                <a:spcPct val="90000"/>
              </a:lnSpc>
              <a:spcBef>
                <a:spcPts val="1200"/>
              </a:spcBef>
              <a:spcAft>
                <a:spcPts val="0"/>
              </a:spcAft>
              <a:buSzPts val="2000"/>
              <a:buNone/>
              <a:defRPr sz="2000"/>
            </a:lvl1pPr>
            <a:lvl2pPr indent="-228600" lvl="1" marL="914400" rtl="0" algn="l">
              <a:lnSpc>
                <a:spcPct val="90000"/>
              </a:lnSpc>
              <a:spcBef>
                <a:spcPts val="800"/>
              </a:spcBef>
              <a:spcAft>
                <a:spcPts val="0"/>
              </a:spcAft>
              <a:buSzPts val="1200"/>
              <a:buNone/>
              <a:defRPr sz="1200"/>
            </a:lvl2pPr>
            <a:lvl3pPr indent="-228600" lvl="2" marL="1371600" rtl="0" algn="l">
              <a:lnSpc>
                <a:spcPct val="90000"/>
              </a:lnSpc>
              <a:spcBef>
                <a:spcPts val="700"/>
              </a:spcBef>
              <a:spcAft>
                <a:spcPts val="0"/>
              </a:spcAft>
              <a:buSzPts val="1100"/>
              <a:buNone/>
              <a:defRPr sz="1100"/>
            </a:lvl3pPr>
            <a:lvl4pPr indent="-228600" lvl="3" marL="1828800" rtl="0" algn="l">
              <a:lnSpc>
                <a:spcPct val="90000"/>
              </a:lnSpc>
              <a:spcBef>
                <a:spcPts val="700"/>
              </a:spcBef>
              <a:spcAft>
                <a:spcPts val="0"/>
              </a:spcAft>
              <a:buSzPts val="900"/>
              <a:buNone/>
              <a:defRPr sz="900"/>
            </a:lvl4pPr>
            <a:lvl5pPr indent="-228600" lvl="4" marL="2286000" rtl="0" algn="l">
              <a:lnSpc>
                <a:spcPct val="90000"/>
              </a:lnSpc>
              <a:spcBef>
                <a:spcPts val="700"/>
              </a:spcBef>
              <a:spcAft>
                <a:spcPts val="0"/>
              </a:spcAft>
              <a:buSzPts val="900"/>
              <a:buNone/>
              <a:defRPr sz="900"/>
            </a:lvl5pPr>
            <a:lvl6pPr indent="-228600" lvl="5" marL="2743200" rtl="0" algn="l">
              <a:lnSpc>
                <a:spcPct val="90000"/>
              </a:lnSpc>
              <a:spcBef>
                <a:spcPts val="700"/>
              </a:spcBef>
              <a:spcAft>
                <a:spcPts val="0"/>
              </a:spcAft>
              <a:buSzPts val="900"/>
              <a:buNone/>
              <a:defRPr sz="900"/>
            </a:lvl6pPr>
            <a:lvl7pPr indent="-228600" lvl="6" marL="3200400" rtl="0" algn="l">
              <a:lnSpc>
                <a:spcPct val="90000"/>
              </a:lnSpc>
              <a:spcBef>
                <a:spcPts val="700"/>
              </a:spcBef>
              <a:spcAft>
                <a:spcPts val="0"/>
              </a:spcAft>
              <a:buSzPts val="900"/>
              <a:buNone/>
              <a:defRPr sz="900"/>
            </a:lvl7pPr>
            <a:lvl8pPr indent="-228600" lvl="7" marL="3657600" rtl="0" algn="l">
              <a:lnSpc>
                <a:spcPct val="90000"/>
              </a:lnSpc>
              <a:spcBef>
                <a:spcPts val="700"/>
              </a:spcBef>
              <a:spcAft>
                <a:spcPts val="0"/>
              </a:spcAft>
              <a:buSzPts val="900"/>
              <a:buNone/>
              <a:defRPr sz="900"/>
            </a:lvl8pPr>
            <a:lvl9pPr indent="-228600" lvl="8" marL="4114800" rtl="0" algn="l">
              <a:lnSpc>
                <a:spcPct val="90000"/>
              </a:lnSpc>
              <a:spcBef>
                <a:spcPts val="700"/>
              </a:spcBef>
              <a:spcAft>
                <a:spcPts val="0"/>
              </a:spcAft>
              <a:buSzPts val="900"/>
              <a:buNone/>
              <a:defRPr sz="900"/>
            </a:lvl9pPr>
          </a:lstStyle>
          <a:p/>
        </p:txBody>
      </p:sp>
      <p:sp>
        <p:nvSpPr>
          <p:cNvPr id="140" name="Google Shape;140;p23"/>
          <p:cNvSpPr txBox="1"/>
          <p:nvPr>
            <p:ph idx="10" type="dt"/>
          </p:nvPr>
        </p:nvSpPr>
        <p:spPr>
          <a:xfrm>
            <a:off x="3929197" y="6556248"/>
            <a:ext cx="1226700" cy="182700"/>
          </a:xfrm>
          <a:prstGeom prst="rect">
            <a:avLst/>
          </a:prstGeom>
          <a:noFill/>
          <a:ln>
            <a:noFill/>
          </a:ln>
        </p:spPr>
        <p:txBody>
          <a:bodyPr anchorCtr="0" anchor="ctr" bIns="0" lIns="0" spcFirstLastPara="1" rIns="0" wrap="square" tIns="0">
            <a:noAutofit/>
          </a:bodyPr>
          <a:lstStyle>
            <a:lvl1pPr lvl="0" rtl="0" algn="r">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141" name="Google Shape;141;p23"/>
          <p:cNvSpPr txBox="1"/>
          <p:nvPr>
            <p:ph idx="12" type="sldNum"/>
          </p:nvPr>
        </p:nvSpPr>
        <p:spPr>
          <a:xfrm>
            <a:off x="9135132" y="6556248"/>
            <a:ext cx="381600" cy="182700"/>
          </a:xfrm>
          <a:prstGeom prst="rect">
            <a:avLst/>
          </a:prstGeom>
          <a:noFill/>
          <a:ln>
            <a:noFill/>
          </a:ln>
        </p:spPr>
        <p:txBody>
          <a:bodyPr anchorCtr="0" anchor="ctr" bIns="0" lIns="0" spcFirstLastPara="1" rIns="0" wrap="square" tIns="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p:cSld name="Picture with Caption">
    <p:spTree>
      <p:nvGrpSpPr>
        <p:cNvPr id="142" name="Shape 142"/>
        <p:cNvGrpSpPr/>
        <p:nvPr/>
      </p:nvGrpSpPr>
      <p:grpSpPr>
        <a:xfrm>
          <a:off x="0" y="0"/>
          <a:ext cx="0" cy="0"/>
          <a:chOff x="0" y="0"/>
          <a:chExt cx="0" cy="0"/>
        </a:xfrm>
      </p:grpSpPr>
      <p:sp>
        <p:nvSpPr>
          <p:cNvPr id="143" name="Google Shape;143;p24"/>
          <p:cNvSpPr txBox="1"/>
          <p:nvPr>
            <p:ph type="title"/>
          </p:nvPr>
        </p:nvSpPr>
        <p:spPr>
          <a:xfrm>
            <a:off x="531957" y="406401"/>
            <a:ext cx="11127900" cy="889200"/>
          </a:xfrm>
          <a:prstGeom prst="rect">
            <a:avLst/>
          </a:prstGeom>
          <a:noFill/>
          <a:ln>
            <a:noFill/>
          </a:ln>
        </p:spPr>
        <p:txBody>
          <a:bodyPr anchorCtr="0" anchor="b" bIns="0" lIns="0" spcFirstLastPara="1" rIns="0" wrap="square" tIns="0">
            <a:noAutofit/>
          </a:bodyPr>
          <a:lstStyle>
            <a:lvl1pPr lvl="0" rtl="0" algn="l">
              <a:lnSpc>
                <a:spcPct val="80000"/>
              </a:lnSpc>
              <a:spcBef>
                <a:spcPts val="0"/>
              </a:spcBef>
              <a:spcAft>
                <a:spcPts val="0"/>
              </a:spcAft>
              <a:buClr>
                <a:schemeClr val="dk1"/>
              </a:buClr>
              <a:buSzPts val="1900"/>
              <a:buNone/>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sp>
        <p:nvSpPr>
          <p:cNvPr descr="4-color photo can be included here" id="144" name="Google Shape;144;p24"/>
          <p:cNvSpPr/>
          <p:nvPr>
            <p:ph idx="2" type="pic"/>
          </p:nvPr>
        </p:nvSpPr>
        <p:spPr>
          <a:xfrm>
            <a:off x="531952" y="1524000"/>
            <a:ext cx="6097500" cy="4416900"/>
          </a:xfrm>
          <a:prstGeom prst="rect">
            <a:avLst/>
          </a:prstGeom>
          <a:solidFill>
            <a:schemeClr val="lt2"/>
          </a:solidFill>
          <a:ln>
            <a:noFill/>
          </a:ln>
        </p:spPr>
        <p:txBody>
          <a:bodyPr anchorCtr="0" anchor="t" bIns="0" lIns="0" spcFirstLastPara="1" rIns="0" wrap="square" tIns="182875">
            <a:noAutofit/>
          </a:bodyPr>
          <a:lstStyle>
            <a:lvl1pPr lvl="0" marR="0" rtl="0" algn="ctr">
              <a:lnSpc>
                <a:spcPct val="90000"/>
              </a:lnSpc>
              <a:spcBef>
                <a:spcPts val="1200"/>
              </a:spcBef>
              <a:spcAft>
                <a:spcPts val="0"/>
              </a:spcAft>
              <a:buClr>
                <a:srgbClr val="666666"/>
              </a:buClr>
              <a:buSzPts val="2400"/>
              <a:buFont typeface="Arial"/>
              <a:buNone/>
              <a:defRPr b="0" i="0" sz="2400" u="none" cap="none" strike="noStrike">
                <a:solidFill>
                  <a:schemeClr val="dk1"/>
                </a:solidFill>
                <a:latin typeface="Calibri"/>
                <a:ea typeface="Calibri"/>
                <a:cs typeface="Calibri"/>
                <a:sym typeface="Calibri"/>
              </a:defRPr>
            </a:lvl1pPr>
            <a:lvl2pPr lvl="1" marR="0" rtl="0" algn="l">
              <a:lnSpc>
                <a:spcPct val="90000"/>
              </a:lnSpc>
              <a:spcBef>
                <a:spcPts val="800"/>
              </a:spcBef>
              <a:spcAft>
                <a:spcPts val="0"/>
              </a:spcAft>
              <a:buClr>
                <a:srgbClr val="666666"/>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700"/>
              </a:spcBef>
              <a:spcAft>
                <a:spcPts val="0"/>
              </a:spcAft>
              <a:buClr>
                <a:srgbClr val="666666"/>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145" name="Google Shape;145;p24"/>
          <p:cNvSpPr txBox="1"/>
          <p:nvPr>
            <p:ph idx="1" type="body"/>
          </p:nvPr>
        </p:nvSpPr>
        <p:spPr>
          <a:xfrm>
            <a:off x="7010642" y="1524000"/>
            <a:ext cx="4649700" cy="4419600"/>
          </a:xfrm>
          <a:prstGeom prst="rect">
            <a:avLst/>
          </a:prstGeom>
          <a:noFill/>
          <a:ln>
            <a:noFill/>
          </a:ln>
        </p:spPr>
        <p:txBody>
          <a:bodyPr anchorCtr="0" anchor="t" bIns="0" lIns="0" spcFirstLastPara="1" rIns="0" wrap="square" tIns="0">
            <a:noAutofit/>
          </a:bodyPr>
          <a:lstStyle>
            <a:lvl1pPr indent="-228600" lvl="0" marL="457200" rtl="0" algn="l">
              <a:lnSpc>
                <a:spcPct val="90000"/>
              </a:lnSpc>
              <a:spcBef>
                <a:spcPts val="1200"/>
              </a:spcBef>
              <a:spcAft>
                <a:spcPts val="0"/>
              </a:spcAft>
              <a:buSzPts val="2000"/>
              <a:buNone/>
              <a:defRPr sz="2000"/>
            </a:lvl1pPr>
            <a:lvl2pPr indent="-228600" lvl="1" marL="914400" rtl="0" algn="l">
              <a:lnSpc>
                <a:spcPct val="90000"/>
              </a:lnSpc>
              <a:spcBef>
                <a:spcPts val="800"/>
              </a:spcBef>
              <a:spcAft>
                <a:spcPts val="0"/>
              </a:spcAft>
              <a:buSzPts val="1200"/>
              <a:buNone/>
              <a:defRPr sz="1200"/>
            </a:lvl2pPr>
            <a:lvl3pPr indent="-228600" lvl="2" marL="1371600" rtl="0" algn="l">
              <a:lnSpc>
                <a:spcPct val="90000"/>
              </a:lnSpc>
              <a:spcBef>
                <a:spcPts val="700"/>
              </a:spcBef>
              <a:spcAft>
                <a:spcPts val="0"/>
              </a:spcAft>
              <a:buSzPts val="1100"/>
              <a:buNone/>
              <a:defRPr sz="1100"/>
            </a:lvl3pPr>
            <a:lvl4pPr indent="-228600" lvl="3" marL="1828800" rtl="0" algn="l">
              <a:lnSpc>
                <a:spcPct val="90000"/>
              </a:lnSpc>
              <a:spcBef>
                <a:spcPts val="700"/>
              </a:spcBef>
              <a:spcAft>
                <a:spcPts val="0"/>
              </a:spcAft>
              <a:buSzPts val="900"/>
              <a:buNone/>
              <a:defRPr sz="900"/>
            </a:lvl4pPr>
            <a:lvl5pPr indent="-228600" lvl="4" marL="2286000" rtl="0" algn="l">
              <a:lnSpc>
                <a:spcPct val="90000"/>
              </a:lnSpc>
              <a:spcBef>
                <a:spcPts val="700"/>
              </a:spcBef>
              <a:spcAft>
                <a:spcPts val="0"/>
              </a:spcAft>
              <a:buSzPts val="900"/>
              <a:buNone/>
              <a:defRPr sz="900"/>
            </a:lvl5pPr>
            <a:lvl6pPr indent="-228600" lvl="5" marL="2743200" rtl="0" algn="l">
              <a:lnSpc>
                <a:spcPct val="90000"/>
              </a:lnSpc>
              <a:spcBef>
                <a:spcPts val="700"/>
              </a:spcBef>
              <a:spcAft>
                <a:spcPts val="0"/>
              </a:spcAft>
              <a:buSzPts val="900"/>
              <a:buNone/>
              <a:defRPr sz="900"/>
            </a:lvl6pPr>
            <a:lvl7pPr indent="-228600" lvl="6" marL="3200400" rtl="0" algn="l">
              <a:lnSpc>
                <a:spcPct val="90000"/>
              </a:lnSpc>
              <a:spcBef>
                <a:spcPts val="700"/>
              </a:spcBef>
              <a:spcAft>
                <a:spcPts val="0"/>
              </a:spcAft>
              <a:buSzPts val="900"/>
              <a:buNone/>
              <a:defRPr sz="900"/>
            </a:lvl7pPr>
            <a:lvl8pPr indent="-228600" lvl="7" marL="3657600" rtl="0" algn="l">
              <a:lnSpc>
                <a:spcPct val="90000"/>
              </a:lnSpc>
              <a:spcBef>
                <a:spcPts val="700"/>
              </a:spcBef>
              <a:spcAft>
                <a:spcPts val="0"/>
              </a:spcAft>
              <a:buSzPts val="900"/>
              <a:buNone/>
              <a:defRPr sz="900"/>
            </a:lvl8pPr>
            <a:lvl9pPr indent="-228600" lvl="8" marL="4114800" rtl="0" algn="l">
              <a:lnSpc>
                <a:spcPct val="90000"/>
              </a:lnSpc>
              <a:spcBef>
                <a:spcPts val="700"/>
              </a:spcBef>
              <a:spcAft>
                <a:spcPts val="0"/>
              </a:spcAft>
              <a:buSzPts val="900"/>
              <a:buNone/>
              <a:defRPr sz="900"/>
            </a:lvl9pPr>
          </a:lstStyle>
          <a:p/>
        </p:txBody>
      </p:sp>
      <p:sp>
        <p:nvSpPr>
          <p:cNvPr id="146" name="Google Shape;146;p24"/>
          <p:cNvSpPr txBox="1"/>
          <p:nvPr>
            <p:ph idx="10" type="dt"/>
          </p:nvPr>
        </p:nvSpPr>
        <p:spPr>
          <a:xfrm>
            <a:off x="3929197" y="6556248"/>
            <a:ext cx="1226700" cy="182700"/>
          </a:xfrm>
          <a:prstGeom prst="rect">
            <a:avLst/>
          </a:prstGeom>
          <a:noFill/>
          <a:ln>
            <a:noFill/>
          </a:ln>
        </p:spPr>
        <p:txBody>
          <a:bodyPr anchorCtr="0" anchor="ctr" bIns="0" lIns="0" spcFirstLastPara="1" rIns="0" wrap="square" tIns="0">
            <a:noAutofit/>
          </a:bodyPr>
          <a:lstStyle>
            <a:lvl1pPr lvl="0" rtl="0" algn="r">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147" name="Google Shape;147;p24"/>
          <p:cNvSpPr txBox="1"/>
          <p:nvPr>
            <p:ph idx="12" type="sldNum"/>
          </p:nvPr>
        </p:nvSpPr>
        <p:spPr>
          <a:xfrm>
            <a:off x="9135132" y="6556248"/>
            <a:ext cx="381600" cy="182700"/>
          </a:xfrm>
          <a:prstGeom prst="rect">
            <a:avLst/>
          </a:prstGeom>
          <a:noFill/>
          <a:ln>
            <a:noFill/>
          </a:ln>
        </p:spPr>
        <p:txBody>
          <a:bodyPr anchorCtr="0" anchor="ctr" bIns="0" lIns="0" spcFirstLastPara="1" rIns="0" wrap="square" tIns="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Pictures with Captions">
  <p:cSld name="Two Pictures with Captions">
    <p:spTree>
      <p:nvGrpSpPr>
        <p:cNvPr id="148" name="Shape 148"/>
        <p:cNvGrpSpPr/>
        <p:nvPr/>
      </p:nvGrpSpPr>
      <p:grpSpPr>
        <a:xfrm>
          <a:off x="0" y="0"/>
          <a:ext cx="0" cy="0"/>
          <a:chOff x="0" y="0"/>
          <a:chExt cx="0" cy="0"/>
        </a:xfrm>
      </p:grpSpPr>
      <p:sp>
        <p:nvSpPr>
          <p:cNvPr id="149" name="Google Shape;149;p25"/>
          <p:cNvSpPr txBox="1"/>
          <p:nvPr>
            <p:ph type="title"/>
          </p:nvPr>
        </p:nvSpPr>
        <p:spPr>
          <a:xfrm>
            <a:off x="531957" y="406401"/>
            <a:ext cx="11127900" cy="889200"/>
          </a:xfrm>
          <a:prstGeom prst="rect">
            <a:avLst/>
          </a:prstGeom>
          <a:noFill/>
          <a:ln>
            <a:noFill/>
          </a:ln>
        </p:spPr>
        <p:txBody>
          <a:bodyPr anchorCtr="0" anchor="b" bIns="0" lIns="0" spcFirstLastPara="1" rIns="0" wrap="square" tIns="0">
            <a:noAutofit/>
          </a:bodyPr>
          <a:lstStyle>
            <a:lvl1pPr lvl="0" rtl="0" algn="l">
              <a:lnSpc>
                <a:spcPct val="80000"/>
              </a:lnSpc>
              <a:spcBef>
                <a:spcPts val="0"/>
              </a:spcBef>
              <a:spcAft>
                <a:spcPts val="0"/>
              </a:spcAft>
              <a:buClr>
                <a:schemeClr val="dk1"/>
              </a:buClr>
              <a:buSzPts val="1900"/>
              <a:buNone/>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sp>
        <p:nvSpPr>
          <p:cNvPr descr="Two 4-color photos can be included here" id="150" name="Google Shape;150;p25"/>
          <p:cNvSpPr/>
          <p:nvPr>
            <p:ph idx="2" type="pic"/>
          </p:nvPr>
        </p:nvSpPr>
        <p:spPr>
          <a:xfrm>
            <a:off x="531951" y="1524000"/>
            <a:ext cx="5414700" cy="3474900"/>
          </a:xfrm>
          <a:prstGeom prst="rect">
            <a:avLst/>
          </a:prstGeom>
          <a:solidFill>
            <a:schemeClr val="lt2"/>
          </a:solidFill>
          <a:ln>
            <a:noFill/>
          </a:ln>
        </p:spPr>
        <p:txBody>
          <a:bodyPr anchorCtr="0" anchor="t" bIns="0" lIns="0" spcFirstLastPara="1" rIns="0" wrap="square" tIns="182875">
            <a:noAutofit/>
          </a:bodyPr>
          <a:lstStyle>
            <a:lvl1pPr lvl="0" marR="0" rtl="0" algn="ctr">
              <a:lnSpc>
                <a:spcPct val="90000"/>
              </a:lnSpc>
              <a:spcBef>
                <a:spcPts val="1200"/>
              </a:spcBef>
              <a:spcAft>
                <a:spcPts val="0"/>
              </a:spcAft>
              <a:buClr>
                <a:srgbClr val="666666"/>
              </a:buClr>
              <a:buSzPts val="2400"/>
              <a:buFont typeface="Arial"/>
              <a:buNone/>
              <a:defRPr b="0" i="0" sz="2400" u="none" cap="none" strike="noStrike">
                <a:solidFill>
                  <a:schemeClr val="dk1"/>
                </a:solidFill>
                <a:latin typeface="Calibri"/>
                <a:ea typeface="Calibri"/>
                <a:cs typeface="Calibri"/>
                <a:sym typeface="Calibri"/>
              </a:defRPr>
            </a:lvl1pPr>
            <a:lvl2pPr lvl="1" marR="0" rtl="0" algn="l">
              <a:lnSpc>
                <a:spcPct val="90000"/>
              </a:lnSpc>
              <a:spcBef>
                <a:spcPts val="800"/>
              </a:spcBef>
              <a:spcAft>
                <a:spcPts val="0"/>
              </a:spcAft>
              <a:buClr>
                <a:srgbClr val="666666"/>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700"/>
              </a:spcBef>
              <a:spcAft>
                <a:spcPts val="0"/>
              </a:spcAft>
              <a:buClr>
                <a:srgbClr val="666666"/>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151" name="Google Shape;151;p25"/>
          <p:cNvSpPr txBox="1"/>
          <p:nvPr>
            <p:ph idx="1" type="body"/>
          </p:nvPr>
        </p:nvSpPr>
        <p:spPr>
          <a:xfrm>
            <a:off x="531957" y="5105400"/>
            <a:ext cx="5411700" cy="837900"/>
          </a:xfrm>
          <a:prstGeom prst="rect">
            <a:avLst/>
          </a:prstGeom>
          <a:noFill/>
          <a:ln>
            <a:noFill/>
          </a:ln>
        </p:spPr>
        <p:txBody>
          <a:bodyPr anchorCtr="0" anchor="t" bIns="0" lIns="0" spcFirstLastPara="1" rIns="0" wrap="square" tIns="0">
            <a:noAutofit/>
          </a:bodyPr>
          <a:lstStyle>
            <a:lvl1pPr indent="-228600" lvl="0" marL="457200" rtl="0" algn="l">
              <a:lnSpc>
                <a:spcPct val="90000"/>
              </a:lnSpc>
              <a:spcBef>
                <a:spcPts val="1200"/>
              </a:spcBef>
              <a:spcAft>
                <a:spcPts val="0"/>
              </a:spcAft>
              <a:buSzPts val="1900"/>
              <a:buNone/>
              <a:defRPr sz="1900"/>
            </a:lvl1pPr>
            <a:lvl2pPr indent="-228600" lvl="1" marL="914400" rtl="0" algn="l">
              <a:lnSpc>
                <a:spcPct val="90000"/>
              </a:lnSpc>
              <a:spcBef>
                <a:spcPts val="800"/>
              </a:spcBef>
              <a:spcAft>
                <a:spcPts val="0"/>
              </a:spcAft>
              <a:buSzPts val="1200"/>
              <a:buNone/>
              <a:defRPr sz="1200"/>
            </a:lvl2pPr>
            <a:lvl3pPr indent="-228600" lvl="2" marL="1371600" rtl="0" algn="l">
              <a:lnSpc>
                <a:spcPct val="90000"/>
              </a:lnSpc>
              <a:spcBef>
                <a:spcPts val="700"/>
              </a:spcBef>
              <a:spcAft>
                <a:spcPts val="0"/>
              </a:spcAft>
              <a:buSzPts val="1100"/>
              <a:buNone/>
              <a:defRPr sz="1100"/>
            </a:lvl3pPr>
            <a:lvl4pPr indent="-228600" lvl="3" marL="1828800" rtl="0" algn="l">
              <a:lnSpc>
                <a:spcPct val="90000"/>
              </a:lnSpc>
              <a:spcBef>
                <a:spcPts val="700"/>
              </a:spcBef>
              <a:spcAft>
                <a:spcPts val="0"/>
              </a:spcAft>
              <a:buSzPts val="900"/>
              <a:buNone/>
              <a:defRPr sz="900"/>
            </a:lvl4pPr>
            <a:lvl5pPr indent="-228600" lvl="4" marL="2286000" rtl="0" algn="l">
              <a:lnSpc>
                <a:spcPct val="90000"/>
              </a:lnSpc>
              <a:spcBef>
                <a:spcPts val="700"/>
              </a:spcBef>
              <a:spcAft>
                <a:spcPts val="0"/>
              </a:spcAft>
              <a:buSzPts val="900"/>
              <a:buNone/>
              <a:defRPr sz="900"/>
            </a:lvl5pPr>
            <a:lvl6pPr indent="-228600" lvl="5" marL="2743200" rtl="0" algn="l">
              <a:lnSpc>
                <a:spcPct val="90000"/>
              </a:lnSpc>
              <a:spcBef>
                <a:spcPts val="700"/>
              </a:spcBef>
              <a:spcAft>
                <a:spcPts val="0"/>
              </a:spcAft>
              <a:buSzPts val="900"/>
              <a:buNone/>
              <a:defRPr sz="900"/>
            </a:lvl6pPr>
            <a:lvl7pPr indent="-228600" lvl="6" marL="3200400" rtl="0" algn="l">
              <a:lnSpc>
                <a:spcPct val="90000"/>
              </a:lnSpc>
              <a:spcBef>
                <a:spcPts val="700"/>
              </a:spcBef>
              <a:spcAft>
                <a:spcPts val="0"/>
              </a:spcAft>
              <a:buSzPts val="900"/>
              <a:buNone/>
              <a:defRPr sz="900"/>
            </a:lvl7pPr>
            <a:lvl8pPr indent="-228600" lvl="7" marL="3657600" rtl="0" algn="l">
              <a:lnSpc>
                <a:spcPct val="90000"/>
              </a:lnSpc>
              <a:spcBef>
                <a:spcPts val="700"/>
              </a:spcBef>
              <a:spcAft>
                <a:spcPts val="0"/>
              </a:spcAft>
              <a:buSzPts val="900"/>
              <a:buNone/>
              <a:defRPr sz="900"/>
            </a:lvl8pPr>
            <a:lvl9pPr indent="-228600" lvl="8" marL="4114800" rtl="0" algn="l">
              <a:lnSpc>
                <a:spcPct val="90000"/>
              </a:lnSpc>
              <a:spcBef>
                <a:spcPts val="700"/>
              </a:spcBef>
              <a:spcAft>
                <a:spcPts val="0"/>
              </a:spcAft>
              <a:buSzPts val="900"/>
              <a:buNone/>
              <a:defRPr sz="900"/>
            </a:lvl9pPr>
          </a:lstStyle>
          <a:p/>
        </p:txBody>
      </p:sp>
      <p:cxnSp>
        <p:nvCxnSpPr>
          <p:cNvPr id="152" name="Google Shape;152;p25"/>
          <p:cNvCxnSpPr/>
          <p:nvPr/>
        </p:nvCxnSpPr>
        <p:spPr>
          <a:xfrm>
            <a:off x="6096001" y="1524000"/>
            <a:ext cx="0" cy="4419600"/>
          </a:xfrm>
          <a:prstGeom prst="straightConnector1">
            <a:avLst/>
          </a:prstGeom>
          <a:noFill/>
          <a:ln cap="flat" cmpd="sng" w="19050">
            <a:solidFill>
              <a:schemeClr val="lt2"/>
            </a:solidFill>
            <a:prstDash val="solid"/>
            <a:miter lim="800000"/>
            <a:headEnd len="sm" w="sm" type="none"/>
            <a:tailEnd len="sm" w="sm" type="none"/>
          </a:ln>
        </p:spPr>
      </p:cxnSp>
      <p:sp>
        <p:nvSpPr>
          <p:cNvPr id="153" name="Google Shape;153;p25"/>
          <p:cNvSpPr/>
          <p:nvPr>
            <p:ph idx="3" type="pic"/>
          </p:nvPr>
        </p:nvSpPr>
        <p:spPr>
          <a:xfrm>
            <a:off x="6248439" y="1524000"/>
            <a:ext cx="5414700" cy="3474900"/>
          </a:xfrm>
          <a:prstGeom prst="rect">
            <a:avLst/>
          </a:prstGeom>
          <a:solidFill>
            <a:schemeClr val="lt2"/>
          </a:solidFill>
          <a:ln>
            <a:noFill/>
          </a:ln>
        </p:spPr>
        <p:txBody>
          <a:bodyPr anchorCtr="0" anchor="t" bIns="0" lIns="0" spcFirstLastPara="1" rIns="0" wrap="square" tIns="182875">
            <a:noAutofit/>
          </a:bodyPr>
          <a:lstStyle>
            <a:lvl1pPr lvl="0" marR="0" rtl="0" algn="ctr">
              <a:lnSpc>
                <a:spcPct val="90000"/>
              </a:lnSpc>
              <a:spcBef>
                <a:spcPts val="1200"/>
              </a:spcBef>
              <a:spcAft>
                <a:spcPts val="0"/>
              </a:spcAft>
              <a:buClr>
                <a:srgbClr val="666666"/>
              </a:buClr>
              <a:buSzPts val="2400"/>
              <a:buFont typeface="Arial"/>
              <a:buNone/>
              <a:defRPr b="0" i="0" sz="2400" u="none" cap="none" strike="noStrike">
                <a:solidFill>
                  <a:schemeClr val="dk1"/>
                </a:solidFill>
                <a:latin typeface="Calibri"/>
                <a:ea typeface="Calibri"/>
                <a:cs typeface="Calibri"/>
                <a:sym typeface="Calibri"/>
              </a:defRPr>
            </a:lvl1pPr>
            <a:lvl2pPr lvl="1" marR="0" rtl="0" algn="l">
              <a:lnSpc>
                <a:spcPct val="90000"/>
              </a:lnSpc>
              <a:spcBef>
                <a:spcPts val="800"/>
              </a:spcBef>
              <a:spcAft>
                <a:spcPts val="0"/>
              </a:spcAft>
              <a:buClr>
                <a:srgbClr val="666666"/>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700"/>
              </a:spcBef>
              <a:spcAft>
                <a:spcPts val="0"/>
              </a:spcAft>
              <a:buClr>
                <a:srgbClr val="666666"/>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154" name="Google Shape;154;p25"/>
          <p:cNvSpPr txBox="1"/>
          <p:nvPr>
            <p:ph idx="4" type="body"/>
          </p:nvPr>
        </p:nvSpPr>
        <p:spPr>
          <a:xfrm>
            <a:off x="6248444" y="5105400"/>
            <a:ext cx="5411700" cy="837900"/>
          </a:xfrm>
          <a:prstGeom prst="rect">
            <a:avLst/>
          </a:prstGeom>
          <a:noFill/>
          <a:ln>
            <a:noFill/>
          </a:ln>
        </p:spPr>
        <p:txBody>
          <a:bodyPr anchorCtr="0" anchor="t" bIns="0" lIns="0" spcFirstLastPara="1" rIns="0" wrap="square" tIns="0">
            <a:noAutofit/>
          </a:bodyPr>
          <a:lstStyle>
            <a:lvl1pPr indent="-228600" lvl="0" marL="457200" rtl="0" algn="l">
              <a:lnSpc>
                <a:spcPct val="90000"/>
              </a:lnSpc>
              <a:spcBef>
                <a:spcPts val="1200"/>
              </a:spcBef>
              <a:spcAft>
                <a:spcPts val="0"/>
              </a:spcAft>
              <a:buSzPts val="1900"/>
              <a:buNone/>
              <a:defRPr sz="1900"/>
            </a:lvl1pPr>
            <a:lvl2pPr indent="-228600" lvl="1" marL="914400" rtl="0" algn="l">
              <a:lnSpc>
                <a:spcPct val="90000"/>
              </a:lnSpc>
              <a:spcBef>
                <a:spcPts val="800"/>
              </a:spcBef>
              <a:spcAft>
                <a:spcPts val="0"/>
              </a:spcAft>
              <a:buSzPts val="1200"/>
              <a:buNone/>
              <a:defRPr sz="1200"/>
            </a:lvl2pPr>
            <a:lvl3pPr indent="-228600" lvl="2" marL="1371600" rtl="0" algn="l">
              <a:lnSpc>
                <a:spcPct val="90000"/>
              </a:lnSpc>
              <a:spcBef>
                <a:spcPts val="700"/>
              </a:spcBef>
              <a:spcAft>
                <a:spcPts val="0"/>
              </a:spcAft>
              <a:buSzPts val="1100"/>
              <a:buNone/>
              <a:defRPr sz="1100"/>
            </a:lvl3pPr>
            <a:lvl4pPr indent="-228600" lvl="3" marL="1828800" rtl="0" algn="l">
              <a:lnSpc>
                <a:spcPct val="90000"/>
              </a:lnSpc>
              <a:spcBef>
                <a:spcPts val="700"/>
              </a:spcBef>
              <a:spcAft>
                <a:spcPts val="0"/>
              </a:spcAft>
              <a:buSzPts val="900"/>
              <a:buNone/>
              <a:defRPr sz="900"/>
            </a:lvl4pPr>
            <a:lvl5pPr indent="-228600" lvl="4" marL="2286000" rtl="0" algn="l">
              <a:lnSpc>
                <a:spcPct val="90000"/>
              </a:lnSpc>
              <a:spcBef>
                <a:spcPts val="700"/>
              </a:spcBef>
              <a:spcAft>
                <a:spcPts val="0"/>
              </a:spcAft>
              <a:buSzPts val="900"/>
              <a:buNone/>
              <a:defRPr sz="900"/>
            </a:lvl5pPr>
            <a:lvl6pPr indent="-228600" lvl="5" marL="2743200" rtl="0" algn="l">
              <a:lnSpc>
                <a:spcPct val="90000"/>
              </a:lnSpc>
              <a:spcBef>
                <a:spcPts val="700"/>
              </a:spcBef>
              <a:spcAft>
                <a:spcPts val="0"/>
              </a:spcAft>
              <a:buSzPts val="900"/>
              <a:buNone/>
              <a:defRPr sz="900"/>
            </a:lvl6pPr>
            <a:lvl7pPr indent="-228600" lvl="6" marL="3200400" rtl="0" algn="l">
              <a:lnSpc>
                <a:spcPct val="90000"/>
              </a:lnSpc>
              <a:spcBef>
                <a:spcPts val="700"/>
              </a:spcBef>
              <a:spcAft>
                <a:spcPts val="0"/>
              </a:spcAft>
              <a:buSzPts val="900"/>
              <a:buNone/>
              <a:defRPr sz="900"/>
            </a:lvl7pPr>
            <a:lvl8pPr indent="-228600" lvl="7" marL="3657600" rtl="0" algn="l">
              <a:lnSpc>
                <a:spcPct val="90000"/>
              </a:lnSpc>
              <a:spcBef>
                <a:spcPts val="700"/>
              </a:spcBef>
              <a:spcAft>
                <a:spcPts val="0"/>
              </a:spcAft>
              <a:buSzPts val="900"/>
              <a:buNone/>
              <a:defRPr sz="900"/>
            </a:lvl8pPr>
            <a:lvl9pPr indent="-228600" lvl="8" marL="4114800" rtl="0" algn="l">
              <a:lnSpc>
                <a:spcPct val="90000"/>
              </a:lnSpc>
              <a:spcBef>
                <a:spcPts val="700"/>
              </a:spcBef>
              <a:spcAft>
                <a:spcPts val="0"/>
              </a:spcAft>
              <a:buSzPts val="900"/>
              <a:buNone/>
              <a:defRPr sz="900"/>
            </a:lvl9pPr>
          </a:lstStyle>
          <a:p/>
        </p:txBody>
      </p:sp>
      <p:sp>
        <p:nvSpPr>
          <p:cNvPr id="155" name="Google Shape;155;p25"/>
          <p:cNvSpPr txBox="1"/>
          <p:nvPr>
            <p:ph idx="10" type="dt"/>
          </p:nvPr>
        </p:nvSpPr>
        <p:spPr>
          <a:xfrm>
            <a:off x="3929197" y="6556248"/>
            <a:ext cx="1226700" cy="182700"/>
          </a:xfrm>
          <a:prstGeom prst="rect">
            <a:avLst/>
          </a:prstGeom>
          <a:noFill/>
          <a:ln>
            <a:noFill/>
          </a:ln>
        </p:spPr>
        <p:txBody>
          <a:bodyPr anchorCtr="0" anchor="ctr" bIns="0" lIns="0" spcFirstLastPara="1" rIns="0" wrap="square" tIns="0">
            <a:noAutofit/>
          </a:bodyPr>
          <a:lstStyle>
            <a:lvl1pPr lvl="0" rtl="0" algn="r">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156" name="Google Shape;156;p25"/>
          <p:cNvSpPr txBox="1"/>
          <p:nvPr>
            <p:ph idx="12" type="sldNum"/>
          </p:nvPr>
        </p:nvSpPr>
        <p:spPr>
          <a:xfrm>
            <a:off x="9135132" y="6556248"/>
            <a:ext cx="381600" cy="182700"/>
          </a:xfrm>
          <a:prstGeom prst="rect">
            <a:avLst/>
          </a:prstGeom>
          <a:noFill/>
          <a:ln>
            <a:noFill/>
          </a:ln>
        </p:spPr>
        <p:txBody>
          <a:bodyPr anchorCtr="0" anchor="ctr" bIns="0" lIns="0" spcFirstLastPara="1" rIns="0" wrap="square" tIns="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Pictures with Captions">
  <p:cSld name="Three Pictures with Captions">
    <p:spTree>
      <p:nvGrpSpPr>
        <p:cNvPr id="157" name="Shape 157"/>
        <p:cNvGrpSpPr/>
        <p:nvPr/>
      </p:nvGrpSpPr>
      <p:grpSpPr>
        <a:xfrm>
          <a:off x="0" y="0"/>
          <a:ext cx="0" cy="0"/>
          <a:chOff x="0" y="0"/>
          <a:chExt cx="0" cy="0"/>
        </a:xfrm>
      </p:grpSpPr>
      <p:sp>
        <p:nvSpPr>
          <p:cNvPr id="158" name="Google Shape;158;p26"/>
          <p:cNvSpPr txBox="1"/>
          <p:nvPr>
            <p:ph type="title"/>
          </p:nvPr>
        </p:nvSpPr>
        <p:spPr>
          <a:xfrm>
            <a:off x="531957" y="406401"/>
            <a:ext cx="11127900" cy="889200"/>
          </a:xfrm>
          <a:prstGeom prst="rect">
            <a:avLst/>
          </a:prstGeom>
          <a:noFill/>
          <a:ln>
            <a:noFill/>
          </a:ln>
        </p:spPr>
        <p:txBody>
          <a:bodyPr anchorCtr="0" anchor="b" bIns="0" lIns="0" spcFirstLastPara="1" rIns="0" wrap="square" tIns="0">
            <a:noAutofit/>
          </a:bodyPr>
          <a:lstStyle>
            <a:lvl1pPr lvl="0" rtl="0" algn="l">
              <a:lnSpc>
                <a:spcPct val="80000"/>
              </a:lnSpc>
              <a:spcBef>
                <a:spcPts val="0"/>
              </a:spcBef>
              <a:spcAft>
                <a:spcPts val="0"/>
              </a:spcAft>
              <a:buClr>
                <a:schemeClr val="dk1"/>
              </a:buClr>
              <a:buSzPts val="1900"/>
              <a:buNone/>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sp>
        <p:nvSpPr>
          <p:cNvPr descr="Three 4-color photos can be included here" id="159" name="Google Shape;159;p26"/>
          <p:cNvSpPr/>
          <p:nvPr>
            <p:ph idx="2" type="pic"/>
          </p:nvPr>
        </p:nvSpPr>
        <p:spPr>
          <a:xfrm>
            <a:off x="531959" y="1524000"/>
            <a:ext cx="3475500" cy="3048000"/>
          </a:xfrm>
          <a:prstGeom prst="rect">
            <a:avLst/>
          </a:prstGeom>
          <a:solidFill>
            <a:schemeClr val="lt2"/>
          </a:solidFill>
          <a:ln>
            <a:noFill/>
          </a:ln>
        </p:spPr>
        <p:txBody>
          <a:bodyPr anchorCtr="0" anchor="t" bIns="0" lIns="0" spcFirstLastPara="1" rIns="0" wrap="square" tIns="182875">
            <a:noAutofit/>
          </a:bodyPr>
          <a:lstStyle>
            <a:lvl1pPr lvl="0" marR="0" rtl="0" algn="ctr">
              <a:lnSpc>
                <a:spcPct val="90000"/>
              </a:lnSpc>
              <a:spcBef>
                <a:spcPts val="1200"/>
              </a:spcBef>
              <a:spcAft>
                <a:spcPts val="0"/>
              </a:spcAft>
              <a:buClr>
                <a:srgbClr val="666666"/>
              </a:buClr>
              <a:buSzPts val="2400"/>
              <a:buFont typeface="Arial"/>
              <a:buNone/>
              <a:defRPr b="0" i="0" sz="2400" u="none" cap="none" strike="noStrike">
                <a:solidFill>
                  <a:schemeClr val="dk1"/>
                </a:solidFill>
                <a:latin typeface="Calibri"/>
                <a:ea typeface="Calibri"/>
                <a:cs typeface="Calibri"/>
                <a:sym typeface="Calibri"/>
              </a:defRPr>
            </a:lvl1pPr>
            <a:lvl2pPr lvl="1" marR="0" rtl="0" algn="l">
              <a:lnSpc>
                <a:spcPct val="90000"/>
              </a:lnSpc>
              <a:spcBef>
                <a:spcPts val="800"/>
              </a:spcBef>
              <a:spcAft>
                <a:spcPts val="0"/>
              </a:spcAft>
              <a:buClr>
                <a:srgbClr val="666666"/>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700"/>
              </a:spcBef>
              <a:spcAft>
                <a:spcPts val="0"/>
              </a:spcAft>
              <a:buClr>
                <a:srgbClr val="666666"/>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160" name="Google Shape;160;p26"/>
          <p:cNvSpPr txBox="1"/>
          <p:nvPr>
            <p:ph idx="1" type="body"/>
          </p:nvPr>
        </p:nvSpPr>
        <p:spPr>
          <a:xfrm>
            <a:off x="531957" y="4701398"/>
            <a:ext cx="3475500" cy="1242300"/>
          </a:xfrm>
          <a:prstGeom prst="rect">
            <a:avLst/>
          </a:prstGeom>
          <a:noFill/>
          <a:ln>
            <a:noFill/>
          </a:ln>
        </p:spPr>
        <p:txBody>
          <a:bodyPr anchorCtr="0" anchor="t" bIns="0" lIns="0" spcFirstLastPara="1" rIns="0" wrap="square" tIns="0">
            <a:noAutofit/>
          </a:bodyPr>
          <a:lstStyle>
            <a:lvl1pPr indent="-228600" lvl="0" marL="457200" rtl="0" algn="l">
              <a:lnSpc>
                <a:spcPct val="90000"/>
              </a:lnSpc>
              <a:spcBef>
                <a:spcPts val="1200"/>
              </a:spcBef>
              <a:spcAft>
                <a:spcPts val="0"/>
              </a:spcAft>
              <a:buSzPts val="1900"/>
              <a:buNone/>
              <a:defRPr sz="1900"/>
            </a:lvl1pPr>
            <a:lvl2pPr indent="-228600" lvl="1" marL="914400" rtl="0" algn="l">
              <a:lnSpc>
                <a:spcPct val="90000"/>
              </a:lnSpc>
              <a:spcBef>
                <a:spcPts val="800"/>
              </a:spcBef>
              <a:spcAft>
                <a:spcPts val="0"/>
              </a:spcAft>
              <a:buSzPts val="1200"/>
              <a:buNone/>
              <a:defRPr sz="1200"/>
            </a:lvl2pPr>
            <a:lvl3pPr indent="-228600" lvl="2" marL="1371600" rtl="0" algn="l">
              <a:lnSpc>
                <a:spcPct val="90000"/>
              </a:lnSpc>
              <a:spcBef>
                <a:spcPts val="700"/>
              </a:spcBef>
              <a:spcAft>
                <a:spcPts val="0"/>
              </a:spcAft>
              <a:buSzPts val="1100"/>
              <a:buNone/>
              <a:defRPr sz="1100"/>
            </a:lvl3pPr>
            <a:lvl4pPr indent="-228600" lvl="3" marL="1828800" rtl="0" algn="l">
              <a:lnSpc>
                <a:spcPct val="90000"/>
              </a:lnSpc>
              <a:spcBef>
                <a:spcPts val="700"/>
              </a:spcBef>
              <a:spcAft>
                <a:spcPts val="0"/>
              </a:spcAft>
              <a:buSzPts val="900"/>
              <a:buNone/>
              <a:defRPr sz="900"/>
            </a:lvl4pPr>
            <a:lvl5pPr indent="-228600" lvl="4" marL="2286000" rtl="0" algn="l">
              <a:lnSpc>
                <a:spcPct val="90000"/>
              </a:lnSpc>
              <a:spcBef>
                <a:spcPts val="700"/>
              </a:spcBef>
              <a:spcAft>
                <a:spcPts val="0"/>
              </a:spcAft>
              <a:buSzPts val="900"/>
              <a:buNone/>
              <a:defRPr sz="900"/>
            </a:lvl5pPr>
            <a:lvl6pPr indent="-228600" lvl="5" marL="2743200" rtl="0" algn="l">
              <a:lnSpc>
                <a:spcPct val="90000"/>
              </a:lnSpc>
              <a:spcBef>
                <a:spcPts val="700"/>
              </a:spcBef>
              <a:spcAft>
                <a:spcPts val="0"/>
              </a:spcAft>
              <a:buSzPts val="900"/>
              <a:buNone/>
              <a:defRPr sz="900"/>
            </a:lvl6pPr>
            <a:lvl7pPr indent="-228600" lvl="6" marL="3200400" rtl="0" algn="l">
              <a:lnSpc>
                <a:spcPct val="90000"/>
              </a:lnSpc>
              <a:spcBef>
                <a:spcPts val="700"/>
              </a:spcBef>
              <a:spcAft>
                <a:spcPts val="0"/>
              </a:spcAft>
              <a:buSzPts val="900"/>
              <a:buNone/>
              <a:defRPr sz="900"/>
            </a:lvl7pPr>
            <a:lvl8pPr indent="-228600" lvl="7" marL="3657600" rtl="0" algn="l">
              <a:lnSpc>
                <a:spcPct val="90000"/>
              </a:lnSpc>
              <a:spcBef>
                <a:spcPts val="700"/>
              </a:spcBef>
              <a:spcAft>
                <a:spcPts val="0"/>
              </a:spcAft>
              <a:buSzPts val="900"/>
              <a:buNone/>
              <a:defRPr sz="900"/>
            </a:lvl8pPr>
            <a:lvl9pPr indent="-228600" lvl="8" marL="4114800" rtl="0" algn="l">
              <a:lnSpc>
                <a:spcPct val="90000"/>
              </a:lnSpc>
              <a:spcBef>
                <a:spcPts val="700"/>
              </a:spcBef>
              <a:spcAft>
                <a:spcPts val="0"/>
              </a:spcAft>
              <a:buSzPts val="900"/>
              <a:buNone/>
              <a:defRPr sz="900"/>
            </a:lvl9pPr>
          </a:lstStyle>
          <a:p/>
        </p:txBody>
      </p:sp>
      <p:cxnSp>
        <p:nvCxnSpPr>
          <p:cNvPr id="161" name="Google Shape;161;p26"/>
          <p:cNvCxnSpPr/>
          <p:nvPr/>
        </p:nvCxnSpPr>
        <p:spPr>
          <a:xfrm>
            <a:off x="4190502" y="1524000"/>
            <a:ext cx="0" cy="4419600"/>
          </a:xfrm>
          <a:prstGeom prst="straightConnector1">
            <a:avLst/>
          </a:prstGeom>
          <a:noFill/>
          <a:ln cap="flat" cmpd="sng" w="19050">
            <a:solidFill>
              <a:schemeClr val="lt2"/>
            </a:solidFill>
            <a:prstDash val="solid"/>
            <a:miter lim="800000"/>
            <a:headEnd len="sm" w="sm" type="none"/>
            <a:tailEnd len="sm" w="sm" type="none"/>
          </a:ln>
        </p:spPr>
      </p:cxnSp>
      <p:sp>
        <p:nvSpPr>
          <p:cNvPr id="162" name="Google Shape;162;p26"/>
          <p:cNvSpPr/>
          <p:nvPr>
            <p:ph idx="3" type="pic"/>
          </p:nvPr>
        </p:nvSpPr>
        <p:spPr>
          <a:xfrm>
            <a:off x="4358193" y="1524000"/>
            <a:ext cx="3475500" cy="3048000"/>
          </a:xfrm>
          <a:prstGeom prst="rect">
            <a:avLst/>
          </a:prstGeom>
          <a:solidFill>
            <a:schemeClr val="lt2"/>
          </a:solidFill>
          <a:ln>
            <a:noFill/>
          </a:ln>
        </p:spPr>
        <p:txBody>
          <a:bodyPr anchorCtr="0" anchor="t" bIns="0" lIns="0" spcFirstLastPara="1" rIns="0" wrap="square" tIns="182875">
            <a:noAutofit/>
          </a:bodyPr>
          <a:lstStyle>
            <a:lvl1pPr lvl="0" marR="0" rtl="0" algn="ctr">
              <a:lnSpc>
                <a:spcPct val="90000"/>
              </a:lnSpc>
              <a:spcBef>
                <a:spcPts val="1200"/>
              </a:spcBef>
              <a:spcAft>
                <a:spcPts val="0"/>
              </a:spcAft>
              <a:buClr>
                <a:srgbClr val="666666"/>
              </a:buClr>
              <a:buSzPts val="2400"/>
              <a:buFont typeface="Arial"/>
              <a:buNone/>
              <a:defRPr b="0" i="0" sz="2400" u="none" cap="none" strike="noStrike">
                <a:solidFill>
                  <a:schemeClr val="dk1"/>
                </a:solidFill>
                <a:latin typeface="Calibri"/>
                <a:ea typeface="Calibri"/>
                <a:cs typeface="Calibri"/>
                <a:sym typeface="Calibri"/>
              </a:defRPr>
            </a:lvl1pPr>
            <a:lvl2pPr lvl="1" marR="0" rtl="0" algn="l">
              <a:lnSpc>
                <a:spcPct val="90000"/>
              </a:lnSpc>
              <a:spcBef>
                <a:spcPts val="800"/>
              </a:spcBef>
              <a:spcAft>
                <a:spcPts val="0"/>
              </a:spcAft>
              <a:buClr>
                <a:srgbClr val="666666"/>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700"/>
              </a:spcBef>
              <a:spcAft>
                <a:spcPts val="0"/>
              </a:spcAft>
              <a:buClr>
                <a:srgbClr val="666666"/>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163" name="Google Shape;163;p26"/>
          <p:cNvSpPr txBox="1"/>
          <p:nvPr>
            <p:ph idx="4" type="body"/>
          </p:nvPr>
        </p:nvSpPr>
        <p:spPr>
          <a:xfrm>
            <a:off x="4358193" y="4701398"/>
            <a:ext cx="3475500" cy="1242300"/>
          </a:xfrm>
          <a:prstGeom prst="rect">
            <a:avLst/>
          </a:prstGeom>
          <a:noFill/>
          <a:ln>
            <a:noFill/>
          </a:ln>
        </p:spPr>
        <p:txBody>
          <a:bodyPr anchorCtr="0" anchor="t" bIns="0" lIns="0" spcFirstLastPara="1" rIns="0" wrap="square" tIns="0">
            <a:noAutofit/>
          </a:bodyPr>
          <a:lstStyle>
            <a:lvl1pPr indent="-228600" lvl="0" marL="457200" rtl="0" algn="l">
              <a:lnSpc>
                <a:spcPct val="90000"/>
              </a:lnSpc>
              <a:spcBef>
                <a:spcPts val="1200"/>
              </a:spcBef>
              <a:spcAft>
                <a:spcPts val="0"/>
              </a:spcAft>
              <a:buSzPts val="1900"/>
              <a:buNone/>
              <a:defRPr sz="1900"/>
            </a:lvl1pPr>
            <a:lvl2pPr indent="-228600" lvl="1" marL="914400" rtl="0" algn="l">
              <a:lnSpc>
                <a:spcPct val="90000"/>
              </a:lnSpc>
              <a:spcBef>
                <a:spcPts val="800"/>
              </a:spcBef>
              <a:spcAft>
                <a:spcPts val="0"/>
              </a:spcAft>
              <a:buSzPts val="1200"/>
              <a:buNone/>
              <a:defRPr sz="1200"/>
            </a:lvl2pPr>
            <a:lvl3pPr indent="-228600" lvl="2" marL="1371600" rtl="0" algn="l">
              <a:lnSpc>
                <a:spcPct val="90000"/>
              </a:lnSpc>
              <a:spcBef>
                <a:spcPts val="700"/>
              </a:spcBef>
              <a:spcAft>
                <a:spcPts val="0"/>
              </a:spcAft>
              <a:buSzPts val="1100"/>
              <a:buNone/>
              <a:defRPr sz="1100"/>
            </a:lvl3pPr>
            <a:lvl4pPr indent="-228600" lvl="3" marL="1828800" rtl="0" algn="l">
              <a:lnSpc>
                <a:spcPct val="90000"/>
              </a:lnSpc>
              <a:spcBef>
                <a:spcPts val="700"/>
              </a:spcBef>
              <a:spcAft>
                <a:spcPts val="0"/>
              </a:spcAft>
              <a:buSzPts val="900"/>
              <a:buNone/>
              <a:defRPr sz="900"/>
            </a:lvl4pPr>
            <a:lvl5pPr indent="-228600" lvl="4" marL="2286000" rtl="0" algn="l">
              <a:lnSpc>
                <a:spcPct val="90000"/>
              </a:lnSpc>
              <a:spcBef>
                <a:spcPts val="700"/>
              </a:spcBef>
              <a:spcAft>
                <a:spcPts val="0"/>
              </a:spcAft>
              <a:buSzPts val="900"/>
              <a:buNone/>
              <a:defRPr sz="900"/>
            </a:lvl5pPr>
            <a:lvl6pPr indent="-228600" lvl="5" marL="2743200" rtl="0" algn="l">
              <a:lnSpc>
                <a:spcPct val="90000"/>
              </a:lnSpc>
              <a:spcBef>
                <a:spcPts val="700"/>
              </a:spcBef>
              <a:spcAft>
                <a:spcPts val="0"/>
              </a:spcAft>
              <a:buSzPts val="900"/>
              <a:buNone/>
              <a:defRPr sz="900"/>
            </a:lvl6pPr>
            <a:lvl7pPr indent="-228600" lvl="6" marL="3200400" rtl="0" algn="l">
              <a:lnSpc>
                <a:spcPct val="90000"/>
              </a:lnSpc>
              <a:spcBef>
                <a:spcPts val="700"/>
              </a:spcBef>
              <a:spcAft>
                <a:spcPts val="0"/>
              </a:spcAft>
              <a:buSzPts val="900"/>
              <a:buNone/>
              <a:defRPr sz="900"/>
            </a:lvl7pPr>
            <a:lvl8pPr indent="-228600" lvl="7" marL="3657600" rtl="0" algn="l">
              <a:lnSpc>
                <a:spcPct val="90000"/>
              </a:lnSpc>
              <a:spcBef>
                <a:spcPts val="700"/>
              </a:spcBef>
              <a:spcAft>
                <a:spcPts val="0"/>
              </a:spcAft>
              <a:buSzPts val="900"/>
              <a:buNone/>
              <a:defRPr sz="900"/>
            </a:lvl8pPr>
            <a:lvl9pPr indent="-228600" lvl="8" marL="4114800" rtl="0" algn="l">
              <a:lnSpc>
                <a:spcPct val="90000"/>
              </a:lnSpc>
              <a:spcBef>
                <a:spcPts val="700"/>
              </a:spcBef>
              <a:spcAft>
                <a:spcPts val="0"/>
              </a:spcAft>
              <a:buSzPts val="900"/>
              <a:buNone/>
              <a:defRPr sz="900"/>
            </a:lvl9pPr>
          </a:lstStyle>
          <a:p/>
        </p:txBody>
      </p:sp>
      <p:cxnSp>
        <p:nvCxnSpPr>
          <p:cNvPr id="164" name="Google Shape;164;p26"/>
          <p:cNvCxnSpPr/>
          <p:nvPr/>
        </p:nvCxnSpPr>
        <p:spPr>
          <a:xfrm>
            <a:off x="8001496" y="1524000"/>
            <a:ext cx="0" cy="4419600"/>
          </a:xfrm>
          <a:prstGeom prst="straightConnector1">
            <a:avLst/>
          </a:prstGeom>
          <a:noFill/>
          <a:ln cap="flat" cmpd="sng" w="19050">
            <a:solidFill>
              <a:schemeClr val="lt2"/>
            </a:solidFill>
            <a:prstDash val="solid"/>
            <a:miter lim="800000"/>
            <a:headEnd len="sm" w="sm" type="none"/>
            <a:tailEnd len="sm" w="sm" type="none"/>
          </a:ln>
        </p:spPr>
      </p:cxnSp>
      <p:sp>
        <p:nvSpPr>
          <p:cNvPr id="165" name="Google Shape;165;p26"/>
          <p:cNvSpPr/>
          <p:nvPr>
            <p:ph idx="5" type="pic"/>
          </p:nvPr>
        </p:nvSpPr>
        <p:spPr>
          <a:xfrm>
            <a:off x="8184428" y="1524000"/>
            <a:ext cx="3475500" cy="3048000"/>
          </a:xfrm>
          <a:prstGeom prst="rect">
            <a:avLst/>
          </a:prstGeom>
          <a:solidFill>
            <a:schemeClr val="lt2"/>
          </a:solidFill>
          <a:ln>
            <a:noFill/>
          </a:ln>
        </p:spPr>
        <p:txBody>
          <a:bodyPr anchorCtr="0" anchor="t" bIns="0" lIns="0" spcFirstLastPara="1" rIns="0" wrap="square" tIns="182875">
            <a:noAutofit/>
          </a:bodyPr>
          <a:lstStyle>
            <a:lvl1pPr lvl="0" marR="0" rtl="0" algn="ctr">
              <a:lnSpc>
                <a:spcPct val="90000"/>
              </a:lnSpc>
              <a:spcBef>
                <a:spcPts val="1200"/>
              </a:spcBef>
              <a:spcAft>
                <a:spcPts val="0"/>
              </a:spcAft>
              <a:buClr>
                <a:srgbClr val="666666"/>
              </a:buClr>
              <a:buSzPts val="2400"/>
              <a:buFont typeface="Arial"/>
              <a:buNone/>
              <a:defRPr b="0" i="0" sz="2400" u="none" cap="none" strike="noStrike">
                <a:solidFill>
                  <a:schemeClr val="dk1"/>
                </a:solidFill>
                <a:latin typeface="Calibri"/>
                <a:ea typeface="Calibri"/>
                <a:cs typeface="Calibri"/>
                <a:sym typeface="Calibri"/>
              </a:defRPr>
            </a:lvl1pPr>
            <a:lvl2pPr lvl="1" marR="0" rtl="0" algn="l">
              <a:lnSpc>
                <a:spcPct val="90000"/>
              </a:lnSpc>
              <a:spcBef>
                <a:spcPts val="800"/>
              </a:spcBef>
              <a:spcAft>
                <a:spcPts val="0"/>
              </a:spcAft>
              <a:buClr>
                <a:srgbClr val="666666"/>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700"/>
              </a:spcBef>
              <a:spcAft>
                <a:spcPts val="0"/>
              </a:spcAft>
              <a:buClr>
                <a:srgbClr val="666666"/>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166" name="Google Shape;166;p26"/>
          <p:cNvSpPr txBox="1"/>
          <p:nvPr>
            <p:ph idx="6" type="body"/>
          </p:nvPr>
        </p:nvSpPr>
        <p:spPr>
          <a:xfrm>
            <a:off x="8184428" y="4701398"/>
            <a:ext cx="3475500" cy="1242300"/>
          </a:xfrm>
          <a:prstGeom prst="rect">
            <a:avLst/>
          </a:prstGeom>
          <a:noFill/>
          <a:ln>
            <a:noFill/>
          </a:ln>
        </p:spPr>
        <p:txBody>
          <a:bodyPr anchorCtr="0" anchor="t" bIns="0" lIns="0" spcFirstLastPara="1" rIns="0" wrap="square" tIns="0">
            <a:noAutofit/>
          </a:bodyPr>
          <a:lstStyle>
            <a:lvl1pPr indent="-228600" lvl="0" marL="457200" rtl="0" algn="l">
              <a:lnSpc>
                <a:spcPct val="90000"/>
              </a:lnSpc>
              <a:spcBef>
                <a:spcPts val="1200"/>
              </a:spcBef>
              <a:spcAft>
                <a:spcPts val="0"/>
              </a:spcAft>
              <a:buSzPts val="1900"/>
              <a:buNone/>
              <a:defRPr sz="1900"/>
            </a:lvl1pPr>
            <a:lvl2pPr indent="-228600" lvl="1" marL="914400" rtl="0" algn="l">
              <a:lnSpc>
                <a:spcPct val="90000"/>
              </a:lnSpc>
              <a:spcBef>
                <a:spcPts val="800"/>
              </a:spcBef>
              <a:spcAft>
                <a:spcPts val="0"/>
              </a:spcAft>
              <a:buSzPts val="1200"/>
              <a:buNone/>
              <a:defRPr sz="1200"/>
            </a:lvl2pPr>
            <a:lvl3pPr indent="-228600" lvl="2" marL="1371600" rtl="0" algn="l">
              <a:lnSpc>
                <a:spcPct val="90000"/>
              </a:lnSpc>
              <a:spcBef>
                <a:spcPts val="700"/>
              </a:spcBef>
              <a:spcAft>
                <a:spcPts val="0"/>
              </a:spcAft>
              <a:buSzPts val="1100"/>
              <a:buNone/>
              <a:defRPr sz="1100"/>
            </a:lvl3pPr>
            <a:lvl4pPr indent="-228600" lvl="3" marL="1828800" rtl="0" algn="l">
              <a:lnSpc>
                <a:spcPct val="90000"/>
              </a:lnSpc>
              <a:spcBef>
                <a:spcPts val="700"/>
              </a:spcBef>
              <a:spcAft>
                <a:spcPts val="0"/>
              </a:spcAft>
              <a:buSzPts val="900"/>
              <a:buNone/>
              <a:defRPr sz="900"/>
            </a:lvl4pPr>
            <a:lvl5pPr indent="-228600" lvl="4" marL="2286000" rtl="0" algn="l">
              <a:lnSpc>
                <a:spcPct val="90000"/>
              </a:lnSpc>
              <a:spcBef>
                <a:spcPts val="700"/>
              </a:spcBef>
              <a:spcAft>
                <a:spcPts val="0"/>
              </a:spcAft>
              <a:buSzPts val="900"/>
              <a:buNone/>
              <a:defRPr sz="900"/>
            </a:lvl5pPr>
            <a:lvl6pPr indent="-228600" lvl="5" marL="2743200" rtl="0" algn="l">
              <a:lnSpc>
                <a:spcPct val="90000"/>
              </a:lnSpc>
              <a:spcBef>
                <a:spcPts val="700"/>
              </a:spcBef>
              <a:spcAft>
                <a:spcPts val="0"/>
              </a:spcAft>
              <a:buSzPts val="900"/>
              <a:buNone/>
              <a:defRPr sz="900"/>
            </a:lvl6pPr>
            <a:lvl7pPr indent="-228600" lvl="6" marL="3200400" rtl="0" algn="l">
              <a:lnSpc>
                <a:spcPct val="90000"/>
              </a:lnSpc>
              <a:spcBef>
                <a:spcPts val="700"/>
              </a:spcBef>
              <a:spcAft>
                <a:spcPts val="0"/>
              </a:spcAft>
              <a:buSzPts val="900"/>
              <a:buNone/>
              <a:defRPr sz="900"/>
            </a:lvl7pPr>
            <a:lvl8pPr indent="-228600" lvl="7" marL="3657600" rtl="0" algn="l">
              <a:lnSpc>
                <a:spcPct val="90000"/>
              </a:lnSpc>
              <a:spcBef>
                <a:spcPts val="700"/>
              </a:spcBef>
              <a:spcAft>
                <a:spcPts val="0"/>
              </a:spcAft>
              <a:buSzPts val="900"/>
              <a:buNone/>
              <a:defRPr sz="900"/>
            </a:lvl8pPr>
            <a:lvl9pPr indent="-228600" lvl="8" marL="4114800" rtl="0" algn="l">
              <a:lnSpc>
                <a:spcPct val="90000"/>
              </a:lnSpc>
              <a:spcBef>
                <a:spcPts val="700"/>
              </a:spcBef>
              <a:spcAft>
                <a:spcPts val="0"/>
              </a:spcAft>
              <a:buSzPts val="900"/>
              <a:buNone/>
              <a:defRPr sz="900"/>
            </a:lvl9pPr>
          </a:lstStyle>
          <a:p/>
        </p:txBody>
      </p:sp>
      <p:sp>
        <p:nvSpPr>
          <p:cNvPr id="167" name="Google Shape;167;p26"/>
          <p:cNvSpPr txBox="1"/>
          <p:nvPr>
            <p:ph idx="10" type="dt"/>
          </p:nvPr>
        </p:nvSpPr>
        <p:spPr>
          <a:xfrm>
            <a:off x="3929197" y="6556248"/>
            <a:ext cx="1226700" cy="182700"/>
          </a:xfrm>
          <a:prstGeom prst="rect">
            <a:avLst/>
          </a:prstGeom>
          <a:noFill/>
          <a:ln>
            <a:noFill/>
          </a:ln>
        </p:spPr>
        <p:txBody>
          <a:bodyPr anchorCtr="0" anchor="ctr" bIns="0" lIns="0" spcFirstLastPara="1" rIns="0" wrap="square" tIns="0">
            <a:noAutofit/>
          </a:bodyPr>
          <a:lstStyle>
            <a:lvl1pPr lvl="0" rtl="0" algn="r">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168" name="Google Shape;168;p26"/>
          <p:cNvSpPr txBox="1"/>
          <p:nvPr>
            <p:ph idx="12" type="sldNum"/>
          </p:nvPr>
        </p:nvSpPr>
        <p:spPr>
          <a:xfrm>
            <a:off x="9135132" y="6556248"/>
            <a:ext cx="381600" cy="182700"/>
          </a:xfrm>
          <a:prstGeom prst="rect">
            <a:avLst/>
          </a:prstGeom>
          <a:noFill/>
          <a:ln>
            <a:noFill/>
          </a:ln>
        </p:spPr>
        <p:txBody>
          <a:bodyPr anchorCtr="0" anchor="ctr" bIns="0" lIns="0" spcFirstLastPara="1" rIns="0" wrap="square" tIns="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fe Harbor Back">
  <p:cSld name="Safe Harbor Back">
    <p:spTree>
      <p:nvGrpSpPr>
        <p:cNvPr id="169" name="Shape 169"/>
        <p:cNvGrpSpPr/>
        <p:nvPr/>
      </p:nvGrpSpPr>
      <p:grpSpPr>
        <a:xfrm>
          <a:off x="0" y="0"/>
          <a:ext cx="0" cy="0"/>
          <a:chOff x="0" y="0"/>
          <a:chExt cx="0" cy="0"/>
        </a:xfrm>
      </p:grpSpPr>
      <p:sp>
        <p:nvSpPr>
          <p:cNvPr id="170" name="Google Shape;170;p27"/>
          <p:cNvSpPr txBox="1"/>
          <p:nvPr/>
        </p:nvSpPr>
        <p:spPr>
          <a:xfrm>
            <a:off x="531957" y="1371600"/>
            <a:ext cx="11127900" cy="889200"/>
          </a:xfrm>
          <a:prstGeom prst="rect">
            <a:avLst/>
          </a:prstGeom>
          <a:noFill/>
          <a:ln>
            <a:noFill/>
          </a:ln>
        </p:spPr>
        <p:txBody>
          <a:bodyPr anchorCtr="0" anchor="b" bIns="0" lIns="0" spcFirstLastPara="1" rIns="0" wrap="square" tIns="0">
            <a:noAutofit/>
          </a:bodyPr>
          <a:lstStyle/>
          <a:p>
            <a:pPr indent="0" lvl="0" marL="0" marR="0" rtl="0" algn="l">
              <a:lnSpc>
                <a:spcPct val="90000"/>
              </a:lnSpc>
              <a:spcBef>
                <a:spcPts val="0"/>
              </a:spcBef>
              <a:spcAft>
                <a:spcPts val="0"/>
              </a:spcAft>
              <a:buNone/>
            </a:pPr>
            <a:r>
              <a:rPr lang="en-US" sz="3200">
                <a:solidFill>
                  <a:schemeClr val="dk1"/>
                </a:solidFill>
                <a:latin typeface="Calibri"/>
                <a:ea typeface="Calibri"/>
                <a:cs typeface="Calibri"/>
                <a:sym typeface="Calibri"/>
              </a:rPr>
              <a:t>Safe Harbor</a:t>
            </a:r>
            <a:r>
              <a:rPr lang="en-US" sz="3200">
                <a:solidFill>
                  <a:schemeClr val="dk1"/>
                </a:solidFill>
                <a:latin typeface="Calibri"/>
                <a:ea typeface="Calibri"/>
                <a:cs typeface="Calibri"/>
                <a:sym typeface="Calibri"/>
              </a:rPr>
              <a:t> Statement</a:t>
            </a:r>
            <a:endParaRPr sz="3200">
              <a:solidFill>
                <a:schemeClr val="dk1"/>
              </a:solidFill>
              <a:latin typeface="Calibri"/>
              <a:ea typeface="Calibri"/>
              <a:cs typeface="Calibri"/>
              <a:sym typeface="Calibri"/>
            </a:endParaRPr>
          </a:p>
        </p:txBody>
      </p:sp>
      <p:sp>
        <p:nvSpPr>
          <p:cNvPr id="171" name="Google Shape;171;p27"/>
          <p:cNvSpPr txBox="1"/>
          <p:nvPr/>
        </p:nvSpPr>
        <p:spPr>
          <a:xfrm>
            <a:off x="531957" y="2514600"/>
            <a:ext cx="11127900" cy="22860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None/>
            </a:pPr>
            <a:r>
              <a:rPr lang="en-US" sz="2400">
                <a:solidFill>
                  <a:schemeClr val="dk1"/>
                </a:solidFill>
                <a:latin typeface="Calibri"/>
                <a:ea typeface="Calibri"/>
                <a:cs typeface="Calibri"/>
                <a:sym typeface="Calibri"/>
              </a:rPr>
              <a:t>The preceding is intended to outline our general product direction. It is intended for information purposes only, and may not be incorporated into any contract. It is not a commitment to deliver any material, code, or functionality, and should not be relied upon in making purchasing decisions. The information described for Antra’s solutions remains at the sole discretion of Antra, Inc.</a:t>
            </a:r>
            <a:endParaRPr sz="1500"/>
          </a:p>
        </p:txBody>
      </p:sp>
      <p:sp>
        <p:nvSpPr>
          <p:cNvPr id="172" name="Google Shape;172;p27"/>
          <p:cNvSpPr txBox="1"/>
          <p:nvPr>
            <p:ph idx="10" type="dt"/>
          </p:nvPr>
        </p:nvSpPr>
        <p:spPr>
          <a:xfrm>
            <a:off x="3929197" y="6556248"/>
            <a:ext cx="1226700" cy="182700"/>
          </a:xfrm>
          <a:prstGeom prst="rect">
            <a:avLst/>
          </a:prstGeom>
          <a:noFill/>
          <a:ln>
            <a:noFill/>
          </a:ln>
        </p:spPr>
        <p:txBody>
          <a:bodyPr anchorCtr="0" anchor="ctr" bIns="0" lIns="0" spcFirstLastPara="1" rIns="0" wrap="square" tIns="0">
            <a:noAutofit/>
          </a:bodyPr>
          <a:lstStyle>
            <a:lvl1pPr lvl="0" rtl="0" algn="r">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173" name="Google Shape;173;p27"/>
          <p:cNvSpPr txBox="1"/>
          <p:nvPr>
            <p:ph idx="12" type="sldNum"/>
          </p:nvPr>
        </p:nvSpPr>
        <p:spPr>
          <a:xfrm>
            <a:off x="9135132" y="6556248"/>
            <a:ext cx="381600" cy="182700"/>
          </a:xfrm>
          <a:prstGeom prst="rect">
            <a:avLst/>
          </a:prstGeom>
          <a:noFill/>
          <a:ln>
            <a:noFill/>
          </a:ln>
        </p:spPr>
        <p:txBody>
          <a:bodyPr anchorCtr="0" anchor="ctr" bIns="0" lIns="0" spcFirstLastPara="1" rIns="0" wrap="square" tIns="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4" name="Shape 174"/>
        <p:cNvGrpSpPr/>
        <p:nvPr/>
      </p:nvGrpSpPr>
      <p:grpSpPr>
        <a:xfrm>
          <a:off x="0" y="0"/>
          <a:ext cx="0" cy="0"/>
          <a:chOff x="0" y="0"/>
          <a:chExt cx="0" cy="0"/>
        </a:xfrm>
      </p:grpSpPr>
      <p:sp>
        <p:nvSpPr>
          <p:cNvPr id="175" name="Google Shape;175;p28"/>
          <p:cNvSpPr txBox="1"/>
          <p:nvPr>
            <p:ph type="ctrTitle"/>
          </p:nvPr>
        </p:nvSpPr>
        <p:spPr>
          <a:xfrm>
            <a:off x="415611" y="992767"/>
            <a:ext cx="11360700" cy="2736900"/>
          </a:xfrm>
          <a:prstGeom prst="rect">
            <a:avLst/>
          </a:prstGeom>
        </p:spPr>
        <p:txBody>
          <a:bodyPr anchorCtr="0" anchor="b" bIns="0" lIns="0" spcFirstLastPara="1" rIns="0" wrap="square" tIns="0">
            <a:noAutofit/>
          </a:bodyPr>
          <a:lstStyle>
            <a:lvl1pPr lvl="0" rtl="0" algn="ctr">
              <a:spcBef>
                <a:spcPts val="0"/>
              </a:spcBef>
              <a:spcAft>
                <a:spcPts val="0"/>
              </a:spcAft>
              <a:buSzPts val="6900"/>
              <a:buNone/>
              <a:defRPr sz="6900"/>
            </a:lvl1pPr>
            <a:lvl2pPr lvl="1" rtl="0" algn="ctr">
              <a:spcBef>
                <a:spcPts val="0"/>
              </a:spcBef>
              <a:spcAft>
                <a:spcPts val="0"/>
              </a:spcAft>
              <a:buSzPts val="6900"/>
              <a:buNone/>
              <a:defRPr sz="6900"/>
            </a:lvl2pPr>
            <a:lvl3pPr lvl="2" rtl="0" algn="ctr">
              <a:spcBef>
                <a:spcPts val="0"/>
              </a:spcBef>
              <a:spcAft>
                <a:spcPts val="0"/>
              </a:spcAft>
              <a:buSzPts val="6900"/>
              <a:buNone/>
              <a:defRPr sz="6900"/>
            </a:lvl3pPr>
            <a:lvl4pPr lvl="3" rtl="0" algn="ctr">
              <a:spcBef>
                <a:spcPts val="0"/>
              </a:spcBef>
              <a:spcAft>
                <a:spcPts val="0"/>
              </a:spcAft>
              <a:buSzPts val="6900"/>
              <a:buNone/>
              <a:defRPr sz="6900"/>
            </a:lvl4pPr>
            <a:lvl5pPr lvl="4" rtl="0" algn="ctr">
              <a:spcBef>
                <a:spcPts val="0"/>
              </a:spcBef>
              <a:spcAft>
                <a:spcPts val="0"/>
              </a:spcAft>
              <a:buSzPts val="6900"/>
              <a:buNone/>
              <a:defRPr sz="6900"/>
            </a:lvl5pPr>
            <a:lvl6pPr lvl="5" rtl="0" algn="ctr">
              <a:spcBef>
                <a:spcPts val="0"/>
              </a:spcBef>
              <a:spcAft>
                <a:spcPts val="0"/>
              </a:spcAft>
              <a:buSzPts val="6900"/>
              <a:buNone/>
              <a:defRPr sz="6900"/>
            </a:lvl6pPr>
            <a:lvl7pPr lvl="6" rtl="0" algn="ctr">
              <a:spcBef>
                <a:spcPts val="0"/>
              </a:spcBef>
              <a:spcAft>
                <a:spcPts val="0"/>
              </a:spcAft>
              <a:buSzPts val="6900"/>
              <a:buNone/>
              <a:defRPr sz="6900"/>
            </a:lvl7pPr>
            <a:lvl8pPr lvl="7" rtl="0" algn="ctr">
              <a:spcBef>
                <a:spcPts val="0"/>
              </a:spcBef>
              <a:spcAft>
                <a:spcPts val="0"/>
              </a:spcAft>
              <a:buSzPts val="6900"/>
              <a:buNone/>
              <a:defRPr sz="6900"/>
            </a:lvl8pPr>
            <a:lvl9pPr lvl="8" rtl="0" algn="ctr">
              <a:spcBef>
                <a:spcPts val="0"/>
              </a:spcBef>
              <a:spcAft>
                <a:spcPts val="0"/>
              </a:spcAft>
              <a:buSzPts val="6900"/>
              <a:buNone/>
              <a:defRPr sz="6900"/>
            </a:lvl9pPr>
          </a:lstStyle>
          <a:p/>
        </p:txBody>
      </p:sp>
      <p:sp>
        <p:nvSpPr>
          <p:cNvPr id="176" name="Google Shape;176;p28"/>
          <p:cNvSpPr txBox="1"/>
          <p:nvPr>
            <p:ph idx="1" type="subTitle"/>
          </p:nvPr>
        </p:nvSpPr>
        <p:spPr>
          <a:xfrm>
            <a:off x="415600" y="3778833"/>
            <a:ext cx="11360700" cy="1056900"/>
          </a:xfrm>
          <a:prstGeom prst="rect">
            <a:avLst/>
          </a:prstGeom>
        </p:spPr>
        <p:txBody>
          <a:bodyPr anchorCtr="0" anchor="t" bIns="0" lIns="0" spcFirstLastPara="1" rIns="0" wrap="square" tIns="0">
            <a:noAutofit/>
          </a:bodyPr>
          <a:lstStyle>
            <a:lvl1pPr lvl="0" rtl="0" algn="ctr">
              <a:lnSpc>
                <a:spcPct val="100000"/>
              </a:lnSpc>
              <a:spcBef>
                <a:spcPts val="1200"/>
              </a:spcBef>
              <a:spcAft>
                <a:spcPts val="0"/>
              </a:spcAft>
              <a:buSzPts val="3700"/>
              <a:buNone/>
              <a:defRPr sz="3700"/>
            </a:lvl1pPr>
            <a:lvl2pPr lvl="1" rtl="0" algn="ctr">
              <a:lnSpc>
                <a:spcPct val="100000"/>
              </a:lnSpc>
              <a:spcBef>
                <a:spcPts val="800"/>
              </a:spcBef>
              <a:spcAft>
                <a:spcPts val="0"/>
              </a:spcAft>
              <a:buSzPts val="3700"/>
              <a:buNone/>
              <a:defRPr sz="3700"/>
            </a:lvl2pPr>
            <a:lvl3pPr lvl="2" rtl="0" algn="ctr">
              <a:lnSpc>
                <a:spcPct val="100000"/>
              </a:lnSpc>
              <a:spcBef>
                <a:spcPts val="700"/>
              </a:spcBef>
              <a:spcAft>
                <a:spcPts val="0"/>
              </a:spcAft>
              <a:buSzPts val="3700"/>
              <a:buNone/>
              <a:defRPr sz="3700"/>
            </a:lvl3pPr>
            <a:lvl4pPr lvl="3" rtl="0" algn="ctr">
              <a:lnSpc>
                <a:spcPct val="100000"/>
              </a:lnSpc>
              <a:spcBef>
                <a:spcPts val="700"/>
              </a:spcBef>
              <a:spcAft>
                <a:spcPts val="0"/>
              </a:spcAft>
              <a:buSzPts val="3700"/>
              <a:buNone/>
              <a:defRPr sz="3700"/>
            </a:lvl4pPr>
            <a:lvl5pPr lvl="4" rtl="0" algn="ctr">
              <a:lnSpc>
                <a:spcPct val="100000"/>
              </a:lnSpc>
              <a:spcBef>
                <a:spcPts val="700"/>
              </a:spcBef>
              <a:spcAft>
                <a:spcPts val="0"/>
              </a:spcAft>
              <a:buSzPts val="3700"/>
              <a:buNone/>
              <a:defRPr sz="3700"/>
            </a:lvl5pPr>
            <a:lvl6pPr lvl="5" rtl="0" algn="ctr">
              <a:lnSpc>
                <a:spcPct val="100000"/>
              </a:lnSpc>
              <a:spcBef>
                <a:spcPts val="700"/>
              </a:spcBef>
              <a:spcAft>
                <a:spcPts val="0"/>
              </a:spcAft>
              <a:buSzPts val="3700"/>
              <a:buNone/>
              <a:defRPr sz="3700"/>
            </a:lvl6pPr>
            <a:lvl7pPr lvl="6" rtl="0" algn="ctr">
              <a:lnSpc>
                <a:spcPct val="100000"/>
              </a:lnSpc>
              <a:spcBef>
                <a:spcPts val="700"/>
              </a:spcBef>
              <a:spcAft>
                <a:spcPts val="0"/>
              </a:spcAft>
              <a:buSzPts val="3700"/>
              <a:buNone/>
              <a:defRPr sz="3700"/>
            </a:lvl7pPr>
            <a:lvl8pPr lvl="7" rtl="0" algn="ctr">
              <a:lnSpc>
                <a:spcPct val="100000"/>
              </a:lnSpc>
              <a:spcBef>
                <a:spcPts val="700"/>
              </a:spcBef>
              <a:spcAft>
                <a:spcPts val="0"/>
              </a:spcAft>
              <a:buSzPts val="3700"/>
              <a:buNone/>
              <a:defRPr sz="3700"/>
            </a:lvl8pPr>
            <a:lvl9pPr lvl="8" rtl="0" algn="ctr">
              <a:lnSpc>
                <a:spcPct val="100000"/>
              </a:lnSpc>
              <a:spcBef>
                <a:spcPts val="700"/>
              </a:spcBef>
              <a:spcAft>
                <a:spcPts val="0"/>
              </a:spcAft>
              <a:buSzPts val="3700"/>
              <a:buNone/>
              <a:defRPr sz="3700"/>
            </a:lvl9pPr>
          </a:lstStyle>
          <a:p/>
        </p:txBody>
      </p:sp>
      <p:sp>
        <p:nvSpPr>
          <p:cNvPr id="177" name="Google Shape;177;p28"/>
          <p:cNvSpPr txBox="1"/>
          <p:nvPr>
            <p:ph idx="12" type="sldNum"/>
          </p:nvPr>
        </p:nvSpPr>
        <p:spPr>
          <a:xfrm>
            <a:off x="11296610" y="6217622"/>
            <a:ext cx="731700" cy="5247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531957" y="406401"/>
            <a:ext cx="11127900" cy="889200"/>
          </a:xfrm>
          <a:prstGeom prst="rect">
            <a:avLst/>
          </a:prstGeom>
          <a:noFill/>
          <a:ln>
            <a:noFill/>
          </a:ln>
        </p:spPr>
        <p:txBody>
          <a:bodyPr anchorCtr="0" anchor="b" bIns="0" lIns="0" spcFirstLastPara="1" rIns="0" wrap="square" tIns="0">
            <a:noAutofit/>
          </a:bodyPr>
          <a:lstStyle>
            <a:lvl1pPr lvl="0" rtl="0" algn="l">
              <a:lnSpc>
                <a:spcPct val="80000"/>
              </a:lnSpc>
              <a:spcBef>
                <a:spcPts val="0"/>
              </a:spcBef>
              <a:spcAft>
                <a:spcPts val="0"/>
              </a:spcAft>
              <a:buClr>
                <a:schemeClr val="dk1"/>
              </a:buClr>
              <a:buSzPts val="1900"/>
              <a:buNone/>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sp>
        <p:nvSpPr>
          <p:cNvPr id="23" name="Google Shape;23;p4"/>
          <p:cNvSpPr txBox="1"/>
          <p:nvPr>
            <p:ph idx="1" type="body"/>
          </p:nvPr>
        </p:nvSpPr>
        <p:spPr>
          <a:xfrm>
            <a:off x="531296" y="1524001"/>
            <a:ext cx="11129700" cy="4419600"/>
          </a:xfrm>
          <a:prstGeom prst="rect">
            <a:avLst/>
          </a:prstGeom>
          <a:noFill/>
          <a:ln>
            <a:noFill/>
          </a:ln>
        </p:spPr>
        <p:txBody>
          <a:bodyPr anchorCtr="0" anchor="t" bIns="0" lIns="0" spcFirstLastPara="1" rIns="0" wrap="square" tIns="0">
            <a:noAutofit/>
          </a:bodyPr>
          <a:lstStyle>
            <a:lvl1pPr indent="-349250" lvl="0" marL="457200" rtl="0" algn="l">
              <a:lnSpc>
                <a:spcPct val="90000"/>
              </a:lnSpc>
              <a:spcBef>
                <a:spcPts val="1200"/>
              </a:spcBef>
              <a:spcAft>
                <a:spcPts val="0"/>
              </a:spcAft>
              <a:buSzPts val="1900"/>
              <a:buChar char="•"/>
              <a:defRPr/>
            </a:lvl1pPr>
            <a:lvl2pPr indent="-349250" lvl="1" marL="914400" rtl="0" algn="l">
              <a:lnSpc>
                <a:spcPct val="90000"/>
              </a:lnSpc>
              <a:spcBef>
                <a:spcPts val="800"/>
              </a:spcBef>
              <a:spcAft>
                <a:spcPts val="0"/>
              </a:spcAft>
              <a:buSzPts val="1900"/>
              <a:buChar char="–"/>
              <a:defRPr/>
            </a:lvl2pPr>
            <a:lvl3pPr indent="-349250" lvl="2" marL="1371600" rtl="0" algn="l">
              <a:lnSpc>
                <a:spcPct val="90000"/>
              </a:lnSpc>
              <a:spcBef>
                <a:spcPts val="700"/>
              </a:spcBef>
              <a:spcAft>
                <a:spcPts val="0"/>
              </a:spcAft>
              <a:buSzPts val="1900"/>
              <a:buChar char="•"/>
              <a:defRPr/>
            </a:lvl3pPr>
            <a:lvl4pPr indent="-349250" lvl="3" marL="1828800" rtl="0" algn="l">
              <a:lnSpc>
                <a:spcPct val="90000"/>
              </a:lnSpc>
              <a:spcBef>
                <a:spcPts val="700"/>
              </a:spcBef>
              <a:spcAft>
                <a:spcPts val="0"/>
              </a:spcAft>
              <a:buSzPts val="1900"/>
              <a:buChar char="–"/>
              <a:defRPr/>
            </a:lvl4pPr>
            <a:lvl5pPr indent="-349250" lvl="4" marL="2286000" rtl="0" algn="l">
              <a:lnSpc>
                <a:spcPct val="90000"/>
              </a:lnSpc>
              <a:spcBef>
                <a:spcPts val="700"/>
              </a:spcBef>
              <a:spcAft>
                <a:spcPts val="0"/>
              </a:spcAft>
              <a:buSzPts val="1900"/>
              <a:buChar char="•"/>
              <a:defRPr/>
            </a:lvl5pPr>
            <a:lvl6pPr indent="-349250" lvl="5" marL="2743200" rtl="0" algn="l">
              <a:lnSpc>
                <a:spcPct val="90000"/>
              </a:lnSpc>
              <a:spcBef>
                <a:spcPts val="700"/>
              </a:spcBef>
              <a:spcAft>
                <a:spcPts val="0"/>
              </a:spcAft>
              <a:buSzPts val="1900"/>
              <a:buChar char="–"/>
              <a:defRPr/>
            </a:lvl6pPr>
            <a:lvl7pPr indent="-349250" lvl="6" marL="3200400" rtl="0" algn="l">
              <a:lnSpc>
                <a:spcPct val="90000"/>
              </a:lnSpc>
              <a:spcBef>
                <a:spcPts val="700"/>
              </a:spcBef>
              <a:spcAft>
                <a:spcPts val="0"/>
              </a:spcAft>
              <a:buSzPts val="1900"/>
              <a:buChar char="•"/>
              <a:defRPr/>
            </a:lvl7pPr>
            <a:lvl8pPr indent="-349250" lvl="7" marL="3657600" rtl="0" algn="l">
              <a:lnSpc>
                <a:spcPct val="90000"/>
              </a:lnSpc>
              <a:spcBef>
                <a:spcPts val="700"/>
              </a:spcBef>
              <a:spcAft>
                <a:spcPts val="0"/>
              </a:spcAft>
              <a:buSzPts val="1900"/>
              <a:buChar char="–"/>
              <a:defRPr/>
            </a:lvl8pPr>
            <a:lvl9pPr indent="-349250" lvl="8" marL="4114800" rtl="0" algn="l">
              <a:lnSpc>
                <a:spcPct val="90000"/>
              </a:lnSpc>
              <a:spcBef>
                <a:spcPts val="700"/>
              </a:spcBef>
              <a:spcAft>
                <a:spcPts val="0"/>
              </a:spcAft>
              <a:buSzPts val="1900"/>
              <a:buChar char="•"/>
              <a:defRPr/>
            </a:lvl9pPr>
          </a:lstStyle>
          <a:p/>
        </p:txBody>
      </p:sp>
      <p:sp>
        <p:nvSpPr>
          <p:cNvPr id="24" name="Google Shape;24;p4"/>
          <p:cNvSpPr txBox="1"/>
          <p:nvPr>
            <p:ph idx="10" type="dt"/>
          </p:nvPr>
        </p:nvSpPr>
        <p:spPr>
          <a:xfrm>
            <a:off x="3929197" y="6556248"/>
            <a:ext cx="1226700" cy="182700"/>
          </a:xfrm>
          <a:prstGeom prst="rect">
            <a:avLst/>
          </a:prstGeom>
          <a:noFill/>
          <a:ln>
            <a:noFill/>
          </a:ln>
        </p:spPr>
        <p:txBody>
          <a:bodyPr anchorCtr="0" anchor="ctr" bIns="0" lIns="0" spcFirstLastPara="1" rIns="0" wrap="square" tIns="0">
            <a:noAutofit/>
          </a:bodyPr>
          <a:lstStyle>
            <a:lvl1pPr lvl="0" rtl="0" algn="r">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25" name="Google Shape;25;p4"/>
          <p:cNvSpPr txBox="1"/>
          <p:nvPr>
            <p:ph idx="12" type="sldNum"/>
          </p:nvPr>
        </p:nvSpPr>
        <p:spPr>
          <a:xfrm>
            <a:off x="9135132" y="6556248"/>
            <a:ext cx="381600" cy="182700"/>
          </a:xfrm>
          <a:prstGeom prst="rect">
            <a:avLst/>
          </a:prstGeom>
          <a:noFill/>
          <a:ln>
            <a:noFill/>
          </a:ln>
        </p:spPr>
        <p:txBody>
          <a:bodyPr anchorCtr="0" anchor="ctr" bIns="0" lIns="0" spcFirstLastPara="1" rIns="0" wrap="square" tIns="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able" type="tbl">
  <p:cSld name="TABLE">
    <p:spTree>
      <p:nvGrpSpPr>
        <p:cNvPr id="26" name="Shape 26"/>
        <p:cNvGrpSpPr/>
        <p:nvPr/>
      </p:nvGrpSpPr>
      <p:grpSpPr>
        <a:xfrm>
          <a:off x="0" y="0"/>
          <a:ext cx="0" cy="0"/>
          <a:chOff x="0" y="0"/>
          <a:chExt cx="0" cy="0"/>
        </a:xfrm>
      </p:grpSpPr>
      <p:sp>
        <p:nvSpPr>
          <p:cNvPr id="27" name="Google Shape;27;p5"/>
          <p:cNvSpPr txBox="1"/>
          <p:nvPr>
            <p:ph type="title"/>
          </p:nvPr>
        </p:nvSpPr>
        <p:spPr>
          <a:xfrm>
            <a:off x="406406" y="12702"/>
            <a:ext cx="9941100" cy="646500"/>
          </a:xfrm>
          <a:prstGeom prst="rect">
            <a:avLst/>
          </a:prstGeom>
          <a:noFill/>
          <a:ln>
            <a:noFill/>
          </a:ln>
        </p:spPr>
        <p:txBody>
          <a:bodyPr anchorCtr="0" anchor="b" bIns="0" lIns="0" spcFirstLastPara="1" rIns="0" wrap="square" tIns="0">
            <a:noAutofit/>
          </a:bodyPr>
          <a:lstStyle>
            <a:lvl1pPr lvl="0" rtl="0" algn="l">
              <a:lnSpc>
                <a:spcPct val="80000"/>
              </a:lnSpc>
              <a:spcBef>
                <a:spcPts val="0"/>
              </a:spcBef>
              <a:spcAft>
                <a:spcPts val="0"/>
              </a:spcAft>
              <a:buClr>
                <a:schemeClr val="dk1"/>
              </a:buClr>
              <a:buSzPts val="1900"/>
              <a:buNone/>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sp>
        <p:nvSpPr>
          <p:cNvPr id="28" name="Google Shape;28;p5"/>
          <p:cNvSpPr txBox="1"/>
          <p:nvPr>
            <p:ph idx="12" type="sldNum"/>
          </p:nvPr>
        </p:nvSpPr>
        <p:spPr>
          <a:xfrm>
            <a:off x="9135132" y="6556248"/>
            <a:ext cx="381600" cy="182700"/>
          </a:xfrm>
          <a:prstGeom prst="rect">
            <a:avLst/>
          </a:prstGeom>
          <a:noFill/>
          <a:ln>
            <a:noFill/>
          </a:ln>
        </p:spPr>
        <p:txBody>
          <a:bodyPr anchorCtr="0" anchor="ctr" bIns="0" lIns="0" spcFirstLastPara="1" rIns="0" wrap="square" tIns="0">
            <a:noAutofit/>
          </a:bodyPr>
          <a:lstStyle>
            <a:lvl1pPr indent="0" lvl="0" marL="0" marR="0" rtl="0" algn="r">
              <a:spcBef>
                <a:spcPts val="0"/>
              </a:spcBef>
              <a:buNone/>
              <a:defRPr sz="1100">
                <a:solidFill>
                  <a:srgbClr val="666666"/>
                </a:solidFill>
                <a:latin typeface="Calibri"/>
                <a:ea typeface="Calibri"/>
                <a:cs typeface="Calibri"/>
                <a:sym typeface="Calibri"/>
              </a:defRPr>
            </a:lvl1pPr>
            <a:lvl2pPr indent="0" lvl="1" marL="0" marR="0" rtl="0" algn="r">
              <a:spcBef>
                <a:spcPts val="0"/>
              </a:spcBef>
              <a:buNone/>
              <a:defRPr sz="1100">
                <a:solidFill>
                  <a:srgbClr val="666666"/>
                </a:solidFill>
                <a:latin typeface="Calibri"/>
                <a:ea typeface="Calibri"/>
                <a:cs typeface="Calibri"/>
                <a:sym typeface="Calibri"/>
              </a:defRPr>
            </a:lvl2pPr>
            <a:lvl3pPr indent="0" lvl="2" marL="0" marR="0" rtl="0" algn="r">
              <a:spcBef>
                <a:spcPts val="0"/>
              </a:spcBef>
              <a:buNone/>
              <a:defRPr sz="1100">
                <a:solidFill>
                  <a:srgbClr val="666666"/>
                </a:solidFill>
                <a:latin typeface="Calibri"/>
                <a:ea typeface="Calibri"/>
                <a:cs typeface="Calibri"/>
                <a:sym typeface="Calibri"/>
              </a:defRPr>
            </a:lvl3pPr>
            <a:lvl4pPr indent="0" lvl="3" marL="0" marR="0" rtl="0" algn="r">
              <a:spcBef>
                <a:spcPts val="0"/>
              </a:spcBef>
              <a:buNone/>
              <a:defRPr sz="1100">
                <a:solidFill>
                  <a:srgbClr val="666666"/>
                </a:solidFill>
                <a:latin typeface="Calibri"/>
                <a:ea typeface="Calibri"/>
                <a:cs typeface="Calibri"/>
                <a:sym typeface="Calibri"/>
              </a:defRPr>
            </a:lvl4pPr>
            <a:lvl5pPr indent="0" lvl="4" marL="0" marR="0" rtl="0" algn="r">
              <a:spcBef>
                <a:spcPts val="0"/>
              </a:spcBef>
              <a:buNone/>
              <a:defRPr sz="1100">
                <a:solidFill>
                  <a:srgbClr val="666666"/>
                </a:solidFill>
                <a:latin typeface="Calibri"/>
                <a:ea typeface="Calibri"/>
                <a:cs typeface="Calibri"/>
                <a:sym typeface="Calibri"/>
              </a:defRPr>
            </a:lvl5pPr>
            <a:lvl6pPr indent="0" lvl="5" marL="0" marR="0" rtl="0" algn="r">
              <a:spcBef>
                <a:spcPts val="0"/>
              </a:spcBef>
              <a:buNone/>
              <a:defRPr sz="1100">
                <a:solidFill>
                  <a:srgbClr val="666666"/>
                </a:solidFill>
                <a:latin typeface="Calibri"/>
                <a:ea typeface="Calibri"/>
                <a:cs typeface="Calibri"/>
                <a:sym typeface="Calibri"/>
              </a:defRPr>
            </a:lvl6pPr>
            <a:lvl7pPr indent="0" lvl="6" marL="0" marR="0" rtl="0" algn="r">
              <a:spcBef>
                <a:spcPts val="0"/>
              </a:spcBef>
              <a:buNone/>
              <a:defRPr sz="1100">
                <a:solidFill>
                  <a:srgbClr val="666666"/>
                </a:solidFill>
                <a:latin typeface="Calibri"/>
                <a:ea typeface="Calibri"/>
                <a:cs typeface="Calibri"/>
                <a:sym typeface="Calibri"/>
              </a:defRPr>
            </a:lvl7pPr>
            <a:lvl8pPr indent="0" lvl="7" marL="0" marR="0" rtl="0" algn="r">
              <a:spcBef>
                <a:spcPts val="0"/>
              </a:spcBef>
              <a:buNone/>
              <a:defRPr sz="1100">
                <a:solidFill>
                  <a:srgbClr val="666666"/>
                </a:solidFill>
                <a:latin typeface="Calibri"/>
                <a:ea typeface="Calibri"/>
                <a:cs typeface="Calibri"/>
                <a:sym typeface="Calibri"/>
              </a:defRPr>
            </a:lvl8pPr>
            <a:lvl9pPr indent="0" lvl="8" marL="0" marR="0" rtl="0" algn="r">
              <a:spcBef>
                <a:spcPts val="0"/>
              </a:spcBef>
              <a:buNone/>
              <a:defRPr sz="1100">
                <a:solidFill>
                  <a:srgbClr val="666666"/>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29" name="Shape 29"/>
        <p:cNvGrpSpPr/>
        <p:nvPr/>
      </p:nvGrpSpPr>
      <p:grpSpPr>
        <a:xfrm>
          <a:off x="0" y="0"/>
          <a:ext cx="0" cy="0"/>
          <a:chOff x="0" y="0"/>
          <a:chExt cx="0" cy="0"/>
        </a:xfrm>
      </p:grpSpPr>
      <p:sp>
        <p:nvSpPr>
          <p:cNvPr id="30" name="Google Shape;30;p6"/>
          <p:cNvSpPr txBox="1"/>
          <p:nvPr>
            <p:ph idx="10" type="dt"/>
          </p:nvPr>
        </p:nvSpPr>
        <p:spPr>
          <a:xfrm>
            <a:off x="3929197" y="6556248"/>
            <a:ext cx="1226700" cy="182700"/>
          </a:xfrm>
          <a:prstGeom prst="rect">
            <a:avLst/>
          </a:prstGeom>
          <a:noFill/>
          <a:ln>
            <a:noFill/>
          </a:ln>
        </p:spPr>
        <p:txBody>
          <a:bodyPr anchorCtr="0" anchor="ctr" bIns="0" lIns="0" spcFirstLastPara="1" rIns="0" wrap="square" tIns="0">
            <a:noAutofit/>
          </a:bodyPr>
          <a:lstStyle>
            <a:lvl1pPr lvl="0" rtl="0" algn="r">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31" name="Google Shape;31;p6"/>
          <p:cNvSpPr txBox="1"/>
          <p:nvPr>
            <p:ph idx="12" type="sldNum"/>
          </p:nvPr>
        </p:nvSpPr>
        <p:spPr>
          <a:xfrm>
            <a:off x="9135132" y="6556248"/>
            <a:ext cx="381600" cy="182700"/>
          </a:xfrm>
          <a:prstGeom prst="rect">
            <a:avLst/>
          </a:prstGeom>
          <a:noFill/>
          <a:ln>
            <a:noFill/>
          </a:ln>
        </p:spPr>
        <p:txBody>
          <a:bodyPr anchorCtr="0" anchor="ctr" bIns="0" lIns="0" spcFirstLastPara="1" rIns="0" wrap="square" tIns="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Slide with Picture">
  <p:cSld name="2_Title Slide with Picture">
    <p:bg>
      <p:bgPr>
        <a:blipFill>
          <a:blip r:embed="rId2">
            <a:alphaModFix/>
          </a:blip>
          <a:stretch>
            <a:fillRect/>
          </a:stretch>
        </a:blipFill>
      </p:bgPr>
    </p:bg>
    <p:spTree>
      <p:nvGrpSpPr>
        <p:cNvPr id="32" name="Shape 32"/>
        <p:cNvGrpSpPr/>
        <p:nvPr/>
      </p:nvGrpSpPr>
      <p:grpSpPr>
        <a:xfrm>
          <a:off x="0" y="0"/>
          <a:ext cx="0" cy="0"/>
          <a:chOff x="0" y="0"/>
          <a:chExt cx="0" cy="0"/>
        </a:xfrm>
      </p:grpSpPr>
      <p:sp>
        <p:nvSpPr>
          <p:cNvPr id="33" name="Google Shape;33;p7"/>
          <p:cNvSpPr/>
          <p:nvPr/>
        </p:nvSpPr>
        <p:spPr>
          <a:xfrm>
            <a:off x="1" y="0"/>
            <a:ext cx="12219600" cy="6858000"/>
          </a:xfrm>
          <a:prstGeom prst="rect">
            <a:avLst/>
          </a:prstGeom>
          <a:solidFill>
            <a:schemeClr val="accent5">
              <a:alpha val="80000"/>
            </a:schemeClr>
          </a:solid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None/>
            </a:pPr>
            <a:r>
              <a:t/>
            </a:r>
            <a:endParaRPr sz="1900">
              <a:solidFill>
                <a:schemeClr val="lt1"/>
              </a:solidFill>
              <a:latin typeface="Calibri"/>
              <a:ea typeface="Calibri"/>
              <a:cs typeface="Calibri"/>
              <a:sym typeface="Calibri"/>
            </a:endParaRPr>
          </a:p>
        </p:txBody>
      </p:sp>
      <p:sp>
        <p:nvSpPr>
          <p:cNvPr id="34" name="Google Shape;34;p7"/>
          <p:cNvSpPr txBox="1"/>
          <p:nvPr>
            <p:ph type="ctrTitle"/>
          </p:nvPr>
        </p:nvSpPr>
        <p:spPr>
          <a:xfrm>
            <a:off x="531951" y="739781"/>
            <a:ext cx="8765100" cy="1470000"/>
          </a:xfrm>
          <a:prstGeom prst="rect">
            <a:avLst/>
          </a:prstGeom>
          <a:noFill/>
          <a:ln>
            <a:noFill/>
          </a:ln>
        </p:spPr>
        <p:txBody>
          <a:bodyPr anchorCtr="0" anchor="b" bIns="0" lIns="0" spcFirstLastPara="1" rIns="0" wrap="square" tIns="0">
            <a:noAutofit/>
          </a:bodyPr>
          <a:lstStyle>
            <a:lvl1pPr lvl="0" rtl="0" algn="l">
              <a:lnSpc>
                <a:spcPct val="80000"/>
              </a:lnSpc>
              <a:spcBef>
                <a:spcPts val="0"/>
              </a:spcBef>
              <a:spcAft>
                <a:spcPts val="0"/>
              </a:spcAft>
              <a:buClr>
                <a:schemeClr val="lt1"/>
              </a:buClr>
              <a:buSzPts val="4800"/>
              <a:buFont typeface="Calibri"/>
              <a:buNone/>
              <a:defRPr sz="4800">
                <a:solidFill>
                  <a:schemeClr val="lt1"/>
                </a:solidFill>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sp>
        <p:nvSpPr>
          <p:cNvPr id="35" name="Google Shape;35;p7"/>
          <p:cNvSpPr txBox="1"/>
          <p:nvPr>
            <p:ph idx="1" type="subTitle"/>
          </p:nvPr>
        </p:nvSpPr>
        <p:spPr>
          <a:xfrm>
            <a:off x="531902" y="2286000"/>
            <a:ext cx="8766300" cy="914400"/>
          </a:xfrm>
          <a:prstGeom prst="rect">
            <a:avLst/>
          </a:prstGeom>
          <a:noFill/>
          <a:ln>
            <a:noFill/>
          </a:ln>
        </p:spPr>
        <p:txBody>
          <a:bodyPr anchorCtr="0" anchor="t" bIns="0" lIns="0" spcFirstLastPara="1" rIns="0" wrap="square" tIns="0">
            <a:noAutofit/>
          </a:bodyPr>
          <a:lstStyle>
            <a:lvl1pPr lvl="0" rtl="0" algn="l">
              <a:lnSpc>
                <a:spcPct val="90000"/>
              </a:lnSpc>
              <a:spcBef>
                <a:spcPts val="0"/>
              </a:spcBef>
              <a:spcAft>
                <a:spcPts val="0"/>
              </a:spcAft>
              <a:buSzPts val="2400"/>
              <a:buNone/>
              <a:defRPr b="1" sz="2400">
                <a:solidFill>
                  <a:schemeClr val="lt1"/>
                </a:solidFill>
              </a:defRPr>
            </a:lvl1pPr>
            <a:lvl2pPr lvl="1" rtl="0" algn="ctr">
              <a:lnSpc>
                <a:spcPct val="90000"/>
              </a:lnSpc>
              <a:spcBef>
                <a:spcPts val="800"/>
              </a:spcBef>
              <a:spcAft>
                <a:spcPts val="0"/>
              </a:spcAft>
              <a:buSzPts val="2400"/>
              <a:buNone/>
              <a:defRPr>
                <a:solidFill>
                  <a:schemeClr val="lt1"/>
                </a:solidFill>
              </a:defRPr>
            </a:lvl2pPr>
            <a:lvl3pPr lvl="2" rtl="0" algn="ctr">
              <a:lnSpc>
                <a:spcPct val="90000"/>
              </a:lnSpc>
              <a:spcBef>
                <a:spcPts val="700"/>
              </a:spcBef>
              <a:spcAft>
                <a:spcPts val="0"/>
              </a:spcAft>
              <a:buSzPts val="2000"/>
              <a:buNone/>
              <a:defRPr>
                <a:solidFill>
                  <a:schemeClr val="lt1"/>
                </a:solidFill>
              </a:defRPr>
            </a:lvl3pPr>
            <a:lvl4pPr lvl="3" rtl="0" algn="ctr">
              <a:lnSpc>
                <a:spcPct val="90000"/>
              </a:lnSpc>
              <a:spcBef>
                <a:spcPts val="700"/>
              </a:spcBef>
              <a:spcAft>
                <a:spcPts val="0"/>
              </a:spcAft>
              <a:buSzPts val="1900"/>
              <a:buNone/>
              <a:defRPr>
                <a:solidFill>
                  <a:schemeClr val="lt1"/>
                </a:solidFill>
              </a:defRPr>
            </a:lvl4pPr>
            <a:lvl5pPr lvl="4" rtl="0" algn="ctr">
              <a:lnSpc>
                <a:spcPct val="90000"/>
              </a:lnSpc>
              <a:spcBef>
                <a:spcPts val="700"/>
              </a:spcBef>
              <a:spcAft>
                <a:spcPts val="0"/>
              </a:spcAft>
              <a:buSzPts val="1600"/>
              <a:buNone/>
              <a:defRPr>
                <a:solidFill>
                  <a:schemeClr val="lt1"/>
                </a:solidFill>
              </a:defRPr>
            </a:lvl5pPr>
            <a:lvl6pPr lvl="5" rtl="0" algn="ctr">
              <a:lnSpc>
                <a:spcPct val="90000"/>
              </a:lnSpc>
              <a:spcBef>
                <a:spcPts val="700"/>
              </a:spcBef>
              <a:spcAft>
                <a:spcPts val="0"/>
              </a:spcAft>
              <a:buSzPts val="1600"/>
              <a:buNone/>
              <a:defRPr>
                <a:solidFill>
                  <a:schemeClr val="lt1"/>
                </a:solidFill>
              </a:defRPr>
            </a:lvl6pPr>
            <a:lvl7pPr lvl="6" rtl="0" algn="ctr">
              <a:lnSpc>
                <a:spcPct val="90000"/>
              </a:lnSpc>
              <a:spcBef>
                <a:spcPts val="700"/>
              </a:spcBef>
              <a:spcAft>
                <a:spcPts val="0"/>
              </a:spcAft>
              <a:buSzPts val="1600"/>
              <a:buNone/>
              <a:defRPr>
                <a:solidFill>
                  <a:schemeClr val="lt1"/>
                </a:solidFill>
              </a:defRPr>
            </a:lvl7pPr>
            <a:lvl8pPr lvl="7" rtl="0" algn="ctr">
              <a:lnSpc>
                <a:spcPct val="90000"/>
              </a:lnSpc>
              <a:spcBef>
                <a:spcPts val="700"/>
              </a:spcBef>
              <a:spcAft>
                <a:spcPts val="0"/>
              </a:spcAft>
              <a:buSzPts val="1600"/>
              <a:buNone/>
              <a:defRPr>
                <a:solidFill>
                  <a:schemeClr val="lt1"/>
                </a:solidFill>
              </a:defRPr>
            </a:lvl8pPr>
            <a:lvl9pPr lvl="8" rtl="0" algn="ctr">
              <a:lnSpc>
                <a:spcPct val="90000"/>
              </a:lnSpc>
              <a:spcBef>
                <a:spcPts val="700"/>
              </a:spcBef>
              <a:spcAft>
                <a:spcPts val="0"/>
              </a:spcAft>
              <a:buSzPts val="1600"/>
              <a:buNone/>
              <a:defRPr>
                <a:solidFill>
                  <a:schemeClr val="lt1"/>
                </a:solidFill>
              </a:defRPr>
            </a:lvl9pPr>
          </a:lstStyle>
          <a:p/>
        </p:txBody>
      </p:sp>
      <p:sp>
        <p:nvSpPr>
          <p:cNvPr id="36" name="Google Shape;36;p7"/>
          <p:cNvSpPr txBox="1"/>
          <p:nvPr>
            <p:ph idx="2" type="body"/>
          </p:nvPr>
        </p:nvSpPr>
        <p:spPr>
          <a:xfrm>
            <a:off x="531951" y="3429453"/>
            <a:ext cx="8765100" cy="2514000"/>
          </a:xfrm>
          <a:prstGeom prst="rect">
            <a:avLst/>
          </a:prstGeom>
          <a:noFill/>
          <a:ln>
            <a:noFill/>
          </a:ln>
        </p:spPr>
        <p:txBody>
          <a:bodyPr anchorCtr="0" anchor="t" bIns="0" lIns="0" spcFirstLastPara="1" rIns="0" wrap="square" tIns="0">
            <a:noAutofit/>
          </a:bodyPr>
          <a:lstStyle>
            <a:lvl1pPr indent="-228600" lvl="0" marL="457200" rtl="0" algn="l">
              <a:lnSpc>
                <a:spcPct val="90000"/>
              </a:lnSpc>
              <a:spcBef>
                <a:spcPts val="0"/>
              </a:spcBef>
              <a:spcAft>
                <a:spcPts val="0"/>
              </a:spcAft>
              <a:buSzPts val="2400"/>
              <a:buFont typeface="Calibri"/>
              <a:buNone/>
              <a:defRPr sz="2400">
                <a:solidFill>
                  <a:schemeClr val="lt1"/>
                </a:solidFill>
              </a:defRPr>
            </a:lvl1pPr>
            <a:lvl2pPr indent="-228600" lvl="1" marL="914400" rtl="0" algn="l">
              <a:lnSpc>
                <a:spcPct val="90000"/>
              </a:lnSpc>
              <a:spcBef>
                <a:spcPts val="800"/>
              </a:spcBef>
              <a:spcAft>
                <a:spcPts val="0"/>
              </a:spcAft>
              <a:buSzPts val="2400"/>
              <a:buFont typeface="Calibri"/>
              <a:buNone/>
              <a:defRPr sz="2400"/>
            </a:lvl2pPr>
            <a:lvl3pPr indent="-228600" lvl="2" marL="1371600" rtl="0" algn="l">
              <a:lnSpc>
                <a:spcPct val="90000"/>
              </a:lnSpc>
              <a:spcBef>
                <a:spcPts val="700"/>
              </a:spcBef>
              <a:spcAft>
                <a:spcPts val="0"/>
              </a:spcAft>
              <a:buSzPts val="2400"/>
              <a:buFont typeface="Calibri"/>
              <a:buNone/>
              <a:defRPr sz="2400"/>
            </a:lvl3pPr>
            <a:lvl4pPr indent="-228600" lvl="3" marL="1828800" rtl="0" algn="l">
              <a:lnSpc>
                <a:spcPct val="90000"/>
              </a:lnSpc>
              <a:spcBef>
                <a:spcPts val="700"/>
              </a:spcBef>
              <a:spcAft>
                <a:spcPts val="0"/>
              </a:spcAft>
              <a:buSzPts val="2400"/>
              <a:buFont typeface="Calibri"/>
              <a:buNone/>
              <a:defRPr sz="2400"/>
            </a:lvl4pPr>
            <a:lvl5pPr indent="-228600" lvl="4" marL="2286000" rtl="0" algn="l">
              <a:lnSpc>
                <a:spcPct val="90000"/>
              </a:lnSpc>
              <a:spcBef>
                <a:spcPts val="700"/>
              </a:spcBef>
              <a:spcAft>
                <a:spcPts val="0"/>
              </a:spcAft>
              <a:buSzPts val="2400"/>
              <a:buFont typeface="Calibri"/>
              <a:buNone/>
              <a:defRPr sz="2400"/>
            </a:lvl5pPr>
            <a:lvl6pPr indent="-228600" lvl="5" marL="2743200" rtl="0" algn="l">
              <a:lnSpc>
                <a:spcPct val="90000"/>
              </a:lnSpc>
              <a:spcBef>
                <a:spcPts val="700"/>
              </a:spcBef>
              <a:spcAft>
                <a:spcPts val="0"/>
              </a:spcAft>
              <a:buSzPts val="2400"/>
              <a:buFont typeface="Calibri"/>
              <a:buNone/>
              <a:defRPr sz="2400"/>
            </a:lvl6pPr>
            <a:lvl7pPr indent="-228600" lvl="6" marL="3200400" rtl="0" algn="l">
              <a:lnSpc>
                <a:spcPct val="90000"/>
              </a:lnSpc>
              <a:spcBef>
                <a:spcPts val="700"/>
              </a:spcBef>
              <a:spcAft>
                <a:spcPts val="0"/>
              </a:spcAft>
              <a:buSzPts val="2400"/>
              <a:buFont typeface="Calibri"/>
              <a:buNone/>
              <a:defRPr sz="2400"/>
            </a:lvl7pPr>
            <a:lvl8pPr indent="-228600" lvl="7" marL="3657600" rtl="0" algn="l">
              <a:lnSpc>
                <a:spcPct val="90000"/>
              </a:lnSpc>
              <a:spcBef>
                <a:spcPts val="700"/>
              </a:spcBef>
              <a:spcAft>
                <a:spcPts val="0"/>
              </a:spcAft>
              <a:buSzPts val="2400"/>
              <a:buFont typeface="Calibri"/>
              <a:buNone/>
              <a:defRPr sz="2400"/>
            </a:lvl8pPr>
            <a:lvl9pPr indent="-228600" lvl="8" marL="4114800" rtl="0" algn="l">
              <a:lnSpc>
                <a:spcPct val="90000"/>
              </a:lnSpc>
              <a:spcBef>
                <a:spcPts val="700"/>
              </a:spcBef>
              <a:spcAft>
                <a:spcPts val="0"/>
              </a:spcAft>
              <a:buSzPts val="2400"/>
              <a:buFont typeface="Calibri"/>
              <a:buNone/>
              <a:defRPr sz="2400"/>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with Picture">
  <p:cSld name="1_Title Slide with Picture">
    <p:bg>
      <p:bgPr>
        <a:blipFill>
          <a:blip r:embed="rId2">
            <a:alphaModFix/>
          </a:blip>
          <a:stretch>
            <a:fillRect/>
          </a:stretch>
        </a:blipFill>
      </p:bgPr>
    </p:bg>
    <p:spTree>
      <p:nvGrpSpPr>
        <p:cNvPr id="37" name="Shape 37"/>
        <p:cNvGrpSpPr/>
        <p:nvPr/>
      </p:nvGrpSpPr>
      <p:grpSpPr>
        <a:xfrm>
          <a:off x="0" y="0"/>
          <a:ext cx="0" cy="0"/>
          <a:chOff x="0" y="0"/>
          <a:chExt cx="0" cy="0"/>
        </a:xfrm>
      </p:grpSpPr>
      <p:sp>
        <p:nvSpPr>
          <p:cNvPr id="38" name="Google Shape;38;p8"/>
          <p:cNvSpPr/>
          <p:nvPr/>
        </p:nvSpPr>
        <p:spPr>
          <a:xfrm>
            <a:off x="1" y="0"/>
            <a:ext cx="12219600" cy="6858000"/>
          </a:xfrm>
          <a:prstGeom prst="rect">
            <a:avLst/>
          </a:prstGeom>
          <a:solidFill>
            <a:srgbClr val="5BB6ED">
              <a:alpha val="80000"/>
            </a:srgbClr>
          </a:solid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None/>
            </a:pPr>
            <a:r>
              <a:t/>
            </a:r>
            <a:endParaRPr sz="1900">
              <a:solidFill>
                <a:schemeClr val="lt1"/>
              </a:solidFill>
              <a:latin typeface="Calibri"/>
              <a:ea typeface="Calibri"/>
              <a:cs typeface="Calibri"/>
              <a:sym typeface="Calibri"/>
            </a:endParaRPr>
          </a:p>
        </p:txBody>
      </p:sp>
      <p:sp>
        <p:nvSpPr>
          <p:cNvPr id="39" name="Google Shape;39;p8"/>
          <p:cNvSpPr txBox="1"/>
          <p:nvPr>
            <p:ph type="ctrTitle"/>
          </p:nvPr>
        </p:nvSpPr>
        <p:spPr>
          <a:xfrm>
            <a:off x="531951" y="739781"/>
            <a:ext cx="8765100" cy="1470000"/>
          </a:xfrm>
          <a:prstGeom prst="rect">
            <a:avLst/>
          </a:prstGeom>
          <a:noFill/>
          <a:ln>
            <a:noFill/>
          </a:ln>
        </p:spPr>
        <p:txBody>
          <a:bodyPr anchorCtr="0" anchor="b" bIns="0" lIns="0" spcFirstLastPara="1" rIns="0" wrap="square" tIns="0">
            <a:noAutofit/>
          </a:bodyPr>
          <a:lstStyle>
            <a:lvl1pPr lvl="0" rtl="0" algn="l">
              <a:lnSpc>
                <a:spcPct val="80000"/>
              </a:lnSpc>
              <a:spcBef>
                <a:spcPts val="0"/>
              </a:spcBef>
              <a:spcAft>
                <a:spcPts val="0"/>
              </a:spcAft>
              <a:buClr>
                <a:srgbClr val="3F3F3F"/>
              </a:buClr>
              <a:buSzPts val="4800"/>
              <a:buFont typeface="Calibri"/>
              <a:buNone/>
              <a:defRPr sz="4800">
                <a:solidFill>
                  <a:srgbClr val="3F3F3F"/>
                </a:solidFill>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sp>
        <p:nvSpPr>
          <p:cNvPr id="40" name="Google Shape;40;p8"/>
          <p:cNvSpPr txBox="1"/>
          <p:nvPr>
            <p:ph idx="1" type="subTitle"/>
          </p:nvPr>
        </p:nvSpPr>
        <p:spPr>
          <a:xfrm>
            <a:off x="531902" y="2286000"/>
            <a:ext cx="8766300" cy="914400"/>
          </a:xfrm>
          <a:prstGeom prst="rect">
            <a:avLst/>
          </a:prstGeom>
          <a:noFill/>
          <a:ln>
            <a:noFill/>
          </a:ln>
        </p:spPr>
        <p:txBody>
          <a:bodyPr anchorCtr="0" anchor="t" bIns="0" lIns="0" spcFirstLastPara="1" rIns="0" wrap="square" tIns="0">
            <a:noAutofit/>
          </a:bodyPr>
          <a:lstStyle>
            <a:lvl1pPr lvl="0" rtl="0" algn="l">
              <a:lnSpc>
                <a:spcPct val="90000"/>
              </a:lnSpc>
              <a:spcBef>
                <a:spcPts val="0"/>
              </a:spcBef>
              <a:spcAft>
                <a:spcPts val="0"/>
              </a:spcAft>
              <a:buSzPts val="2400"/>
              <a:buNone/>
              <a:defRPr b="1" sz="2400">
                <a:solidFill>
                  <a:srgbClr val="3F3F3F"/>
                </a:solidFill>
              </a:defRPr>
            </a:lvl1pPr>
            <a:lvl2pPr lvl="1" rtl="0" algn="ctr">
              <a:lnSpc>
                <a:spcPct val="90000"/>
              </a:lnSpc>
              <a:spcBef>
                <a:spcPts val="800"/>
              </a:spcBef>
              <a:spcAft>
                <a:spcPts val="0"/>
              </a:spcAft>
              <a:buSzPts val="2400"/>
              <a:buNone/>
              <a:defRPr>
                <a:solidFill>
                  <a:schemeClr val="lt1"/>
                </a:solidFill>
              </a:defRPr>
            </a:lvl2pPr>
            <a:lvl3pPr lvl="2" rtl="0" algn="ctr">
              <a:lnSpc>
                <a:spcPct val="90000"/>
              </a:lnSpc>
              <a:spcBef>
                <a:spcPts val="700"/>
              </a:spcBef>
              <a:spcAft>
                <a:spcPts val="0"/>
              </a:spcAft>
              <a:buSzPts val="2000"/>
              <a:buNone/>
              <a:defRPr>
                <a:solidFill>
                  <a:schemeClr val="lt1"/>
                </a:solidFill>
              </a:defRPr>
            </a:lvl3pPr>
            <a:lvl4pPr lvl="3" rtl="0" algn="ctr">
              <a:lnSpc>
                <a:spcPct val="90000"/>
              </a:lnSpc>
              <a:spcBef>
                <a:spcPts val="700"/>
              </a:spcBef>
              <a:spcAft>
                <a:spcPts val="0"/>
              </a:spcAft>
              <a:buSzPts val="1900"/>
              <a:buNone/>
              <a:defRPr>
                <a:solidFill>
                  <a:schemeClr val="lt1"/>
                </a:solidFill>
              </a:defRPr>
            </a:lvl4pPr>
            <a:lvl5pPr lvl="4" rtl="0" algn="ctr">
              <a:lnSpc>
                <a:spcPct val="90000"/>
              </a:lnSpc>
              <a:spcBef>
                <a:spcPts val="700"/>
              </a:spcBef>
              <a:spcAft>
                <a:spcPts val="0"/>
              </a:spcAft>
              <a:buSzPts val="1600"/>
              <a:buNone/>
              <a:defRPr>
                <a:solidFill>
                  <a:schemeClr val="lt1"/>
                </a:solidFill>
              </a:defRPr>
            </a:lvl5pPr>
            <a:lvl6pPr lvl="5" rtl="0" algn="ctr">
              <a:lnSpc>
                <a:spcPct val="90000"/>
              </a:lnSpc>
              <a:spcBef>
                <a:spcPts val="700"/>
              </a:spcBef>
              <a:spcAft>
                <a:spcPts val="0"/>
              </a:spcAft>
              <a:buSzPts val="1600"/>
              <a:buNone/>
              <a:defRPr>
                <a:solidFill>
                  <a:schemeClr val="lt1"/>
                </a:solidFill>
              </a:defRPr>
            </a:lvl6pPr>
            <a:lvl7pPr lvl="6" rtl="0" algn="ctr">
              <a:lnSpc>
                <a:spcPct val="90000"/>
              </a:lnSpc>
              <a:spcBef>
                <a:spcPts val="700"/>
              </a:spcBef>
              <a:spcAft>
                <a:spcPts val="0"/>
              </a:spcAft>
              <a:buSzPts val="1600"/>
              <a:buNone/>
              <a:defRPr>
                <a:solidFill>
                  <a:schemeClr val="lt1"/>
                </a:solidFill>
              </a:defRPr>
            </a:lvl7pPr>
            <a:lvl8pPr lvl="7" rtl="0" algn="ctr">
              <a:lnSpc>
                <a:spcPct val="90000"/>
              </a:lnSpc>
              <a:spcBef>
                <a:spcPts val="700"/>
              </a:spcBef>
              <a:spcAft>
                <a:spcPts val="0"/>
              </a:spcAft>
              <a:buSzPts val="1600"/>
              <a:buNone/>
              <a:defRPr>
                <a:solidFill>
                  <a:schemeClr val="lt1"/>
                </a:solidFill>
              </a:defRPr>
            </a:lvl8pPr>
            <a:lvl9pPr lvl="8" rtl="0" algn="ctr">
              <a:lnSpc>
                <a:spcPct val="90000"/>
              </a:lnSpc>
              <a:spcBef>
                <a:spcPts val="700"/>
              </a:spcBef>
              <a:spcAft>
                <a:spcPts val="0"/>
              </a:spcAft>
              <a:buSzPts val="1600"/>
              <a:buNone/>
              <a:defRPr>
                <a:solidFill>
                  <a:schemeClr val="lt1"/>
                </a:solidFill>
              </a:defRPr>
            </a:lvl9pPr>
          </a:lstStyle>
          <a:p/>
        </p:txBody>
      </p:sp>
      <p:sp>
        <p:nvSpPr>
          <p:cNvPr id="41" name="Google Shape;41;p8"/>
          <p:cNvSpPr txBox="1"/>
          <p:nvPr>
            <p:ph idx="2" type="body"/>
          </p:nvPr>
        </p:nvSpPr>
        <p:spPr>
          <a:xfrm>
            <a:off x="531951" y="3429453"/>
            <a:ext cx="8765100" cy="2514000"/>
          </a:xfrm>
          <a:prstGeom prst="rect">
            <a:avLst/>
          </a:prstGeom>
          <a:noFill/>
          <a:ln>
            <a:noFill/>
          </a:ln>
        </p:spPr>
        <p:txBody>
          <a:bodyPr anchorCtr="0" anchor="t" bIns="0" lIns="0" spcFirstLastPara="1" rIns="0" wrap="square" tIns="0">
            <a:noAutofit/>
          </a:bodyPr>
          <a:lstStyle>
            <a:lvl1pPr indent="-228600" lvl="0" marL="457200" rtl="0" algn="l">
              <a:lnSpc>
                <a:spcPct val="90000"/>
              </a:lnSpc>
              <a:spcBef>
                <a:spcPts val="0"/>
              </a:spcBef>
              <a:spcAft>
                <a:spcPts val="0"/>
              </a:spcAft>
              <a:buSzPts val="2400"/>
              <a:buFont typeface="Calibri"/>
              <a:buNone/>
              <a:defRPr sz="2400">
                <a:solidFill>
                  <a:srgbClr val="3F3F3F"/>
                </a:solidFill>
              </a:defRPr>
            </a:lvl1pPr>
            <a:lvl2pPr indent="-228600" lvl="1" marL="914400" rtl="0" algn="l">
              <a:lnSpc>
                <a:spcPct val="90000"/>
              </a:lnSpc>
              <a:spcBef>
                <a:spcPts val="800"/>
              </a:spcBef>
              <a:spcAft>
                <a:spcPts val="0"/>
              </a:spcAft>
              <a:buSzPts val="2400"/>
              <a:buFont typeface="Calibri"/>
              <a:buNone/>
              <a:defRPr sz="2400"/>
            </a:lvl2pPr>
            <a:lvl3pPr indent="-228600" lvl="2" marL="1371600" rtl="0" algn="l">
              <a:lnSpc>
                <a:spcPct val="90000"/>
              </a:lnSpc>
              <a:spcBef>
                <a:spcPts val="700"/>
              </a:spcBef>
              <a:spcAft>
                <a:spcPts val="0"/>
              </a:spcAft>
              <a:buSzPts val="2400"/>
              <a:buFont typeface="Calibri"/>
              <a:buNone/>
              <a:defRPr sz="2400"/>
            </a:lvl3pPr>
            <a:lvl4pPr indent="-228600" lvl="3" marL="1828800" rtl="0" algn="l">
              <a:lnSpc>
                <a:spcPct val="90000"/>
              </a:lnSpc>
              <a:spcBef>
                <a:spcPts val="700"/>
              </a:spcBef>
              <a:spcAft>
                <a:spcPts val="0"/>
              </a:spcAft>
              <a:buSzPts val="2400"/>
              <a:buFont typeface="Calibri"/>
              <a:buNone/>
              <a:defRPr sz="2400"/>
            </a:lvl4pPr>
            <a:lvl5pPr indent="-228600" lvl="4" marL="2286000" rtl="0" algn="l">
              <a:lnSpc>
                <a:spcPct val="90000"/>
              </a:lnSpc>
              <a:spcBef>
                <a:spcPts val="700"/>
              </a:spcBef>
              <a:spcAft>
                <a:spcPts val="0"/>
              </a:spcAft>
              <a:buSzPts val="2400"/>
              <a:buFont typeface="Calibri"/>
              <a:buNone/>
              <a:defRPr sz="2400"/>
            </a:lvl5pPr>
            <a:lvl6pPr indent="-228600" lvl="5" marL="2743200" rtl="0" algn="l">
              <a:lnSpc>
                <a:spcPct val="90000"/>
              </a:lnSpc>
              <a:spcBef>
                <a:spcPts val="700"/>
              </a:spcBef>
              <a:spcAft>
                <a:spcPts val="0"/>
              </a:spcAft>
              <a:buSzPts val="2400"/>
              <a:buFont typeface="Calibri"/>
              <a:buNone/>
              <a:defRPr sz="2400"/>
            </a:lvl6pPr>
            <a:lvl7pPr indent="-228600" lvl="6" marL="3200400" rtl="0" algn="l">
              <a:lnSpc>
                <a:spcPct val="90000"/>
              </a:lnSpc>
              <a:spcBef>
                <a:spcPts val="700"/>
              </a:spcBef>
              <a:spcAft>
                <a:spcPts val="0"/>
              </a:spcAft>
              <a:buSzPts val="2400"/>
              <a:buFont typeface="Calibri"/>
              <a:buNone/>
              <a:defRPr sz="2400"/>
            </a:lvl7pPr>
            <a:lvl8pPr indent="-228600" lvl="7" marL="3657600" rtl="0" algn="l">
              <a:lnSpc>
                <a:spcPct val="90000"/>
              </a:lnSpc>
              <a:spcBef>
                <a:spcPts val="700"/>
              </a:spcBef>
              <a:spcAft>
                <a:spcPts val="0"/>
              </a:spcAft>
              <a:buSzPts val="2400"/>
              <a:buFont typeface="Calibri"/>
              <a:buNone/>
              <a:defRPr sz="2400"/>
            </a:lvl8pPr>
            <a:lvl9pPr indent="-228600" lvl="8" marL="4114800" rtl="0" algn="l">
              <a:lnSpc>
                <a:spcPct val="90000"/>
              </a:lnSpc>
              <a:spcBef>
                <a:spcPts val="700"/>
              </a:spcBef>
              <a:spcAft>
                <a:spcPts val="0"/>
              </a:spcAft>
              <a:buSzPts val="2400"/>
              <a:buFont typeface="Calibri"/>
              <a:buNone/>
              <a:defRPr sz="2400"/>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ubtitle, and Content">
  <p:cSld name="Title, Subtitle, and Content">
    <p:spTree>
      <p:nvGrpSpPr>
        <p:cNvPr id="42" name="Shape 42"/>
        <p:cNvGrpSpPr/>
        <p:nvPr/>
      </p:nvGrpSpPr>
      <p:grpSpPr>
        <a:xfrm>
          <a:off x="0" y="0"/>
          <a:ext cx="0" cy="0"/>
          <a:chOff x="0" y="0"/>
          <a:chExt cx="0" cy="0"/>
        </a:xfrm>
      </p:grpSpPr>
      <p:sp>
        <p:nvSpPr>
          <p:cNvPr id="43" name="Google Shape;43;p9"/>
          <p:cNvSpPr txBox="1"/>
          <p:nvPr>
            <p:ph type="title"/>
          </p:nvPr>
        </p:nvSpPr>
        <p:spPr>
          <a:xfrm>
            <a:off x="531957" y="406401"/>
            <a:ext cx="11127900" cy="889200"/>
          </a:xfrm>
          <a:prstGeom prst="rect">
            <a:avLst/>
          </a:prstGeom>
          <a:noFill/>
          <a:ln>
            <a:noFill/>
          </a:ln>
        </p:spPr>
        <p:txBody>
          <a:bodyPr anchorCtr="0" anchor="b" bIns="0" lIns="0" spcFirstLastPara="1" rIns="0" wrap="square" tIns="0">
            <a:noAutofit/>
          </a:bodyPr>
          <a:lstStyle>
            <a:lvl1pPr lvl="0" rtl="0" algn="l">
              <a:lnSpc>
                <a:spcPct val="80000"/>
              </a:lnSpc>
              <a:spcBef>
                <a:spcPts val="0"/>
              </a:spcBef>
              <a:spcAft>
                <a:spcPts val="0"/>
              </a:spcAft>
              <a:buClr>
                <a:schemeClr val="dk1"/>
              </a:buClr>
              <a:buSzPts val="1900"/>
              <a:buNone/>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sp>
        <p:nvSpPr>
          <p:cNvPr id="44" name="Google Shape;44;p9"/>
          <p:cNvSpPr txBox="1"/>
          <p:nvPr>
            <p:ph idx="1" type="body"/>
          </p:nvPr>
        </p:nvSpPr>
        <p:spPr>
          <a:xfrm>
            <a:off x="531959" y="1373742"/>
            <a:ext cx="11127900" cy="343200"/>
          </a:xfrm>
          <a:prstGeom prst="rect">
            <a:avLst/>
          </a:prstGeom>
          <a:noFill/>
          <a:ln>
            <a:noFill/>
          </a:ln>
        </p:spPr>
        <p:txBody>
          <a:bodyPr anchorCtr="0" anchor="t" bIns="0" lIns="0" spcFirstLastPara="1" rIns="0" wrap="square" tIns="0">
            <a:noAutofit/>
          </a:bodyPr>
          <a:lstStyle>
            <a:lvl1pPr indent="-228600" lvl="0" marL="457200" rtl="0" algn="l">
              <a:lnSpc>
                <a:spcPct val="90000"/>
              </a:lnSpc>
              <a:spcBef>
                <a:spcPts val="0"/>
              </a:spcBef>
              <a:spcAft>
                <a:spcPts val="0"/>
              </a:spcAft>
              <a:buSzPts val="2400"/>
              <a:buFont typeface="Calibri"/>
              <a:buNone/>
              <a:defRPr b="1" sz="2400"/>
            </a:lvl1pPr>
            <a:lvl2pPr indent="-228600" lvl="1" marL="914400" rtl="0" algn="l">
              <a:lnSpc>
                <a:spcPct val="90000"/>
              </a:lnSpc>
              <a:spcBef>
                <a:spcPts val="800"/>
              </a:spcBef>
              <a:spcAft>
                <a:spcPts val="0"/>
              </a:spcAft>
              <a:buSzPts val="2400"/>
              <a:buFont typeface="Calibri"/>
              <a:buNone/>
              <a:defRPr sz="2400"/>
            </a:lvl2pPr>
            <a:lvl3pPr indent="-228600" lvl="2" marL="1371600" rtl="0" algn="l">
              <a:lnSpc>
                <a:spcPct val="90000"/>
              </a:lnSpc>
              <a:spcBef>
                <a:spcPts val="700"/>
              </a:spcBef>
              <a:spcAft>
                <a:spcPts val="0"/>
              </a:spcAft>
              <a:buSzPts val="2400"/>
              <a:buFont typeface="Calibri"/>
              <a:buNone/>
              <a:defRPr sz="2400"/>
            </a:lvl3pPr>
            <a:lvl4pPr indent="-228600" lvl="3" marL="1828800" rtl="0" algn="l">
              <a:lnSpc>
                <a:spcPct val="90000"/>
              </a:lnSpc>
              <a:spcBef>
                <a:spcPts val="700"/>
              </a:spcBef>
              <a:spcAft>
                <a:spcPts val="0"/>
              </a:spcAft>
              <a:buSzPts val="2400"/>
              <a:buFont typeface="Calibri"/>
              <a:buNone/>
              <a:defRPr sz="2400"/>
            </a:lvl4pPr>
            <a:lvl5pPr indent="-228600" lvl="4" marL="2286000" rtl="0" algn="l">
              <a:lnSpc>
                <a:spcPct val="90000"/>
              </a:lnSpc>
              <a:spcBef>
                <a:spcPts val="700"/>
              </a:spcBef>
              <a:spcAft>
                <a:spcPts val="0"/>
              </a:spcAft>
              <a:buSzPts val="2400"/>
              <a:buFont typeface="Calibri"/>
              <a:buNone/>
              <a:defRPr sz="2400"/>
            </a:lvl5pPr>
            <a:lvl6pPr indent="-228600" lvl="5" marL="2743200" rtl="0" algn="l">
              <a:lnSpc>
                <a:spcPct val="90000"/>
              </a:lnSpc>
              <a:spcBef>
                <a:spcPts val="700"/>
              </a:spcBef>
              <a:spcAft>
                <a:spcPts val="0"/>
              </a:spcAft>
              <a:buSzPts val="2400"/>
              <a:buFont typeface="Calibri"/>
              <a:buNone/>
              <a:defRPr sz="2400"/>
            </a:lvl6pPr>
            <a:lvl7pPr indent="-228600" lvl="6" marL="3200400" rtl="0" algn="l">
              <a:lnSpc>
                <a:spcPct val="90000"/>
              </a:lnSpc>
              <a:spcBef>
                <a:spcPts val="700"/>
              </a:spcBef>
              <a:spcAft>
                <a:spcPts val="0"/>
              </a:spcAft>
              <a:buSzPts val="2400"/>
              <a:buFont typeface="Calibri"/>
              <a:buNone/>
              <a:defRPr sz="2400"/>
            </a:lvl7pPr>
            <a:lvl8pPr indent="-228600" lvl="7" marL="3657600" rtl="0" algn="l">
              <a:lnSpc>
                <a:spcPct val="90000"/>
              </a:lnSpc>
              <a:spcBef>
                <a:spcPts val="700"/>
              </a:spcBef>
              <a:spcAft>
                <a:spcPts val="0"/>
              </a:spcAft>
              <a:buSzPts val="2400"/>
              <a:buFont typeface="Calibri"/>
              <a:buNone/>
              <a:defRPr sz="2400"/>
            </a:lvl8pPr>
            <a:lvl9pPr indent="-228600" lvl="8" marL="4114800" rtl="0" algn="l">
              <a:lnSpc>
                <a:spcPct val="90000"/>
              </a:lnSpc>
              <a:spcBef>
                <a:spcPts val="700"/>
              </a:spcBef>
              <a:spcAft>
                <a:spcPts val="0"/>
              </a:spcAft>
              <a:buSzPts val="2400"/>
              <a:buFont typeface="Calibri"/>
              <a:buNone/>
              <a:defRPr sz="2400"/>
            </a:lvl9pPr>
          </a:lstStyle>
          <a:p/>
        </p:txBody>
      </p:sp>
      <p:sp>
        <p:nvSpPr>
          <p:cNvPr id="45" name="Google Shape;45;p9"/>
          <p:cNvSpPr txBox="1"/>
          <p:nvPr>
            <p:ph idx="2" type="body"/>
          </p:nvPr>
        </p:nvSpPr>
        <p:spPr>
          <a:xfrm>
            <a:off x="531296" y="1981200"/>
            <a:ext cx="11129700" cy="3962400"/>
          </a:xfrm>
          <a:prstGeom prst="rect">
            <a:avLst/>
          </a:prstGeom>
          <a:noFill/>
          <a:ln>
            <a:noFill/>
          </a:ln>
        </p:spPr>
        <p:txBody>
          <a:bodyPr anchorCtr="0" anchor="t" bIns="0" lIns="0" spcFirstLastPara="1" rIns="0" wrap="square" tIns="0">
            <a:noAutofit/>
          </a:bodyPr>
          <a:lstStyle>
            <a:lvl1pPr indent="-349250" lvl="0" marL="457200" rtl="0" algn="l">
              <a:lnSpc>
                <a:spcPct val="90000"/>
              </a:lnSpc>
              <a:spcBef>
                <a:spcPts val="1200"/>
              </a:spcBef>
              <a:spcAft>
                <a:spcPts val="0"/>
              </a:spcAft>
              <a:buSzPts val="1900"/>
              <a:buChar char="•"/>
              <a:defRPr/>
            </a:lvl1pPr>
            <a:lvl2pPr indent="-349250" lvl="1" marL="914400" rtl="0" algn="l">
              <a:lnSpc>
                <a:spcPct val="90000"/>
              </a:lnSpc>
              <a:spcBef>
                <a:spcPts val="800"/>
              </a:spcBef>
              <a:spcAft>
                <a:spcPts val="0"/>
              </a:spcAft>
              <a:buSzPts val="1900"/>
              <a:buChar char="–"/>
              <a:defRPr/>
            </a:lvl2pPr>
            <a:lvl3pPr indent="-349250" lvl="2" marL="1371600" rtl="0" algn="l">
              <a:lnSpc>
                <a:spcPct val="90000"/>
              </a:lnSpc>
              <a:spcBef>
                <a:spcPts val="700"/>
              </a:spcBef>
              <a:spcAft>
                <a:spcPts val="0"/>
              </a:spcAft>
              <a:buSzPts val="1900"/>
              <a:buChar char="•"/>
              <a:defRPr/>
            </a:lvl3pPr>
            <a:lvl4pPr indent="-349250" lvl="3" marL="1828800" rtl="0" algn="l">
              <a:lnSpc>
                <a:spcPct val="90000"/>
              </a:lnSpc>
              <a:spcBef>
                <a:spcPts val="700"/>
              </a:spcBef>
              <a:spcAft>
                <a:spcPts val="0"/>
              </a:spcAft>
              <a:buSzPts val="1900"/>
              <a:buChar char="–"/>
              <a:defRPr/>
            </a:lvl4pPr>
            <a:lvl5pPr indent="-349250" lvl="4" marL="2286000" rtl="0" algn="l">
              <a:lnSpc>
                <a:spcPct val="90000"/>
              </a:lnSpc>
              <a:spcBef>
                <a:spcPts val="700"/>
              </a:spcBef>
              <a:spcAft>
                <a:spcPts val="0"/>
              </a:spcAft>
              <a:buSzPts val="1900"/>
              <a:buChar char="•"/>
              <a:defRPr/>
            </a:lvl5pPr>
            <a:lvl6pPr indent="-349250" lvl="5" marL="2743200" rtl="0" algn="l">
              <a:lnSpc>
                <a:spcPct val="90000"/>
              </a:lnSpc>
              <a:spcBef>
                <a:spcPts val="700"/>
              </a:spcBef>
              <a:spcAft>
                <a:spcPts val="0"/>
              </a:spcAft>
              <a:buSzPts val="1900"/>
              <a:buChar char="–"/>
              <a:defRPr/>
            </a:lvl6pPr>
            <a:lvl7pPr indent="-349250" lvl="6" marL="3200400" rtl="0" algn="l">
              <a:lnSpc>
                <a:spcPct val="90000"/>
              </a:lnSpc>
              <a:spcBef>
                <a:spcPts val="700"/>
              </a:spcBef>
              <a:spcAft>
                <a:spcPts val="0"/>
              </a:spcAft>
              <a:buSzPts val="1900"/>
              <a:buChar char="•"/>
              <a:defRPr/>
            </a:lvl7pPr>
            <a:lvl8pPr indent="-349250" lvl="7" marL="3657600" rtl="0" algn="l">
              <a:lnSpc>
                <a:spcPct val="90000"/>
              </a:lnSpc>
              <a:spcBef>
                <a:spcPts val="700"/>
              </a:spcBef>
              <a:spcAft>
                <a:spcPts val="0"/>
              </a:spcAft>
              <a:buSzPts val="1900"/>
              <a:buChar char="–"/>
              <a:defRPr/>
            </a:lvl8pPr>
            <a:lvl9pPr indent="-349250" lvl="8" marL="4114800" rtl="0" algn="l">
              <a:lnSpc>
                <a:spcPct val="90000"/>
              </a:lnSpc>
              <a:spcBef>
                <a:spcPts val="700"/>
              </a:spcBef>
              <a:spcAft>
                <a:spcPts val="0"/>
              </a:spcAft>
              <a:buSzPts val="1900"/>
              <a:buChar char="•"/>
              <a:defRPr/>
            </a:lvl9pPr>
          </a:lstStyle>
          <a:p/>
        </p:txBody>
      </p:sp>
      <p:sp>
        <p:nvSpPr>
          <p:cNvPr id="46" name="Google Shape;46;p9"/>
          <p:cNvSpPr txBox="1"/>
          <p:nvPr>
            <p:ph idx="10" type="dt"/>
          </p:nvPr>
        </p:nvSpPr>
        <p:spPr>
          <a:xfrm>
            <a:off x="3929197" y="6556248"/>
            <a:ext cx="1226700" cy="182700"/>
          </a:xfrm>
          <a:prstGeom prst="rect">
            <a:avLst/>
          </a:prstGeom>
          <a:noFill/>
          <a:ln>
            <a:noFill/>
          </a:ln>
        </p:spPr>
        <p:txBody>
          <a:bodyPr anchorCtr="0" anchor="ctr" bIns="0" lIns="0" spcFirstLastPara="1" rIns="0" wrap="square" tIns="0">
            <a:noAutofit/>
          </a:bodyPr>
          <a:lstStyle>
            <a:lvl1pPr lvl="0" rtl="0" algn="r">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47" name="Google Shape;47;p9"/>
          <p:cNvSpPr txBox="1"/>
          <p:nvPr>
            <p:ph idx="12" type="sldNum"/>
          </p:nvPr>
        </p:nvSpPr>
        <p:spPr>
          <a:xfrm>
            <a:off x="9135132" y="6556248"/>
            <a:ext cx="381600" cy="182700"/>
          </a:xfrm>
          <a:prstGeom prst="rect">
            <a:avLst/>
          </a:prstGeom>
          <a:noFill/>
          <a:ln>
            <a:noFill/>
          </a:ln>
        </p:spPr>
        <p:txBody>
          <a:bodyPr anchorCtr="0" anchor="ctr" bIns="0" lIns="0" spcFirstLastPara="1" rIns="0" wrap="square" tIns="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48" name="Google Shape;48;p9"/>
          <p:cNvSpPr txBox="1"/>
          <p:nvPr/>
        </p:nvSpPr>
        <p:spPr>
          <a:xfrm>
            <a:off x="531957" y="6172200"/>
            <a:ext cx="914700" cy="9144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None/>
            </a:pPr>
            <a:r>
              <a:t/>
            </a:r>
            <a:endParaRPr sz="1900">
              <a:solidFill>
                <a:schemeClr val="dk1"/>
              </a:solidFill>
              <a:latin typeface="Calibri"/>
              <a:ea typeface="Calibri"/>
              <a:cs typeface="Calibri"/>
              <a:sym typeface="Calibri"/>
            </a:endParaRPr>
          </a:p>
        </p:txBody>
      </p:sp>
      <p:sp>
        <p:nvSpPr>
          <p:cNvPr id="49" name="Google Shape;49;p9"/>
          <p:cNvSpPr txBox="1"/>
          <p:nvPr/>
        </p:nvSpPr>
        <p:spPr>
          <a:xfrm>
            <a:off x="531957" y="6019800"/>
            <a:ext cx="914700" cy="9144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None/>
            </a:pPr>
            <a:r>
              <a:t/>
            </a:r>
            <a:endParaRPr sz="1900">
              <a:solidFill>
                <a:schemeClr val="dk1"/>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ogram Agenda">
  <p:cSld name="Program Agenda">
    <p:spTree>
      <p:nvGrpSpPr>
        <p:cNvPr id="50" name="Shape 50"/>
        <p:cNvGrpSpPr/>
        <p:nvPr/>
      </p:nvGrpSpPr>
      <p:grpSpPr>
        <a:xfrm>
          <a:off x="0" y="0"/>
          <a:ext cx="0" cy="0"/>
          <a:chOff x="0" y="0"/>
          <a:chExt cx="0" cy="0"/>
        </a:xfrm>
      </p:grpSpPr>
      <p:sp>
        <p:nvSpPr>
          <p:cNvPr id="51" name="Google Shape;51;p10"/>
          <p:cNvSpPr txBox="1"/>
          <p:nvPr>
            <p:ph type="title"/>
          </p:nvPr>
        </p:nvSpPr>
        <p:spPr>
          <a:xfrm>
            <a:off x="531957" y="406401"/>
            <a:ext cx="11127900" cy="889200"/>
          </a:xfrm>
          <a:prstGeom prst="rect">
            <a:avLst/>
          </a:prstGeom>
          <a:noFill/>
          <a:ln>
            <a:noFill/>
          </a:ln>
        </p:spPr>
        <p:txBody>
          <a:bodyPr anchorCtr="0" anchor="b" bIns="0" lIns="0" spcFirstLastPara="1" rIns="0" wrap="square" tIns="0">
            <a:noAutofit/>
          </a:bodyPr>
          <a:lstStyle>
            <a:lvl1pPr lvl="0" rtl="0" algn="l">
              <a:lnSpc>
                <a:spcPct val="80000"/>
              </a:lnSpc>
              <a:spcBef>
                <a:spcPts val="0"/>
              </a:spcBef>
              <a:spcAft>
                <a:spcPts val="0"/>
              </a:spcAft>
              <a:buClr>
                <a:schemeClr val="dk1"/>
              </a:buClr>
              <a:buSzPts val="1900"/>
              <a:buNone/>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sp>
        <p:nvSpPr>
          <p:cNvPr id="52" name="Google Shape;52;p10"/>
          <p:cNvSpPr txBox="1"/>
          <p:nvPr>
            <p:ph idx="1" type="body"/>
          </p:nvPr>
        </p:nvSpPr>
        <p:spPr>
          <a:xfrm>
            <a:off x="2796665" y="1981199"/>
            <a:ext cx="8863200" cy="3962400"/>
          </a:xfrm>
          <a:prstGeom prst="rect">
            <a:avLst/>
          </a:prstGeom>
          <a:noFill/>
          <a:ln>
            <a:noFill/>
          </a:ln>
        </p:spPr>
        <p:txBody>
          <a:bodyPr anchorCtr="0" anchor="t" bIns="0" lIns="0" spcFirstLastPara="1" rIns="0" wrap="square" tIns="0">
            <a:noAutofit/>
          </a:bodyPr>
          <a:lstStyle>
            <a:lvl1pPr indent="-228600" lvl="0" marL="457200" rtl="0" algn="l">
              <a:lnSpc>
                <a:spcPct val="90000"/>
              </a:lnSpc>
              <a:spcBef>
                <a:spcPts val="2400"/>
              </a:spcBef>
              <a:spcAft>
                <a:spcPts val="0"/>
              </a:spcAft>
              <a:buSzPts val="2800"/>
              <a:buNone/>
              <a:defRPr sz="2800"/>
            </a:lvl1pPr>
            <a:lvl2pPr indent="-228600" lvl="1" marL="914400" rtl="0" algn="l">
              <a:lnSpc>
                <a:spcPct val="90000"/>
              </a:lnSpc>
              <a:spcBef>
                <a:spcPts val="2400"/>
              </a:spcBef>
              <a:spcAft>
                <a:spcPts val="0"/>
              </a:spcAft>
              <a:buSzPts val="2800"/>
              <a:buNone/>
              <a:defRPr sz="2800"/>
            </a:lvl2pPr>
            <a:lvl3pPr indent="-228600" lvl="2" marL="1371600" rtl="0" algn="l">
              <a:lnSpc>
                <a:spcPct val="90000"/>
              </a:lnSpc>
              <a:spcBef>
                <a:spcPts val="2400"/>
              </a:spcBef>
              <a:spcAft>
                <a:spcPts val="0"/>
              </a:spcAft>
              <a:buSzPts val="2800"/>
              <a:buNone/>
              <a:defRPr sz="2800"/>
            </a:lvl3pPr>
            <a:lvl4pPr indent="-228600" lvl="3" marL="1828800" rtl="0" algn="l">
              <a:lnSpc>
                <a:spcPct val="90000"/>
              </a:lnSpc>
              <a:spcBef>
                <a:spcPts val="2400"/>
              </a:spcBef>
              <a:spcAft>
                <a:spcPts val="0"/>
              </a:spcAft>
              <a:buSzPts val="2800"/>
              <a:buNone/>
              <a:defRPr sz="2800"/>
            </a:lvl4pPr>
            <a:lvl5pPr indent="-228600" lvl="4" marL="2286000" rtl="0" algn="l">
              <a:lnSpc>
                <a:spcPct val="90000"/>
              </a:lnSpc>
              <a:spcBef>
                <a:spcPts val="2400"/>
              </a:spcBef>
              <a:spcAft>
                <a:spcPts val="0"/>
              </a:spcAft>
              <a:buSzPts val="2800"/>
              <a:buNone/>
              <a:defRPr sz="2800"/>
            </a:lvl5pPr>
            <a:lvl6pPr indent="-228600" lvl="5" marL="2743200" rtl="0" algn="l">
              <a:lnSpc>
                <a:spcPct val="90000"/>
              </a:lnSpc>
              <a:spcBef>
                <a:spcPts val="2400"/>
              </a:spcBef>
              <a:spcAft>
                <a:spcPts val="0"/>
              </a:spcAft>
              <a:buSzPts val="2800"/>
              <a:buNone/>
              <a:defRPr sz="2800"/>
            </a:lvl6pPr>
            <a:lvl7pPr indent="-228600" lvl="6" marL="3200400" rtl="0" algn="l">
              <a:lnSpc>
                <a:spcPct val="90000"/>
              </a:lnSpc>
              <a:spcBef>
                <a:spcPts val="2400"/>
              </a:spcBef>
              <a:spcAft>
                <a:spcPts val="0"/>
              </a:spcAft>
              <a:buSzPts val="2800"/>
              <a:buNone/>
              <a:defRPr sz="2800"/>
            </a:lvl7pPr>
            <a:lvl8pPr indent="-228600" lvl="7" marL="3657600" rtl="0" algn="l">
              <a:lnSpc>
                <a:spcPct val="90000"/>
              </a:lnSpc>
              <a:spcBef>
                <a:spcPts val="2400"/>
              </a:spcBef>
              <a:spcAft>
                <a:spcPts val="0"/>
              </a:spcAft>
              <a:buSzPts val="2800"/>
              <a:buNone/>
              <a:defRPr sz="2800"/>
            </a:lvl8pPr>
            <a:lvl9pPr indent="-228600" lvl="8" marL="4114800" rtl="0" algn="l">
              <a:lnSpc>
                <a:spcPct val="90000"/>
              </a:lnSpc>
              <a:spcBef>
                <a:spcPts val="2400"/>
              </a:spcBef>
              <a:spcAft>
                <a:spcPts val="0"/>
              </a:spcAft>
              <a:buSzPts val="2800"/>
              <a:buNone/>
              <a:defRPr sz="2800"/>
            </a:lvl9pPr>
          </a:lstStyle>
          <a:p/>
        </p:txBody>
      </p:sp>
      <p:sp>
        <p:nvSpPr>
          <p:cNvPr id="53" name="Google Shape;53;p10"/>
          <p:cNvSpPr txBox="1"/>
          <p:nvPr>
            <p:ph idx="10" type="dt"/>
          </p:nvPr>
        </p:nvSpPr>
        <p:spPr>
          <a:xfrm>
            <a:off x="3929197" y="6556248"/>
            <a:ext cx="1226700" cy="182700"/>
          </a:xfrm>
          <a:prstGeom prst="rect">
            <a:avLst/>
          </a:prstGeom>
          <a:noFill/>
          <a:ln>
            <a:noFill/>
          </a:ln>
        </p:spPr>
        <p:txBody>
          <a:bodyPr anchorCtr="0" anchor="ctr" bIns="0" lIns="0" spcFirstLastPara="1" rIns="0" wrap="square" tIns="0">
            <a:noAutofit/>
          </a:bodyPr>
          <a:lstStyle>
            <a:lvl1pPr lvl="0" rtl="0" algn="r">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54" name="Google Shape;54;p10"/>
          <p:cNvSpPr txBox="1"/>
          <p:nvPr>
            <p:ph idx="12" type="sldNum"/>
          </p:nvPr>
        </p:nvSpPr>
        <p:spPr>
          <a:xfrm>
            <a:off x="9135132" y="6556248"/>
            <a:ext cx="381600" cy="182700"/>
          </a:xfrm>
          <a:prstGeom prst="rect">
            <a:avLst/>
          </a:prstGeom>
          <a:noFill/>
          <a:ln>
            <a:noFill/>
          </a:ln>
        </p:spPr>
        <p:txBody>
          <a:bodyPr anchorCtr="0" anchor="ctr" bIns="0" lIns="0" spcFirstLastPara="1" rIns="0" wrap="square" tIns="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22" Type="http://schemas.openxmlformats.org/officeDocument/2006/relationships/slideLayout" Target="../slideLayouts/slideLayout21.xml"/><Relationship Id="rId21" Type="http://schemas.openxmlformats.org/officeDocument/2006/relationships/slideLayout" Target="../slideLayouts/slideLayout20.xml"/><Relationship Id="rId24" Type="http://schemas.openxmlformats.org/officeDocument/2006/relationships/slideLayout" Target="../slideLayouts/slideLayout23.xml"/><Relationship Id="rId23" Type="http://schemas.openxmlformats.org/officeDocument/2006/relationships/slideLayout" Target="../slideLayouts/slideLayout22.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26" Type="http://schemas.openxmlformats.org/officeDocument/2006/relationships/slideLayout" Target="../slideLayouts/slideLayout25.xml"/><Relationship Id="rId25" Type="http://schemas.openxmlformats.org/officeDocument/2006/relationships/slideLayout" Target="../slideLayouts/slideLayout24.xml"/><Relationship Id="rId28" Type="http://schemas.openxmlformats.org/officeDocument/2006/relationships/slideLayout" Target="../slideLayouts/slideLayout27.xml"/><Relationship Id="rId27" Type="http://schemas.openxmlformats.org/officeDocument/2006/relationships/slideLayout" Target="../slideLayouts/slideLayout26.xml"/><Relationship Id="rId5" Type="http://schemas.openxmlformats.org/officeDocument/2006/relationships/slideLayout" Target="../slideLayouts/slideLayout4.xml"/><Relationship Id="rId6" Type="http://schemas.openxmlformats.org/officeDocument/2006/relationships/slideLayout" Target="../slideLayouts/slideLayout5.xml"/><Relationship Id="rId29" Type="http://schemas.openxmlformats.org/officeDocument/2006/relationships/theme" Target="../theme/theme1.xml"/><Relationship Id="rId7" Type="http://schemas.openxmlformats.org/officeDocument/2006/relationships/slideLayout" Target="../slideLayouts/slideLayout6.xml"/><Relationship Id="rId8" Type="http://schemas.openxmlformats.org/officeDocument/2006/relationships/slideLayout" Target="../slideLayouts/slideLayout7.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19" Type="http://schemas.openxmlformats.org/officeDocument/2006/relationships/slideLayout" Target="../slideLayouts/slideLayout18.xml"/><Relationship Id="rId1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531957" y="406401"/>
            <a:ext cx="11127900" cy="889200"/>
          </a:xfrm>
          <a:prstGeom prst="rect">
            <a:avLst/>
          </a:prstGeom>
          <a:noFill/>
          <a:ln>
            <a:noFill/>
          </a:ln>
        </p:spPr>
        <p:txBody>
          <a:bodyPr anchorCtr="0" anchor="b" bIns="0" lIns="0" spcFirstLastPara="1" rIns="0" wrap="square" tIns="0">
            <a:noAutofit/>
          </a:bodyPr>
          <a:lstStyle>
            <a:lvl1pPr lvl="0" marR="0" rtl="0" algn="l">
              <a:lnSpc>
                <a:spcPct val="80000"/>
              </a:lnSpc>
              <a:spcBef>
                <a:spcPts val="0"/>
              </a:spcBef>
              <a:spcAft>
                <a:spcPts val="0"/>
              </a:spcAft>
              <a:buClr>
                <a:schemeClr val="dk1"/>
              </a:buClr>
              <a:buSzPts val="3600"/>
              <a:buFont typeface="Calibri"/>
              <a:buNone/>
              <a:defRPr b="0" i="0" sz="3600" u="none" cap="none" strike="noStrike">
                <a:solidFill>
                  <a:schemeClr val="dk1"/>
                </a:solidFill>
                <a:latin typeface="Calibri"/>
                <a:ea typeface="Calibri"/>
                <a:cs typeface="Calibri"/>
                <a:sym typeface="Calibri"/>
              </a:defRPr>
            </a:lvl1pPr>
            <a:lvl2pPr lvl="1" rtl="0">
              <a:spcBef>
                <a:spcPts val="0"/>
              </a:spcBef>
              <a:spcAft>
                <a:spcPts val="0"/>
              </a:spcAft>
              <a:buSzPts val="1500"/>
              <a:buNone/>
              <a:defRPr sz="1900"/>
            </a:lvl2pPr>
            <a:lvl3pPr lvl="2" rtl="0">
              <a:spcBef>
                <a:spcPts val="0"/>
              </a:spcBef>
              <a:spcAft>
                <a:spcPts val="0"/>
              </a:spcAft>
              <a:buSzPts val="1500"/>
              <a:buNone/>
              <a:defRPr sz="1900"/>
            </a:lvl3pPr>
            <a:lvl4pPr lvl="3" rtl="0">
              <a:spcBef>
                <a:spcPts val="0"/>
              </a:spcBef>
              <a:spcAft>
                <a:spcPts val="0"/>
              </a:spcAft>
              <a:buSzPts val="1500"/>
              <a:buNone/>
              <a:defRPr sz="1900"/>
            </a:lvl4pPr>
            <a:lvl5pPr lvl="4" rtl="0">
              <a:spcBef>
                <a:spcPts val="0"/>
              </a:spcBef>
              <a:spcAft>
                <a:spcPts val="0"/>
              </a:spcAft>
              <a:buSzPts val="1500"/>
              <a:buNone/>
              <a:defRPr sz="1900"/>
            </a:lvl5pPr>
            <a:lvl6pPr lvl="5" rtl="0">
              <a:spcBef>
                <a:spcPts val="0"/>
              </a:spcBef>
              <a:spcAft>
                <a:spcPts val="0"/>
              </a:spcAft>
              <a:buSzPts val="1500"/>
              <a:buNone/>
              <a:defRPr sz="1900"/>
            </a:lvl6pPr>
            <a:lvl7pPr lvl="6" rtl="0">
              <a:spcBef>
                <a:spcPts val="0"/>
              </a:spcBef>
              <a:spcAft>
                <a:spcPts val="0"/>
              </a:spcAft>
              <a:buSzPts val="1500"/>
              <a:buNone/>
              <a:defRPr sz="1900"/>
            </a:lvl7pPr>
            <a:lvl8pPr lvl="7" rtl="0">
              <a:spcBef>
                <a:spcPts val="0"/>
              </a:spcBef>
              <a:spcAft>
                <a:spcPts val="0"/>
              </a:spcAft>
              <a:buSzPts val="1500"/>
              <a:buNone/>
              <a:defRPr sz="1900"/>
            </a:lvl8pPr>
            <a:lvl9pPr lvl="8" rtl="0">
              <a:spcBef>
                <a:spcPts val="0"/>
              </a:spcBef>
              <a:spcAft>
                <a:spcPts val="0"/>
              </a:spcAft>
              <a:buSzPts val="1500"/>
              <a:buNone/>
              <a:defRPr sz="1900"/>
            </a:lvl9pPr>
          </a:lstStyle>
          <a:p/>
        </p:txBody>
      </p:sp>
      <p:sp>
        <p:nvSpPr>
          <p:cNvPr id="7" name="Google Shape;7;p1"/>
          <p:cNvSpPr txBox="1"/>
          <p:nvPr>
            <p:ph idx="1" type="body"/>
          </p:nvPr>
        </p:nvSpPr>
        <p:spPr>
          <a:xfrm>
            <a:off x="531296" y="1524001"/>
            <a:ext cx="11129700" cy="4419600"/>
          </a:xfrm>
          <a:prstGeom prst="rect">
            <a:avLst/>
          </a:prstGeom>
          <a:noFill/>
          <a:ln>
            <a:noFill/>
          </a:ln>
        </p:spPr>
        <p:txBody>
          <a:bodyPr anchorCtr="0" anchor="t" bIns="0" lIns="0" spcFirstLastPara="1" rIns="0" wrap="square" tIns="0">
            <a:noAutofit/>
          </a:bodyPr>
          <a:lstStyle>
            <a:lvl1pPr indent="-406400" lvl="0" marL="457200" marR="0" rtl="0" algn="l">
              <a:lnSpc>
                <a:spcPct val="90000"/>
              </a:lnSpc>
              <a:spcBef>
                <a:spcPts val="1200"/>
              </a:spcBef>
              <a:spcAft>
                <a:spcPts val="0"/>
              </a:spcAft>
              <a:buClr>
                <a:srgbClr val="666666"/>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800"/>
              </a:spcBef>
              <a:spcAft>
                <a:spcPts val="0"/>
              </a:spcAft>
              <a:buClr>
                <a:srgbClr val="666666"/>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700"/>
              </a:spcBef>
              <a:spcAft>
                <a:spcPts val="0"/>
              </a:spcAft>
              <a:buClr>
                <a:srgbClr val="666666"/>
              </a:buClr>
              <a:buSzPts val="2000"/>
              <a:buFont typeface="Arial"/>
              <a:buChar char="•"/>
              <a:defRPr b="0" i="0" sz="2000" u="none" cap="none" strike="noStrike">
                <a:solidFill>
                  <a:schemeClr val="dk1"/>
                </a:solidFill>
                <a:latin typeface="Calibri"/>
                <a:ea typeface="Calibri"/>
                <a:cs typeface="Calibri"/>
                <a:sym typeface="Calibri"/>
              </a:defRPr>
            </a:lvl3pPr>
            <a:lvl4pPr indent="-349250" lvl="3" marL="1828800" marR="0" rtl="0" algn="l">
              <a:lnSpc>
                <a:spcPct val="90000"/>
              </a:lnSpc>
              <a:spcBef>
                <a:spcPts val="700"/>
              </a:spcBef>
              <a:spcAft>
                <a:spcPts val="0"/>
              </a:spcAft>
              <a:buClr>
                <a:srgbClr val="666666"/>
              </a:buClr>
              <a:buSzPts val="1900"/>
              <a:buFont typeface="Arial"/>
              <a:buChar char="–"/>
              <a:defRPr b="0" i="0" sz="1900" u="none" cap="none" strike="noStrike">
                <a:solidFill>
                  <a:schemeClr val="dk1"/>
                </a:solidFill>
                <a:latin typeface="Calibri"/>
                <a:ea typeface="Calibri"/>
                <a:cs typeface="Calibri"/>
                <a:sym typeface="Calibri"/>
              </a:defRPr>
            </a:lvl4pPr>
            <a:lvl5pPr indent="-330200" lvl="4" marL="2286000" marR="0" rtl="0" algn="l">
              <a:lnSpc>
                <a:spcPct val="90000"/>
              </a:lnSpc>
              <a:spcBef>
                <a:spcPts val="700"/>
              </a:spcBef>
              <a:spcAft>
                <a:spcPts val="0"/>
              </a:spcAft>
              <a:buClr>
                <a:srgbClr val="666666"/>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lnSpc>
                <a:spcPct val="90000"/>
              </a:lnSpc>
              <a:spcBef>
                <a:spcPts val="700"/>
              </a:spcBef>
              <a:spcAft>
                <a:spcPts val="0"/>
              </a:spcAft>
              <a:buClr>
                <a:srgbClr val="666666"/>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lnSpc>
                <a:spcPct val="90000"/>
              </a:lnSpc>
              <a:spcBef>
                <a:spcPts val="700"/>
              </a:spcBef>
              <a:spcAft>
                <a:spcPts val="0"/>
              </a:spcAft>
              <a:buClr>
                <a:srgbClr val="666666"/>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lnSpc>
                <a:spcPct val="90000"/>
              </a:lnSpc>
              <a:spcBef>
                <a:spcPts val="700"/>
              </a:spcBef>
              <a:spcAft>
                <a:spcPts val="0"/>
              </a:spcAft>
              <a:buClr>
                <a:srgbClr val="666666"/>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lnSpc>
                <a:spcPct val="90000"/>
              </a:lnSpc>
              <a:spcBef>
                <a:spcPts val="700"/>
              </a:spcBef>
              <a:spcAft>
                <a:spcPts val="0"/>
              </a:spcAft>
              <a:buClr>
                <a:srgbClr val="666666"/>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3929197" y="6556248"/>
            <a:ext cx="1226700" cy="182700"/>
          </a:xfrm>
          <a:prstGeom prst="rect">
            <a:avLst/>
          </a:prstGeom>
          <a:noFill/>
          <a:ln>
            <a:noFill/>
          </a:ln>
        </p:spPr>
        <p:txBody>
          <a:bodyPr anchorCtr="0" anchor="ctr" bIns="0" lIns="0" spcFirstLastPara="1" rIns="0" wrap="square" tIns="0">
            <a:noAutofit/>
          </a:bodyPr>
          <a:lstStyle>
            <a:lvl1pPr lvl="0" marR="0" rtl="0" algn="r">
              <a:spcBef>
                <a:spcPts val="0"/>
              </a:spcBef>
              <a:spcAft>
                <a:spcPts val="0"/>
              </a:spcAft>
              <a:buSzPts val="1500"/>
              <a:buNone/>
              <a:defRPr b="0" i="0" sz="900" u="none" cap="none" strike="noStrike">
                <a:solidFill>
                  <a:srgbClr val="666666"/>
                </a:solidFill>
                <a:latin typeface="Calibri"/>
                <a:ea typeface="Calibri"/>
                <a:cs typeface="Calibri"/>
                <a:sym typeface="Calibri"/>
              </a:defRPr>
            </a:lvl1pPr>
            <a:lvl2pPr lvl="1"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2pPr>
            <a:lvl3pPr lvl="2"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3pPr>
            <a:lvl4pPr lvl="3"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4pPr>
            <a:lvl5pPr lvl="4"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5pPr>
            <a:lvl6pPr lvl="5"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6pPr>
            <a:lvl7pPr lvl="6"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7pPr>
            <a:lvl8pPr lvl="7"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8pPr>
            <a:lvl9pPr lvl="8"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9pPr>
          </a:lstStyle>
          <a:p/>
        </p:txBody>
      </p:sp>
      <p:sp>
        <p:nvSpPr>
          <p:cNvPr id="9" name="Google Shape;9;p1"/>
          <p:cNvSpPr txBox="1"/>
          <p:nvPr/>
        </p:nvSpPr>
        <p:spPr>
          <a:xfrm>
            <a:off x="5356000" y="6556248"/>
            <a:ext cx="2788500" cy="1827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0" i="0" lang="en-US" sz="900" u="none" cap="none" strike="noStrike">
                <a:solidFill>
                  <a:srgbClr val="666666"/>
                </a:solidFill>
                <a:latin typeface="Calibri"/>
                <a:ea typeface="Calibri"/>
                <a:cs typeface="Calibri"/>
                <a:sym typeface="Calibri"/>
              </a:rPr>
              <a:t>Copyright © 20</a:t>
            </a:r>
            <a:r>
              <a:rPr lang="en-US" sz="900">
                <a:solidFill>
                  <a:srgbClr val="666666"/>
                </a:solidFill>
                <a:latin typeface="Calibri"/>
                <a:ea typeface="Calibri"/>
                <a:cs typeface="Calibri"/>
                <a:sym typeface="Calibri"/>
              </a:rPr>
              <a:t>22</a:t>
            </a:r>
            <a:r>
              <a:rPr b="0" i="0" lang="en-US" sz="900" u="none" cap="none" strike="noStrike">
                <a:solidFill>
                  <a:srgbClr val="666666"/>
                </a:solidFill>
                <a:latin typeface="Calibri"/>
                <a:ea typeface="Calibri"/>
                <a:cs typeface="Calibri"/>
                <a:sym typeface="Calibri"/>
              </a:rPr>
              <a:t> Antra, Inc. All rights reserved. </a:t>
            </a:r>
            <a:endParaRPr sz="1500"/>
          </a:p>
        </p:txBody>
      </p:sp>
      <p:sp>
        <p:nvSpPr>
          <p:cNvPr id="10" name="Google Shape;10;p1"/>
          <p:cNvSpPr txBox="1"/>
          <p:nvPr>
            <p:ph idx="12" type="sldNum"/>
          </p:nvPr>
        </p:nvSpPr>
        <p:spPr>
          <a:xfrm>
            <a:off x="9135132" y="6556248"/>
            <a:ext cx="381600" cy="182700"/>
          </a:xfrm>
          <a:prstGeom prst="rect">
            <a:avLst/>
          </a:prstGeom>
          <a:noFill/>
          <a:ln>
            <a:noFill/>
          </a:ln>
        </p:spPr>
        <p:txBody>
          <a:bodyPr anchorCtr="0" anchor="ctr" bIns="0" lIns="0" spcFirstLastPara="1" rIns="0" wrap="square" tIns="0">
            <a:noAutofit/>
          </a:bodyPr>
          <a:lstStyle>
            <a:lvl1pPr indent="0" lvl="0" marL="0" marR="0" rtl="0" algn="r">
              <a:spcBef>
                <a:spcPts val="0"/>
              </a:spcBef>
              <a:buNone/>
              <a:defRPr b="0" sz="1100" u="none">
                <a:solidFill>
                  <a:srgbClr val="666666"/>
                </a:solidFill>
                <a:latin typeface="Calibri"/>
                <a:ea typeface="Calibri"/>
                <a:cs typeface="Calibri"/>
                <a:sym typeface="Calibri"/>
              </a:defRPr>
            </a:lvl1pPr>
            <a:lvl2pPr indent="0" lvl="1" marL="0" marR="0" rtl="0" algn="r">
              <a:spcBef>
                <a:spcPts val="0"/>
              </a:spcBef>
              <a:buNone/>
              <a:defRPr b="0" sz="1100" u="none">
                <a:solidFill>
                  <a:srgbClr val="666666"/>
                </a:solidFill>
                <a:latin typeface="Calibri"/>
                <a:ea typeface="Calibri"/>
                <a:cs typeface="Calibri"/>
                <a:sym typeface="Calibri"/>
              </a:defRPr>
            </a:lvl2pPr>
            <a:lvl3pPr indent="0" lvl="2" marL="0" marR="0" rtl="0" algn="r">
              <a:spcBef>
                <a:spcPts val="0"/>
              </a:spcBef>
              <a:buNone/>
              <a:defRPr b="0" sz="1100" u="none">
                <a:solidFill>
                  <a:srgbClr val="666666"/>
                </a:solidFill>
                <a:latin typeface="Calibri"/>
                <a:ea typeface="Calibri"/>
                <a:cs typeface="Calibri"/>
                <a:sym typeface="Calibri"/>
              </a:defRPr>
            </a:lvl3pPr>
            <a:lvl4pPr indent="0" lvl="3" marL="0" marR="0" rtl="0" algn="r">
              <a:spcBef>
                <a:spcPts val="0"/>
              </a:spcBef>
              <a:buNone/>
              <a:defRPr b="0" sz="1100" u="none">
                <a:solidFill>
                  <a:srgbClr val="666666"/>
                </a:solidFill>
                <a:latin typeface="Calibri"/>
                <a:ea typeface="Calibri"/>
                <a:cs typeface="Calibri"/>
                <a:sym typeface="Calibri"/>
              </a:defRPr>
            </a:lvl4pPr>
            <a:lvl5pPr indent="0" lvl="4" marL="0" marR="0" rtl="0" algn="r">
              <a:spcBef>
                <a:spcPts val="0"/>
              </a:spcBef>
              <a:buNone/>
              <a:defRPr b="0" sz="1100" u="none">
                <a:solidFill>
                  <a:srgbClr val="666666"/>
                </a:solidFill>
                <a:latin typeface="Calibri"/>
                <a:ea typeface="Calibri"/>
                <a:cs typeface="Calibri"/>
                <a:sym typeface="Calibri"/>
              </a:defRPr>
            </a:lvl5pPr>
            <a:lvl6pPr indent="0" lvl="5" marL="0" marR="0" rtl="0" algn="r">
              <a:spcBef>
                <a:spcPts val="0"/>
              </a:spcBef>
              <a:buNone/>
              <a:defRPr b="0" sz="1100" u="none">
                <a:solidFill>
                  <a:srgbClr val="666666"/>
                </a:solidFill>
                <a:latin typeface="Calibri"/>
                <a:ea typeface="Calibri"/>
                <a:cs typeface="Calibri"/>
                <a:sym typeface="Calibri"/>
              </a:defRPr>
            </a:lvl6pPr>
            <a:lvl7pPr indent="0" lvl="6" marL="0" marR="0" rtl="0" algn="r">
              <a:spcBef>
                <a:spcPts val="0"/>
              </a:spcBef>
              <a:buNone/>
              <a:defRPr b="0" sz="1100" u="none">
                <a:solidFill>
                  <a:srgbClr val="666666"/>
                </a:solidFill>
                <a:latin typeface="Calibri"/>
                <a:ea typeface="Calibri"/>
                <a:cs typeface="Calibri"/>
                <a:sym typeface="Calibri"/>
              </a:defRPr>
            </a:lvl7pPr>
            <a:lvl8pPr indent="0" lvl="7" marL="0" marR="0" rtl="0" algn="r">
              <a:spcBef>
                <a:spcPts val="0"/>
              </a:spcBef>
              <a:buNone/>
              <a:defRPr b="0" sz="1100" u="none">
                <a:solidFill>
                  <a:srgbClr val="666666"/>
                </a:solidFill>
                <a:latin typeface="Calibri"/>
                <a:ea typeface="Calibri"/>
                <a:cs typeface="Calibri"/>
                <a:sym typeface="Calibri"/>
              </a:defRPr>
            </a:lvl8pPr>
            <a:lvl9pPr indent="0" lvl="8" marL="0" marR="0" rtl="0" algn="r">
              <a:spcBef>
                <a:spcPts val="0"/>
              </a:spcBef>
              <a:buNone/>
              <a:defRPr b="0" sz="1100" u="none">
                <a:solidFill>
                  <a:srgbClr val="666666"/>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descr="Antra_Logo_72dpi_RGB_NoTagline_Small.jpg" id="11" name="Google Shape;11;p1"/>
          <p:cNvPicPr preferRelativeResize="0"/>
          <p:nvPr/>
        </p:nvPicPr>
        <p:blipFill rotWithShape="1">
          <a:blip r:embed="rId1">
            <a:alphaModFix/>
          </a:blip>
          <a:srcRect b="0" l="0" r="0" t="0"/>
          <a:stretch/>
        </p:blipFill>
        <p:spPr>
          <a:xfrm>
            <a:off x="10637948" y="6373213"/>
            <a:ext cx="1516377" cy="467045"/>
          </a:xfrm>
          <a:prstGeom prst="rect">
            <a:avLst/>
          </a:prstGeom>
          <a:noFill/>
          <a:ln>
            <a:noFill/>
          </a:ln>
        </p:spPr>
      </p:pic>
      <p:sp>
        <p:nvSpPr>
          <p:cNvPr id="12" name="Google Shape;12;p1"/>
          <p:cNvSpPr/>
          <p:nvPr/>
        </p:nvSpPr>
        <p:spPr>
          <a:xfrm>
            <a:off x="1" y="6349072"/>
            <a:ext cx="12219600" cy="3870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None/>
            </a:pPr>
            <a:r>
              <a:t/>
            </a:r>
            <a:endParaRPr sz="1900">
              <a:solidFill>
                <a:schemeClr val="lt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 id="2147483668" r:id="rId22"/>
    <p:sldLayoutId id="2147483669" r:id="rId23"/>
    <p:sldLayoutId id="2147483670" r:id="rId24"/>
    <p:sldLayoutId id="2147483671" r:id="rId25"/>
    <p:sldLayoutId id="2147483672" r:id="rId26"/>
    <p:sldLayoutId id="2147483673" r:id="rId27"/>
    <p:sldLayoutId id="2147483674" r:id="rId28"/>
  </p:sldLayoutIdLst>
  <mc:AlternateContent>
    <mc:Choice Requires="p14">
      <p:transition spd="slow" p14:dur="7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160">
          <p15:clr>
            <a:srgbClr val="F26B43"/>
          </p15:clr>
        </p15:guide>
        <p15:guide id="2" pos="3840">
          <p15:clr>
            <a:srgbClr val="F26B43"/>
          </p15:clr>
        </p15:guide>
        <p15:guide id="3" orient="horz" pos="412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10.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hyperlink" Target="https://docs.microsoft.com/en-us/sql/t-sql/functions/date-and-time-data-types-and-functions-transact-sql?view=sql-server-ver15"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9"/>
          <p:cNvSpPr/>
          <p:nvPr/>
        </p:nvSpPr>
        <p:spPr>
          <a:xfrm>
            <a:off x="838080" y="365040"/>
            <a:ext cx="10515000" cy="13248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5400"/>
              <a:buFont typeface="Arial"/>
              <a:buNone/>
            </a:pPr>
            <a:r>
              <a:rPr i="0" lang="en-US" sz="5400" u="none" cap="none" strike="noStrike">
                <a:solidFill>
                  <a:schemeClr val="dk1"/>
                </a:solidFill>
                <a:latin typeface="Calibri"/>
                <a:ea typeface="Calibri"/>
                <a:cs typeface="Calibri"/>
                <a:sym typeface="Calibri"/>
              </a:rPr>
              <a:t>Types of Statements</a:t>
            </a:r>
            <a:endParaRPr i="0" sz="5400" u="none" cap="none" strike="noStrike">
              <a:solidFill>
                <a:schemeClr val="dk1"/>
              </a:solidFill>
              <a:latin typeface="Calibri"/>
              <a:ea typeface="Calibri"/>
              <a:cs typeface="Calibri"/>
              <a:sym typeface="Calibri"/>
            </a:endParaRPr>
          </a:p>
        </p:txBody>
      </p:sp>
      <p:sp>
        <p:nvSpPr>
          <p:cNvPr id="183" name="Google Shape;183;p29"/>
          <p:cNvSpPr/>
          <p:nvPr/>
        </p:nvSpPr>
        <p:spPr>
          <a:xfrm>
            <a:off x="1119960" y="1825560"/>
            <a:ext cx="10233000" cy="4350600"/>
          </a:xfrm>
          <a:prstGeom prst="rect">
            <a:avLst/>
          </a:prstGeom>
          <a:noFill/>
          <a:ln>
            <a:noFill/>
          </a:ln>
        </p:spPr>
        <p:txBody>
          <a:bodyPr anchorCtr="0" anchor="t" bIns="45700" lIns="91425" spcFirstLastPara="1" rIns="91425" wrap="square" tIns="45700">
            <a:noAutofit/>
          </a:bodyPr>
          <a:lstStyle/>
          <a:p>
            <a:pPr indent="-202478" lvl="0" marL="228600" marR="0" rtl="0" algn="l">
              <a:lnSpc>
                <a:spcPct val="90000"/>
              </a:lnSpc>
              <a:spcBef>
                <a:spcPts val="0"/>
              </a:spcBef>
              <a:spcAft>
                <a:spcPts val="0"/>
              </a:spcAft>
              <a:buClr>
                <a:schemeClr val="dk1"/>
              </a:buClr>
              <a:buSzPts val="2400"/>
              <a:buFont typeface="Calibri"/>
              <a:buChar char="•"/>
            </a:pPr>
            <a:r>
              <a:rPr i="0" lang="en-US" sz="2400" u="none" cap="none" strike="noStrike">
                <a:solidFill>
                  <a:schemeClr val="dk1"/>
                </a:solidFill>
                <a:latin typeface="Calibri"/>
                <a:ea typeface="Calibri"/>
                <a:cs typeface="Calibri"/>
                <a:sym typeface="Calibri"/>
              </a:rPr>
              <a:t>DDL </a:t>
            </a:r>
            <a:r>
              <a:rPr lang="en-US" sz="2400">
                <a:solidFill>
                  <a:schemeClr val="dk1"/>
                </a:solidFill>
                <a:latin typeface="Calibri"/>
                <a:ea typeface="Calibri"/>
                <a:cs typeface="Calibri"/>
                <a:sym typeface="Calibri"/>
              </a:rPr>
              <a:t>(Data Definition Language)</a:t>
            </a:r>
            <a:endParaRPr sz="2400">
              <a:solidFill>
                <a:schemeClr val="dk1"/>
              </a:solidFill>
              <a:latin typeface="Calibri"/>
              <a:ea typeface="Calibri"/>
              <a:cs typeface="Calibri"/>
              <a:sym typeface="Calibri"/>
            </a:endParaRPr>
          </a:p>
          <a:p>
            <a:pPr indent="-381000" lvl="1" marL="914400" marR="0" rtl="0" algn="l">
              <a:lnSpc>
                <a:spcPct val="90000"/>
              </a:lnSpc>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used to create and modify the structure of database objects in database.</a:t>
            </a:r>
            <a:endParaRPr sz="2400">
              <a:solidFill>
                <a:schemeClr val="dk1"/>
              </a:solidFill>
              <a:latin typeface="Calibri"/>
              <a:ea typeface="Calibri"/>
              <a:cs typeface="Calibri"/>
              <a:sym typeface="Calibri"/>
            </a:endParaRPr>
          </a:p>
          <a:p>
            <a:pPr indent="-381000" lvl="1" marL="914400" marR="0" rtl="0" algn="l">
              <a:lnSpc>
                <a:spcPct val="90000"/>
              </a:lnSpc>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create, alter, drop, truncate….</a:t>
            </a:r>
            <a:endParaRPr sz="2400">
              <a:solidFill>
                <a:schemeClr val="dk1"/>
              </a:solidFill>
              <a:latin typeface="Calibri"/>
              <a:ea typeface="Calibri"/>
              <a:cs typeface="Calibri"/>
              <a:sym typeface="Calibri"/>
            </a:endParaRPr>
          </a:p>
          <a:p>
            <a:pPr indent="-202478" lvl="0" marL="228600" marR="0" rtl="0" algn="l">
              <a:lnSpc>
                <a:spcPct val="90000"/>
              </a:lnSpc>
              <a:spcBef>
                <a:spcPts val="1001"/>
              </a:spcBef>
              <a:spcAft>
                <a:spcPts val="0"/>
              </a:spcAft>
              <a:buClr>
                <a:schemeClr val="dk1"/>
              </a:buClr>
              <a:buSzPts val="2400"/>
              <a:buFont typeface="Calibri"/>
              <a:buChar char="•"/>
            </a:pPr>
            <a:r>
              <a:rPr i="0" lang="en-US" sz="2400" u="none" cap="none" strike="noStrike">
                <a:solidFill>
                  <a:schemeClr val="dk1"/>
                </a:solidFill>
                <a:latin typeface="Calibri"/>
                <a:ea typeface="Calibri"/>
                <a:cs typeface="Calibri"/>
                <a:sym typeface="Calibri"/>
              </a:rPr>
              <a:t>DCL (Data </a:t>
            </a:r>
            <a:r>
              <a:rPr lang="en-US" sz="2400">
                <a:solidFill>
                  <a:schemeClr val="dk1"/>
                </a:solidFill>
                <a:latin typeface="Calibri"/>
                <a:ea typeface="Calibri"/>
                <a:cs typeface="Calibri"/>
                <a:sym typeface="Calibri"/>
              </a:rPr>
              <a:t>Control Language</a:t>
            </a:r>
            <a:r>
              <a:rPr i="0" lang="en-US" sz="2400" u="none" cap="none" strike="noStrike">
                <a:solidFill>
                  <a:schemeClr val="dk1"/>
                </a:solidFill>
                <a:latin typeface="Calibri"/>
                <a:ea typeface="Calibri"/>
                <a:cs typeface="Calibri"/>
                <a:sym typeface="Calibri"/>
              </a:rPr>
              <a:t>)</a:t>
            </a:r>
            <a:endParaRPr i="0" sz="2400" u="none" cap="none" strike="noStrike">
              <a:solidFill>
                <a:schemeClr val="dk1"/>
              </a:solidFill>
              <a:latin typeface="Calibri"/>
              <a:ea typeface="Calibri"/>
              <a:cs typeface="Calibri"/>
              <a:sym typeface="Calibri"/>
            </a:endParaRPr>
          </a:p>
          <a:p>
            <a:pPr indent="-381000" lvl="1" marL="914400" marR="0" rtl="0" algn="l">
              <a:lnSpc>
                <a:spcPct val="90000"/>
              </a:lnSpc>
              <a:spcBef>
                <a:spcPts val="1001"/>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used to create roles, permissions, and control access to databases</a:t>
            </a:r>
            <a:endParaRPr sz="2400">
              <a:solidFill>
                <a:schemeClr val="dk1"/>
              </a:solidFill>
              <a:latin typeface="Calibri"/>
              <a:ea typeface="Calibri"/>
              <a:cs typeface="Calibri"/>
              <a:sym typeface="Calibri"/>
            </a:endParaRPr>
          </a:p>
          <a:p>
            <a:pPr indent="-381000" lvl="1" marL="914400" marR="0" rtl="0" algn="l">
              <a:lnSpc>
                <a:spcPct val="90000"/>
              </a:lnSpc>
              <a:spcBef>
                <a:spcPts val="1001"/>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grant, revoke…</a:t>
            </a:r>
            <a:endParaRPr sz="2400">
              <a:solidFill>
                <a:schemeClr val="dk1"/>
              </a:solidFill>
              <a:latin typeface="Calibri"/>
              <a:ea typeface="Calibri"/>
              <a:cs typeface="Calibri"/>
              <a:sym typeface="Calibri"/>
            </a:endParaRPr>
          </a:p>
          <a:p>
            <a:pPr indent="-202478" lvl="0" marL="228600" marR="0" rtl="0" algn="l">
              <a:lnSpc>
                <a:spcPct val="90000"/>
              </a:lnSpc>
              <a:spcBef>
                <a:spcPts val="1001"/>
              </a:spcBef>
              <a:spcAft>
                <a:spcPts val="0"/>
              </a:spcAft>
              <a:buClr>
                <a:schemeClr val="dk1"/>
              </a:buClr>
              <a:buSzPts val="2400"/>
              <a:buFont typeface="Calibri"/>
              <a:buChar char="•"/>
            </a:pPr>
            <a:r>
              <a:rPr i="0" lang="en-US" sz="2400" u="none" cap="none" strike="noStrike">
                <a:solidFill>
                  <a:schemeClr val="dk1"/>
                </a:solidFill>
                <a:latin typeface="Calibri"/>
                <a:ea typeface="Calibri"/>
                <a:cs typeface="Calibri"/>
                <a:sym typeface="Calibri"/>
              </a:rPr>
              <a:t>DML (Data </a:t>
            </a:r>
            <a:r>
              <a:rPr lang="en-US" sz="2400">
                <a:solidFill>
                  <a:schemeClr val="dk1"/>
                </a:solidFill>
                <a:latin typeface="Calibri"/>
                <a:ea typeface="Calibri"/>
                <a:cs typeface="Calibri"/>
                <a:sym typeface="Calibri"/>
              </a:rPr>
              <a:t>Manipulation Language</a:t>
            </a:r>
            <a:r>
              <a:rPr i="0" lang="en-US" sz="2400" u="none" cap="none" strike="noStrike">
                <a:solidFill>
                  <a:schemeClr val="dk1"/>
                </a:solidFill>
                <a:latin typeface="Calibri"/>
                <a:ea typeface="Calibri"/>
                <a:cs typeface="Calibri"/>
                <a:sym typeface="Calibri"/>
              </a:rPr>
              <a:t>)</a:t>
            </a:r>
            <a:endParaRPr i="0" sz="2400" u="none" cap="none" strike="noStrike">
              <a:solidFill>
                <a:schemeClr val="dk1"/>
              </a:solidFill>
              <a:latin typeface="Calibri"/>
              <a:ea typeface="Calibri"/>
              <a:cs typeface="Calibri"/>
              <a:sym typeface="Calibri"/>
            </a:endParaRPr>
          </a:p>
          <a:p>
            <a:pPr indent="-381000" lvl="1" marL="914400" marR="0" rtl="0" algn="l">
              <a:lnSpc>
                <a:spcPct val="90000"/>
              </a:lnSpc>
              <a:spcBef>
                <a:spcPts val="1001"/>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used to retrieve, store, modify, delete, insert and update data in database.</a:t>
            </a:r>
            <a:endParaRPr sz="2400">
              <a:solidFill>
                <a:schemeClr val="dk1"/>
              </a:solidFill>
              <a:latin typeface="Calibri"/>
              <a:ea typeface="Calibri"/>
              <a:cs typeface="Calibri"/>
              <a:sym typeface="Calibri"/>
            </a:endParaRPr>
          </a:p>
          <a:p>
            <a:pPr indent="-381000" lvl="1" marL="914400" marR="0" rtl="0" algn="l">
              <a:lnSpc>
                <a:spcPct val="90000"/>
              </a:lnSpc>
              <a:spcBef>
                <a:spcPts val="1001"/>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select, insert, update, delete… (CRUD/CURD)</a:t>
            </a:r>
            <a:endParaRPr sz="2400">
              <a:solidFill>
                <a:schemeClr val="dk1"/>
              </a:solidFill>
              <a:latin typeface="Calibri"/>
              <a:ea typeface="Calibri"/>
              <a:cs typeface="Calibri"/>
              <a:sym typeface="Calibri"/>
            </a:endParaRPr>
          </a:p>
          <a:p>
            <a:pPr indent="0" lvl="0" marL="0" marR="0" rtl="0" algn="l">
              <a:lnSpc>
                <a:spcPct val="90000"/>
              </a:lnSpc>
              <a:spcBef>
                <a:spcPts val="1001"/>
              </a:spcBef>
              <a:spcAft>
                <a:spcPts val="0"/>
              </a:spcAft>
              <a:buClr>
                <a:srgbClr val="000000"/>
              </a:buClr>
              <a:buSzPts val="2800"/>
              <a:buFont typeface="Arial"/>
              <a:buNone/>
            </a:pPr>
            <a:r>
              <a:t/>
            </a:r>
            <a:endParaRPr i="0" sz="2400" u="none" cap="none" strike="noStrik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8"/>
          <p:cNvSpPr/>
          <p:nvPr/>
        </p:nvSpPr>
        <p:spPr>
          <a:xfrm>
            <a:off x="838080" y="365040"/>
            <a:ext cx="10515000" cy="13248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5400"/>
              <a:buFont typeface="Arial"/>
              <a:buNone/>
            </a:pPr>
            <a:r>
              <a:rPr i="0" lang="en-US" sz="5400" u="none" cap="none" strike="noStrike">
                <a:solidFill>
                  <a:schemeClr val="dk1"/>
                </a:solidFill>
                <a:latin typeface="Calibri"/>
                <a:ea typeface="Calibri"/>
                <a:cs typeface="Calibri"/>
                <a:sym typeface="Calibri"/>
              </a:rPr>
              <a:t>SubQueries</a:t>
            </a:r>
            <a:endParaRPr i="0" sz="5400" u="none" cap="none" strike="noStrike">
              <a:solidFill>
                <a:schemeClr val="dk1"/>
              </a:solidFill>
              <a:latin typeface="Calibri"/>
              <a:ea typeface="Calibri"/>
              <a:cs typeface="Calibri"/>
              <a:sym typeface="Calibri"/>
            </a:endParaRPr>
          </a:p>
        </p:txBody>
      </p:sp>
      <p:sp>
        <p:nvSpPr>
          <p:cNvPr id="241" name="Google Shape;241;p38"/>
          <p:cNvSpPr/>
          <p:nvPr/>
        </p:nvSpPr>
        <p:spPr>
          <a:xfrm>
            <a:off x="1119950" y="1825550"/>
            <a:ext cx="5819700" cy="4350600"/>
          </a:xfrm>
          <a:prstGeom prst="rect">
            <a:avLst/>
          </a:prstGeom>
          <a:noFill/>
          <a:ln>
            <a:noFill/>
          </a:ln>
        </p:spPr>
        <p:txBody>
          <a:bodyPr anchorCtr="0" anchor="t" bIns="45700" lIns="91425" spcFirstLastPara="1" rIns="91425" wrap="square" tIns="45700">
            <a:noAutofit/>
          </a:bodyPr>
          <a:lstStyle/>
          <a:p>
            <a:pPr indent="-406400" lvl="0" marL="457200" marR="0" rtl="0" algn="l">
              <a:lnSpc>
                <a:spcPct val="90000"/>
              </a:lnSpc>
              <a:spcBef>
                <a:spcPts val="1001"/>
              </a:spcBef>
              <a:spcAft>
                <a:spcPts val="0"/>
              </a:spcAft>
              <a:buClr>
                <a:schemeClr val="dk1"/>
              </a:buClr>
              <a:buSzPts val="2800"/>
              <a:buFont typeface="Calibri"/>
              <a:buChar char="●"/>
            </a:pPr>
            <a:r>
              <a:rPr i="0" lang="en-US" sz="2800" u="none" cap="none" strike="noStrike">
                <a:solidFill>
                  <a:schemeClr val="dk1"/>
                </a:solidFill>
                <a:latin typeface="Calibri"/>
                <a:ea typeface="Calibri"/>
                <a:cs typeface="Calibri"/>
                <a:sym typeface="Calibri"/>
              </a:rPr>
              <a:t>Correlated Subquery</a:t>
            </a:r>
            <a:endParaRPr i="0" sz="2800" u="none" cap="none" strike="noStrike">
              <a:solidFill>
                <a:schemeClr val="dk1"/>
              </a:solidFill>
              <a:latin typeface="Calibri"/>
              <a:ea typeface="Calibri"/>
              <a:cs typeface="Calibri"/>
              <a:sym typeface="Calibri"/>
            </a:endParaRPr>
          </a:p>
          <a:p>
            <a:pPr indent="-406400" lvl="1" marL="1371600" marR="0" rtl="0" algn="l">
              <a:lnSpc>
                <a:spcPct val="9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a subquery that uses the values of the outer query</a:t>
            </a:r>
            <a:endParaRPr sz="2800">
              <a:solidFill>
                <a:schemeClr val="dk1"/>
              </a:solidFill>
              <a:latin typeface="Calibri"/>
              <a:ea typeface="Calibri"/>
              <a:cs typeface="Calibri"/>
              <a:sym typeface="Calibri"/>
            </a:endParaRPr>
          </a:p>
          <a:p>
            <a:pPr indent="-406400" lvl="1" marL="1371600" marR="0" rtl="0" algn="l">
              <a:lnSpc>
                <a:spcPct val="9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subquery will need to run for every row processed in the outer query</a:t>
            </a:r>
            <a:endParaRPr sz="2800">
              <a:solidFill>
                <a:schemeClr val="dk1"/>
              </a:solidFill>
              <a:latin typeface="Calibri"/>
              <a:ea typeface="Calibri"/>
              <a:cs typeface="Calibri"/>
              <a:sym typeface="Calibri"/>
            </a:endParaRPr>
          </a:p>
          <a:p>
            <a:pPr indent="-406400" lvl="1" marL="1371600" marR="0" rtl="0" algn="l">
              <a:lnSpc>
                <a:spcPct val="9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avoid due to bad performance</a:t>
            </a:r>
            <a:endParaRPr sz="2800">
              <a:solidFill>
                <a:schemeClr val="dk1"/>
              </a:solidFill>
              <a:latin typeface="Calibri"/>
              <a:ea typeface="Calibri"/>
              <a:cs typeface="Calibri"/>
              <a:sym typeface="Calibri"/>
            </a:endParaRPr>
          </a:p>
          <a:p>
            <a:pPr indent="0" lvl="0" marL="0" marR="0" rtl="0" algn="l">
              <a:lnSpc>
                <a:spcPct val="90000"/>
              </a:lnSpc>
              <a:spcBef>
                <a:spcPts val="1001"/>
              </a:spcBef>
              <a:spcAft>
                <a:spcPts val="0"/>
              </a:spcAft>
              <a:buClr>
                <a:srgbClr val="000000"/>
              </a:buClr>
              <a:buSzPts val="2800"/>
              <a:buFont typeface="Arial"/>
              <a:buNone/>
            </a:pPr>
            <a:r>
              <a:t/>
            </a:r>
            <a:endParaRPr i="0" sz="2800" u="none" cap="none" strike="noStrike">
              <a:solidFill>
                <a:srgbClr val="000000"/>
              </a:solidFill>
              <a:latin typeface="Calibri"/>
              <a:ea typeface="Calibri"/>
              <a:cs typeface="Calibri"/>
              <a:sym typeface="Calibri"/>
            </a:endParaRPr>
          </a:p>
        </p:txBody>
      </p:sp>
      <p:pic>
        <p:nvPicPr>
          <p:cNvPr id="242" name="Google Shape;242;p38"/>
          <p:cNvPicPr preferRelativeResize="0"/>
          <p:nvPr/>
        </p:nvPicPr>
        <p:blipFill>
          <a:blip r:embed="rId3">
            <a:alphaModFix/>
          </a:blip>
          <a:stretch>
            <a:fillRect/>
          </a:stretch>
        </p:blipFill>
        <p:spPr>
          <a:xfrm>
            <a:off x="7151701" y="0"/>
            <a:ext cx="4276250" cy="6286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9"/>
          <p:cNvSpPr/>
          <p:nvPr/>
        </p:nvSpPr>
        <p:spPr>
          <a:xfrm>
            <a:off x="838080" y="365040"/>
            <a:ext cx="10515000" cy="13248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5400"/>
              <a:buFont typeface="Arial"/>
              <a:buNone/>
            </a:pPr>
            <a:r>
              <a:rPr i="0" lang="en-US" sz="5400" u="none" cap="none" strike="noStrike">
                <a:solidFill>
                  <a:schemeClr val="dk1"/>
                </a:solidFill>
                <a:latin typeface="Calibri"/>
                <a:ea typeface="Calibri"/>
                <a:cs typeface="Calibri"/>
                <a:sym typeface="Calibri"/>
              </a:rPr>
              <a:t>SET Operators</a:t>
            </a:r>
            <a:endParaRPr i="0" sz="5400" u="none" cap="none" strike="noStrike">
              <a:solidFill>
                <a:schemeClr val="dk1"/>
              </a:solidFill>
              <a:latin typeface="Calibri"/>
              <a:ea typeface="Calibri"/>
              <a:cs typeface="Calibri"/>
              <a:sym typeface="Calibri"/>
            </a:endParaRPr>
          </a:p>
        </p:txBody>
      </p:sp>
      <p:sp>
        <p:nvSpPr>
          <p:cNvPr id="248" name="Google Shape;248;p39"/>
          <p:cNvSpPr/>
          <p:nvPr/>
        </p:nvSpPr>
        <p:spPr>
          <a:xfrm>
            <a:off x="1119960" y="1825560"/>
            <a:ext cx="10233000" cy="4350600"/>
          </a:xfrm>
          <a:prstGeom prst="rect">
            <a:avLst/>
          </a:prstGeom>
          <a:noFill/>
          <a:ln>
            <a:noFill/>
          </a:ln>
        </p:spPr>
        <p:txBody>
          <a:bodyPr anchorCtr="0" anchor="t" bIns="45700" lIns="91425" spcFirstLastPara="1" rIns="91425" wrap="square" tIns="45700">
            <a:noAutofit/>
          </a:bodyPr>
          <a:lstStyle/>
          <a:p>
            <a:pPr indent="-406400" lvl="0" marL="457200" marR="0" rtl="0" algn="l">
              <a:lnSpc>
                <a:spcPct val="90000"/>
              </a:lnSpc>
              <a:spcBef>
                <a:spcPts val="0"/>
              </a:spcBef>
              <a:spcAft>
                <a:spcPts val="0"/>
              </a:spcAft>
              <a:buClr>
                <a:schemeClr val="dk1"/>
              </a:buClr>
              <a:buSzPts val="2800"/>
              <a:buFont typeface="Calibri"/>
              <a:buChar char="●"/>
            </a:pPr>
            <a:r>
              <a:rPr i="0" lang="en-US" sz="2800" u="none" cap="none" strike="noStrike">
                <a:solidFill>
                  <a:schemeClr val="dk1"/>
                </a:solidFill>
                <a:latin typeface="Calibri"/>
                <a:ea typeface="Calibri"/>
                <a:cs typeface="Calibri"/>
                <a:sym typeface="Calibri"/>
              </a:rPr>
              <a:t>Union</a:t>
            </a:r>
            <a:endParaRPr i="0" sz="2800" u="none" cap="none" strike="noStrike">
              <a:solidFill>
                <a:schemeClr val="dk1"/>
              </a:solidFill>
              <a:latin typeface="Calibri"/>
              <a:ea typeface="Calibri"/>
              <a:cs typeface="Calibri"/>
              <a:sym typeface="Calibri"/>
            </a:endParaRPr>
          </a:p>
          <a:p>
            <a:pPr indent="-406400" lvl="1" marL="914400" marR="0" rtl="0" algn="l">
              <a:lnSpc>
                <a:spcPct val="9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Specifies that multiple result sets are to be combined and returned as a single result set.</a:t>
            </a:r>
            <a:endParaRPr sz="2800">
              <a:solidFill>
                <a:schemeClr val="dk1"/>
              </a:solidFill>
              <a:latin typeface="Calibri"/>
              <a:ea typeface="Calibri"/>
              <a:cs typeface="Calibri"/>
              <a:sym typeface="Calibri"/>
            </a:endParaRPr>
          </a:p>
          <a:p>
            <a:pPr indent="-406400" lvl="0" marL="457200" marR="0" rtl="0" algn="l">
              <a:lnSpc>
                <a:spcPct val="9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ALL</a:t>
            </a:r>
            <a:endParaRPr sz="2800">
              <a:solidFill>
                <a:schemeClr val="dk1"/>
              </a:solidFill>
              <a:latin typeface="Calibri"/>
              <a:ea typeface="Calibri"/>
              <a:cs typeface="Calibri"/>
              <a:sym typeface="Calibri"/>
            </a:endParaRPr>
          </a:p>
          <a:p>
            <a:pPr indent="-406400" lvl="1" marL="914400" marR="0" rtl="0" algn="l">
              <a:lnSpc>
                <a:spcPct val="9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Incorporates all rows into the results, including duplicates. If not specified, duplicate rows are removed.</a:t>
            </a:r>
            <a:endParaRPr i="0" sz="2400" u="none" cap="none" strike="noStrike">
              <a:solidFill>
                <a:schemeClr val="dk1"/>
              </a:solidFill>
              <a:latin typeface="Calibri"/>
              <a:ea typeface="Calibri"/>
              <a:cs typeface="Calibri"/>
              <a:sym typeface="Calibri"/>
            </a:endParaRPr>
          </a:p>
          <a:p>
            <a:pPr indent="0" lvl="0" marL="0" marR="0" rtl="0" algn="l">
              <a:lnSpc>
                <a:spcPct val="90000"/>
              </a:lnSpc>
              <a:spcBef>
                <a:spcPts val="1001"/>
              </a:spcBef>
              <a:spcAft>
                <a:spcPts val="0"/>
              </a:spcAft>
              <a:buNone/>
            </a:pPr>
            <a:r>
              <a:t/>
            </a:r>
            <a:endParaRPr i="0" sz="2800" u="none" cap="none" strike="noStrike">
              <a:solidFill>
                <a:schemeClr val="dk1"/>
              </a:solidFill>
              <a:latin typeface="Calibri"/>
              <a:ea typeface="Calibri"/>
              <a:cs typeface="Calibri"/>
              <a:sym typeface="Calibri"/>
            </a:endParaRPr>
          </a:p>
        </p:txBody>
      </p:sp>
      <p:pic>
        <p:nvPicPr>
          <p:cNvPr id="249" name="Google Shape;249;p39"/>
          <p:cNvPicPr preferRelativeResize="0"/>
          <p:nvPr/>
        </p:nvPicPr>
        <p:blipFill>
          <a:blip r:embed="rId3">
            <a:alphaModFix/>
          </a:blip>
          <a:stretch>
            <a:fillRect/>
          </a:stretch>
        </p:blipFill>
        <p:spPr>
          <a:xfrm>
            <a:off x="1885275" y="4167225"/>
            <a:ext cx="4210726" cy="21559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40"/>
          <p:cNvSpPr/>
          <p:nvPr/>
        </p:nvSpPr>
        <p:spPr>
          <a:xfrm>
            <a:off x="838080" y="365040"/>
            <a:ext cx="10515000" cy="13248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5400"/>
              <a:buFont typeface="Arial"/>
              <a:buNone/>
            </a:pPr>
            <a:r>
              <a:rPr i="0" lang="en-US" sz="5400" u="none" cap="none" strike="noStrike">
                <a:solidFill>
                  <a:schemeClr val="dk1"/>
                </a:solidFill>
                <a:latin typeface="Calibri"/>
                <a:ea typeface="Calibri"/>
                <a:cs typeface="Calibri"/>
                <a:sym typeface="Calibri"/>
              </a:rPr>
              <a:t>SET Operators</a:t>
            </a:r>
            <a:endParaRPr i="0" sz="5400" u="none" cap="none" strike="noStrike">
              <a:solidFill>
                <a:schemeClr val="dk1"/>
              </a:solidFill>
              <a:latin typeface="Calibri"/>
              <a:ea typeface="Calibri"/>
              <a:cs typeface="Calibri"/>
              <a:sym typeface="Calibri"/>
            </a:endParaRPr>
          </a:p>
        </p:txBody>
      </p:sp>
      <p:sp>
        <p:nvSpPr>
          <p:cNvPr id="255" name="Google Shape;255;p40"/>
          <p:cNvSpPr/>
          <p:nvPr/>
        </p:nvSpPr>
        <p:spPr>
          <a:xfrm>
            <a:off x="1119960" y="1825560"/>
            <a:ext cx="10233000" cy="4350600"/>
          </a:xfrm>
          <a:prstGeom prst="rect">
            <a:avLst/>
          </a:prstGeom>
          <a:noFill/>
          <a:ln>
            <a:noFill/>
          </a:ln>
        </p:spPr>
        <p:txBody>
          <a:bodyPr anchorCtr="0" anchor="t" bIns="45700" lIns="91425" spcFirstLastPara="1" rIns="91425" wrap="square" tIns="45700">
            <a:noAutofit/>
          </a:bodyPr>
          <a:lstStyle/>
          <a:p>
            <a:pPr indent="-406400" lvl="0" marL="457200" marR="0" rtl="0" algn="l">
              <a:lnSpc>
                <a:spcPct val="90000"/>
              </a:lnSpc>
              <a:spcBef>
                <a:spcPts val="1001"/>
              </a:spcBef>
              <a:spcAft>
                <a:spcPts val="0"/>
              </a:spcAft>
              <a:buClr>
                <a:schemeClr val="dk1"/>
              </a:buClr>
              <a:buSzPts val="2800"/>
              <a:buFont typeface="Calibri"/>
              <a:buChar char="●"/>
            </a:pPr>
            <a:r>
              <a:rPr i="0" lang="en-US" sz="2800" u="none" cap="none" strike="noStrike">
                <a:solidFill>
                  <a:schemeClr val="dk1"/>
                </a:solidFill>
                <a:latin typeface="Calibri"/>
                <a:ea typeface="Calibri"/>
                <a:cs typeface="Calibri"/>
                <a:sym typeface="Calibri"/>
              </a:rPr>
              <a:t>Intersect</a:t>
            </a:r>
            <a:endParaRPr i="0" sz="2800" u="none" cap="none" strike="noStrike">
              <a:solidFill>
                <a:schemeClr val="dk1"/>
              </a:solidFill>
              <a:latin typeface="Calibri"/>
              <a:ea typeface="Calibri"/>
              <a:cs typeface="Calibri"/>
              <a:sym typeface="Calibri"/>
            </a:endParaRPr>
          </a:p>
          <a:p>
            <a:pPr indent="-406400" lvl="1" marL="914400" marR="0" rtl="0" algn="l">
              <a:lnSpc>
                <a:spcPct val="9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returns </a:t>
            </a:r>
            <a:r>
              <a:rPr b="1" lang="en-US" sz="2800">
                <a:solidFill>
                  <a:schemeClr val="dk1"/>
                </a:solidFill>
                <a:latin typeface="Calibri"/>
                <a:ea typeface="Calibri"/>
                <a:cs typeface="Calibri"/>
                <a:sym typeface="Calibri"/>
              </a:rPr>
              <a:t>distinct </a:t>
            </a:r>
            <a:r>
              <a:rPr lang="en-US" sz="2800">
                <a:solidFill>
                  <a:schemeClr val="dk1"/>
                </a:solidFill>
                <a:latin typeface="Calibri"/>
                <a:ea typeface="Calibri"/>
                <a:cs typeface="Calibri"/>
                <a:sym typeface="Calibri"/>
              </a:rPr>
              <a:t>rows that are output by both the left and right input queries operator.</a:t>
            </a:r>
            <a:endParaRPr sz="2800">
              <a:solidFill>
                <a:schemeClr val="dk1"/>
              </a:solidFill>
              <a:latin typeface="Calibri"/>
              <a:ea typeface="Calibri"/>
              <a:cs typeface="Calibri"/>
              <a:sym typeface="Calibri"/>
            </a:endParaRPr>
          </a:p>
          <a:p>
            <a:pPr indent="-406400" lvl="0" marL="457200" marR="0" rtl="0" algn="l">
              <a:lnSpc>
                <a:spcPct val="90000"/>
              </a:lnSpc>
              <a:spcBef>
                <a:spcPts val="0"/>
              </a:spcBef>
              <a:spcAft>
                <a:spcPts val="0"/>
              </a:spcAft>
              <a:buClr>
                <a:schemeClr val="dk1"/>
              </a:buClr>
              <a:buSzPts val="2800"/>
              <a:buFont typeface="Calibri"/>
              <a:buChar char="●"/>
            </a:pPr>
            <a:r>
              <a:rPr i="0" lang="en-US" sz="2800" u="none" cap="none" strike="noStrike">
                <a:solidFill>
                  <a:schemeClr val="dk1"/>
                </a:solidFill>
                <a:latin typeface="Calibri"/>
                <a:ea typeface="Calibri"/>
                <a:cs typeface="Calibri"/>
                <a:sym typeface="Calibri"/>
              </a:rPr>
              <a:t>Except</a:t>
            </a:r>
            <a:endParaRPr i="0" sz="2800" u="none" cap="none" strike="noStrike">
              <a:solidFill>
                <a:schemeClr val="dk1"/>
              </a:solidFill>
              <a:latin typeface="Calibri"/>
              <a:ea typeface="Calibri"/>
              <a:cs typeface="Calibri"/>
              <a:sym typeface="Calibri"/>
            </a:endParaRPr>
          </a:p>
          <a:p>
            <a:pPr indent="-406400" lvl="1" marL="914400" marR="0" rtl="0" algn="l">
              <a:lnSpc>
                <a:spcPct val="9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returns </a:t>
            </a:r>
            <a:r>
              <a:rPr b="1" lang="en-US" sz="2800">
                <a:solidFill>
                  <a:schemeClr val="dk1"/>
                </a:solidFill>
                <a:latin typeface="Calibri"/>
                <a:ea typeface="Calibri"/>
                <a:cs typeface="Calibri"/>
                <a:sym typeface="Calibri"/>
              </a:rPr>
              <a:t>distinct </a:t>
            </a:r>
            <a:r>
              <a:rPr lang="en-US" sz="2800">
                <a:solidFill>
                  <a:schemeClr val="dk1"/>
                </a:solidFill>
                <a:latin typeface="Calibri"/>
                <a:ea typeface="Calibri"/>
                <a:cs typeface="Calibri"/>
                <a:sym typeface="Calibri"/>
              </a:rPr>
              <a:t>rows from the left input query that aren't output by the right input query.</a:t>
            </a:r>
            <a:endParaRPr sz="2800">
              <a:solidFill>
                <a:schemeClr val="dk1"/>
              </a:solidFill>
              <a:latin typeface="Calibri"/>
              <a:ea typeface="Calibri"/>
              <a:cs typeface="Calibri"/>
              <a:sym typeface="Calibri"/>
            </a:endParaRPr>
          </a:p>
          <a:p>
            <a:pPr indent="-406400" lvl="0" marL="457200" marR="0" rtl="0" algn="l">
              <a:lnSpc>
                <a:spcPct val="9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To combine the result sets of two queries that use EXCEPT or INTERSECT</a:t>
            </a:r>
            <a:endParaRPr sz="2800">
              <a:solidFill>
                <a:schemeClr val="dk1"/>
              </a:solidFill>
              <a:latin typeface="Calibri"/>
              <a:ea typeface="Calibri"/>
              <a:cs typeface="Calibri"/>
              <a:sym typeface="Calibri"/>
            </a:endParaRPr>
          </a:p>
          <a:p>
            <a:pPr indent="-406400" lvl="1" marL="914400" marR="0" rtl="0" algn="l">
              <a:lnSpc>
                <a:spcPct val="9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The number and the order of the columns must be the same in all queries.</a:t>
            </a:r>
            <a:endParaRPr sz="2800">
              <a:solidFill>
                <a:schemeClr val="dk1"/>
              </a:solidFill>
              <a:latin typeface="Calibri"/>
              <a:ea typeface="Calibri"/>
              <a:cs typeface="Calibri"/>
              <a:sym typeface="Calibri"/>
            </a:endParaRPr>
          </a:p>
          <a:p>
            <a:pPr indent="-406400" lvl="1" marL="914400" marR="0" rtl="0" algn="l">
              <a:lnSpc>
                <a:spcPct val="9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The data types must be compatible.</a:t>
            </a:r>
            <a:endParaRPr sz="280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41"/>
          <p:cNvSpPr/>
          <p:nvPr/>
        </p:nvSpPr>
        <p:spPr>
          <a:xfrm>
            <a:off x="838080" y="365040"/>
            <a:ext cx="10515000" cy="13248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5400"/>
              <a:buFont typeface="Arial"/>
              <a:buNone/>
            </a:pPr>
            <a:r>
              <a:rPr i="0" lang="en-US" sz="5400" u="none" cap="none" strike="noStrike">
                <a:solidFill>
                  <a:schemeClr val="dk1"/>
                </a:solidFill>
                <a:latin typeface="Calibri"/>
                <a:ea typeface="Calibri"/>
                <a:cs typeface="Calibri"/>
                <a:sym typeface="Calibri"/>
              </a:rPr>
              <a:t>Common Table Expression</a:t>
            </a:r>
            <a:endParaRPr i="0" sz="5400" u="none" cap="none" strike="noStrike">
              <a:solidFill>
                <a:schemeClr val="dk1"/>
              </a:solidFill>
              <a:latin typeface="Calibri"/>
              <a:ea typeface="Calibri"/>
              <a:cs typeface="Calibri"/>
              <a:sym typeface="Calibri"/>
            </a:endParaRPr>
          </a:p>
        </p:txBody>
      </p:sp>
      <p:sp>
        <p:nvSpPr>
          <p:cNvPr id="261" name="Google Shape;261;p41"/>
          <p:cNvSpPr/>
          <p:nvPr/>
        </p:nvSpPr>
        <p:spPr>
          <a:xfrm>
            <a:off x="1119960" y="1825560"/>
            <a:ext cx="10233000" cy="4350600"/>
          </a:xfrm>
          <a:prstGeom prst="rect">
            <a:avLst/>
          </a:prstGeom>
          <a:noFill/>
          <a:ln>
            <a:noFill/>
          </a:ln>
        </p:spPr>
        <p:txBody>
          <a:bodyPr anchorCtr="0" anchor="t" bIns="45700" lIns="91425" spcFirstLastPara="1" rIns="91425" wrap="square" tIns="45700">
            <a:noAutofit/>
          </a:bodyPr>
          <a:lstStyle/>
          <a:p>
            <a:pPr indent="-406400" lvl="0" marL="457200" marR="0" rtl="0" algn="l">
              <a:lnSpc>
                <a:spcPct val="90000"/>
              </a:lnSpc>
              <a:spcBef>
                <a:spcPts val="0"/>
              </a:spcBef>
              <a:spcAft>
                <a:spcPts val="0"/>
              </a:spcAft>
              <a:buClr>
                <a:schemeClr val="dk1"/>
              </a:buClr>
              <a:buSzPts val="2800"/>
              <a:buFont typeface="Calibri"/>
              <a:buChar char="●"/>
            </a:pPr>
            <a:r>
              <a:rPr i="0" lang="en-US" sz="2800" u="none" cap="none" strike="noStrike">
                <a:solidFill>
                  <a:schemeClr val="dk1"/>
                </a:solidFill>
                <a:latin typeface="Calibri"/>
                <a:ea typeface="Calibri"/>
                <a:cs typeface="Calibri"/>
                <a:sym typeface="Calibri"/>
              </a:rPr>
              <a:t>Use WITH keyword</a:t>
            </a:r>
            <a:r>
              <a:rPr lang="en-US" sz="2800">
                <a:solidFill>
                  <a:schemeClr val="dk1"/>
                </a:solidFill>
                <a:latin typeface="Calibri"/>
                <a:ea typeface="Calibri"/>
                <a:cs typeface="Calibri"/>
                <a:sym typeface="Calibri"/>
              </a:rPr>
              <a:t>, o</a:t>
            </a:r>
            <a:r>
              <a:rPr i="0" lang="en-US" sz="2800" u="none" cap="none" strike="noStrike">
                <a:solidFill>
                  <a:schemeClr val="dk1"/>
                </a:solidFill>
                <a:latin typeface="Calibri"/>
                <a:ea typeface="Calibri"/>
                <a:cs typeface="Calibri"/>
                <a:sym typeface="Calibri"/>
              </a:rPr>
              <a:t>ptional Column Declaration on Top</a:t>
            </a:r>
            <a:endParaRPr i="0" sz="2800" u="none" cap="none" strike="noStrike">
              <a:solidFill>
                <a:schemeClr val="dk1"/>
              </a:solidFill>
              <a:latin typeface="Calibri"/>
              <a:ea typeface="Calibri"/>
              <a:cs typeface="Calibri"/>
              <a:sym typeface="Calibri"/>
            </a:endParaRPr>
          </a:p>
          <a:p>
            <a:pPr indent="0" lvl="0" marL="0" marR="0" rtl="0" algn="l">
              <a:lnSpc>
                <a:spcPct val="90000"/>
              </a:lnSpc>
              <a:spcBef>
                <a:spcPts val="0"/>
              </a:spcBef>
              <a:spcAft>
                <a:spcPts val="0"/>
              </a:spcAft>
              <a:buNone/>
            </a:pPr>
            <a:r>
              <a:t/>
            </a:r>
            <a:endParaRPr sz="2800">
              <a:solidFill>
                <a:schemeClr val="dk1"/>
              </a:solidFill>
              <a:latin typeface="Calibri"/>
              <a:ea typeface="Calibri"/>
              <a:cs typeface="Calibri"/>
              <a:sym typeface="Calibri"/>
            </a:endParaRPr>
          </a:p>
          <a:p>
            <a:pPr indent="0" lvl="0" marL="0" marR="0" rtl="0" algn="l">
              <a:lnSpc>
                <a:spcPct val="90000"/>
              </a:lnSpc>
              <a:spcBef>
                <a:spcPts val="0"/>
              </a:spcBef>
              <a:spcAft>
                <a:spcPts val="0"/>
              </a:spcAft>
              <a:buNone/>
            </a:pPr>
            <a:r>
              <a:t/>
            </a:r>
            <a:endParaRPr sz="2800">
              <a:solidFill>
                <a:schemeClr val="dk1"/>
              </a:solidFill>
              <a:latin typeface="Calibri"/>
              <a:ea typeface="Calibri"/>
              <a:cs typeface="Calibri"/>
              <a:sym typeface="Calibri"/>
            </a:endParaRPr>
          </a:p>
          <a:p>
            <a:pPr indent="0" lvl="0" marL="0" marR="0" rtl="0" algn="l">
              <a:lnSpc>
                <a:spcPct val="90000"/>
              </a:lnSpc>
              <a:spcBef>
                <a:spcPts val="0"/>
              </a:spcBef>
              <a:spcAft>
                <a:spcPts val="0"/>
              </a:spcAft>
              <a:buNone/>
            </a:pPr>
            <a:r>
              <a:t/>
            </a:r>
            <a:endParaRPr sz="2800">
              <a:solidFill>
                <a:schemeClr val="dk1"/>
              </a:solidFill>
              <a:latin typeface="Calibri"/>
              <a:ea typeface="Calibri"/>
              <a:cs typeface="Calibri"/>
              <a:sym typeface="Calibri"/>
            </a:endParaRPr>
          </a:p>
          <a:p>
            <a:pPr indent="0" lvl="0" marL="0" marR="0" rtl="0" algn="l">
              <a:lnSpc>
                <a:spcPct val="90000"/>
              </a:lnSpc>
              <a:spcBef>
                <a:spcPts val="0"/>
              </a:spcBef>
              <a:spcAft>
                <a:spcPts val="0"/>
              </a:spcAft>
              <a:buNone/>
            </a:pPr>
            <a:r>
              <a:t/>
            </a:r>
            <a:endParaRPr sz="2800">
              <a:solidFill>
                <a:schemeClr val="dk1"/>
              </a:solidFill>
              <a:latin typeface="Calibri"/>
              <a:ea typeface="Calibri"/>
              <a:cs typeface="Calibri"/>
              <a:sym typeface="Calibri"/>
            </a:endParaRPr>
          </a:p>
          <a:p>
            <a:pPr indent="-406400" lvl="0" marL="457200" marR="0" rtl="0" algn="l">
              <a:lnSpc>
                <a:spcPct val="90000"/>
              </a:lnSpc>
              <a:spcBef>
                <a:spcPts val="1001"/>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multiple CTEs can be created using a single WITH, separate the expression_name with the previous CTE_definition using a comma.</a:t>
            </a:r>
            <a:endParaRPr i="0" sz="2800" u="none" cap="none" strike="noStrike">
              <a:solidFill>
                <a:schemeClr val="dk1"/>
              </a:solidFill>
              <a:latin typeface="Calibri"/>
              <a:ea typeface="Calibri"/>
              <a:cs typeface="Calibri"/>
              <a:sym typeface="Calibri"/>
            </a:endParaRPr>
          </a:p>
          <a:p>
            <a:pPr indent="-406400" lvl="0" marL="457200" marR="0" rtl="0" algn="l">
              <a:lnSpc>
                <a:spcPct val="9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CTEs g</a:t>
            </a:r>
            <a:r>
              <a:rPr i="0" lang="en-US" sz="2800" u="none" cap="none" strike="noStrike">
                <a:solidFill>
                  <a:schemeClr val="dk1"/>
                </a:solidFill>
                <a:latin typeface="Calibri"/>
                <a:ea typeface="Calibri"/>
                <a:cs typeface="Calibri"/>
                <a:sym typeface="Calibri"/>
              </a:rPr>
              <a:t>o out of scope when outer query finishes</a:t>
            </a:r>
            <a:endParaRPr sz="2800">
              <a:solidFill>
                <a:schemeClr val="dk1"/>
              </a:solidFill>
              <a:latin typeface="Calibri"/>
              <a:ea typeface="Calibri"/>
              <a:cs typeface="Calibri"/>
              <a:sym typeface="Calibri"/>
            </a:endParaRPr>
          </a:p>
        </p:txBody>
      </p:sp>
      <p:pic>
        <p:nvPicPr>
          <p:cNvPr id="262" name="Google Shape;262;p41"/>
          <p:cNvPicPr preferRelativeResize="0"/>
          <p:nvPr/>
        </p:nvPicPr>
        <p:blipFill>
          <a:blip r:embed="rId3">
            <a:alphaModFix/>
          </a:blip>
          <a:stretch>
            <a:fillRect/>
          </a:stretch>
        </p:blipFill>
        <p:spPr>
          <a:xfrm>
            <a:off x="1724694" y="2302325"/>
            <a:ext cx="5010826" cy="14815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42"/>
          <p:cNvSpPr/>
          <p:nvPr/>
        </p:nvSpPr>
        <p:spPr>
          <a:xfrm>
            <a:off x="838080" y="365040"/>
            <a:ext cx="10515000" cy="13248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5400"/>
              <a:buFont typeface="Arial"/>
              <a:buNone/>
            </a:pPr>
            <a:r>
              <a:rPr i="0" lang="en-US" sz="5400" u="none" cap="none" strike="noStrike">
                <a:solidFill>
                  <a:schemeClr val="dk1"/>
                </a:solidFill>
                <a:latin typeface="Calibri"/>
                <a:ea typeface="Calibri"/>
                <a:cs typeface="Calibri"/>
                <a:sym typeface="Calibri"/>
              </a:rPr>
              <a:t>Common Table Expression</a:t>
            </a:r>
            <a:endParaRPr i="0" sz="5400" u="none" cap="none" strike="noStrike">
              <a:solidFill>
                <a:schemeClr val="dk1"/>
              </a:solidFill>
              <a:latin typeface="Calibri"/>
              <a:ea typeface="Calibri"/>
              <a:cs typeface="Calibri"/>
              <a:sym typeface="Calibri"/>
            </a:endParaRPr>
          </a:p>
        </p:txBody>
      </p:sp>
      <p:sp>
        <p:nvSpPr>
          <p:cNvPr id="268" name="Google Shape;268;p42"/>
          <p:cNvSpPr/>
          <p:nvPr/>
        </p:nvSpPr>
        <p:spPr>
          <a:xfrm>
            <a:off x="1119954" y="1825550"/>
            <a:ext cx="6242400" cy="4350600"/>
          </a:xfrm>
          <a:prstGeom prst="rect">
            <a:avLst/>
          </a:prstGeom>
          <a:noFill/>
          <a:ln>
            <a:noFill/>
          </a:ln>
        </p:spPr>
        <p:txBody>
          <a:bodyPr anchorCtr="0" anchor="t" bIns="45700" lIns="91425" spcFirstLastPara="1" rIns="91425" wrap="square" tIns="45700">
            <a:noAutofit/>
          </a:bodyPr>
          <a:lstStyle/>
          <a:p>
            <a:pPr indent="-406400" lvl="0" marL="457200" marR="0" rtl="0" algn="l">
              <a:lnSpc>
                <a:spcPct val="90000"/>
              </a:lnSpc>
              <a:spcBef>
                <a:spcPts val="1001"/>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Recursive CTE</a:t>
            </a:r>
            <a:endParaRPr sz="2800">
              <a:solidFill>
                <a:schemeClr val="dk1"/>
              </a:solidFill>
              <a:latin typeface="Calibri"/>
              <a:ea typeface="Calibri"/>
              <a:cs typeface="Calibri"/>
              <a:sym typeface="Calibri"/>
            </a:endParaRPr>
          </a:p>
          <a:p>
            <a:pPr indent="-406400" lvl="1" marL="914400" marR="0" rtl="0" algn="l">
              <a:lnSpc>
                <a:spcPct val="9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CTEs can be used to perform recursion in SQL</a:t>
            </a:r>
            <a:endParaRPr sz="2800">
              <a:solidFill>
                <a:schemeClr val="dk1"/>
              </a:solidFill>
              <a:latin typeface="Calibri"/>
              <a:ea typeface="Calibri"/>
              <a:cs typeface="Calibri"/>
              <a:sym typeface="Calibri"/>
            </a:endParaRPr>
          </a:p>
          <a:p>
            <a:pPr indent="-406400" lvl="1" marL="914400" marR="0" rtl="0" algn="l">
              <a:lnSpc>
                <a:spcPct val="9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a recursive CTE is a CTE that references itself</a:t>
            </a:r>
            <a:endParaRPr sz="2800">
              <a:solidFill>
                <a:schemeClr val="dk1"/>
              </a:solidFill>
              <a:latin typeface="Calibri"/>
              <a:ea typeface="Calibri"/>
              <a:cs typeface="Calibri"/>
              <a:sym typeface="Calibri"/>
            </a:endParaRPr>
          </a:p>
          <a:p>
            <a:pPr indent="-406400" lvl="1" marL="914400" marR="0" rtl="0" algn="l">
              <a:lnSpc>
                <a:spcPct val="9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often used to show hierarchies in the data</a:t>
            </a:r>
            <a:endParaRPr sz="2800">
              <a:solidFill>
                <a:schemeClr val="dk1"/>
              </a:solidFill>
              <a:latin typeface="Calibri"/>
              <a:ea typeface="Calibri"/>
              <a:cs typeface="Calibri"/>
              <a:sym typeface="Calibri"/>
            </a:endParaRPr>
          </a:p>
          <a:p>
            <a:pPr indent="-406400" lvl="0" marL="457200" marR="0" rtl="0" algn="l">
              <a:lnSpc>
                <a:spcPct val="9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https://www.sqlservertutorial.net/sql-server-basics/sql-server-recursive-cte/</a:t>
            </a:r>
            <a:endParaRPr sz="2800">
              <a:solidFill>
                <a:schemeClr val="dk1"/>
              </a:solidFill>
              <a:latin typeface="Calibri"/>
              <a:ea typeface="Calibri"/>
              <a:cs typeface="Calibri"/>
              <a:sym typeface="Calibri"/>
            </a:endParaRPr>
          </a:p>
        </p:txBody>
      </p:sp>
      <p:pic>
        <p:nvPicPr>
          <p:cNvPr id="269" name="Google Shape;269;p42"/>
          <p:cNvPicPr preferRelativeResize="0"/>
          <p:nvPr/>
        </p:nvPicPr>
        <p:blipFill>
          <a:blip r:embed="rId3">
            <a:alphaModFix/>
          </a:blip>
          <a:stretch>
            <a:fillRect/>
          </a:stretch>
        </p:blipFill>
        <p:spPr>
          <a:xfrm>
            <a:off x="7362356" y="1689838"/>
            <a:ext cx="4774550" cy="32272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3"/>
          <p:cNvSpPr/>
          <p:nvPr/>
        </p:nvSpPr>
        <p:spPr>
          <a:xfrm>
            <a:off x="838080" y="365040"/>
            <a:ext cx="10515000" cy="13248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5400"/>
              <a:buFont typeface="Arial"/>
              <a:buNone/>
            </a:pPr>
            <a:r>
              <a:rPr i="0" lang="en-US" sz="5400" u="none" cap="none" strike="noStrike">
                <a:solidFill>
                  <a:schemeClr val="dk1"/>
                </a:solidFill>
                <a:latin typeface="Calibri"/>
                <a:ea typeface="Calibri"/>
                <a:cs typeface="Calibri"/>
                <a:sym typeface="Calibri"/>
              </a:rPr>
              <a:t>Common Table Expression</a:t>
            </a:r>
            <a:endParaRPr i="0" sz="5400" u="none" cap="none" strike="noStrike">
              <a:solidFill>
                <a:schemeClr val="dk1"/>
              </a:solidFill>
              <a:latin typeface="Calibri"/>
              <a:ea typeface="Calibri"/>
              <a:cs typeface="Calibri"/>
              <a:sym typeface="Calibri"/>
            </a:endParaRPr>
          </a:p>
        </p:txBody>
      </p:sp>
      <p:pic>
        <p:nvPicPr>
          <p:cNvPr id="275" name="Google Shape;275;p43"/>
          <p:cNvPicPr preferRelativeResize="0"/>
          <p:nvPr/>
        </p:nvPicPr>
        <p:blipFill>
          <a:blip r:embed="rId3">
            <a:alphaModFix/>
          </a:blip>
          <a:stretch>
            <a:fillRect/>
          </a:stretch>
        </p:blipFill>
        <p:spPr>
          <a:xfrm>
            <a:off x="1515825" y="1378675"/>
            <a:ext cx="2616125" cy="4933950"/>
          </a:xfrm>
          <a:prstGeom prst="rect">
            <a:avLst/>
          </a:prstGeom>
          <a:noFill/>
          <a:ln>
            <a:noFill/>
          </a:ln>
        </p:spPr>
      </p:pic>
      <p:pic>
        <p:nvPicPr>
          <p:cNvPr id="276" name="Google Shape;276;p43"/>
          <p:cNvPicPr preferRelativeResize="0"/>
          <p:nvPr/>
        </p:nvPicPr>
        <p:blipFill>
          <a:blip r:embed="rId4">
            <a:alphaModFix/>
          </a:blip>
          <a:stretch>
            <a:fillRect/>
          </a:stretch>
        </p:blipFill>
        <p:spPr>
          <a:xfrm>
            <a:off x="4966000" y="1378665"/>
            <a:ext cx="2499362" cy="486336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44"/>
          <p:cNvSpPr/>
          <p:nvPr/>
        </p:nvSpPr>
        <p:spPr>
          <a:xfrm>
            <a:off x="838505" y="365040"/>
            <a:ext cx="10515000" cy="13248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5400"/>
              <a:buFont typeface="Arial"/>
              <a:buNone/>
            </a:pPr>
            <a:r>
              <a:rPr i="0" lang="en-US" sz="5400" u="none" cap="none" strike="noStrike">
                <a:solidFill>
                  <a:schemeClr val="dk1"/>
                </a:solidFill>
                <a:latin typeface="Calibri"/>
                <a:ea typeface="Calibri"/>
                <a:cs typeface="Calibri"/>
                <a:sym typeface="Calibri"/>
              </a:rPr>
              <a:t>View</a:t>
            </a:r>
            <a:endParaRPr i="0" sz="5400" u="none" cap="none" strike="noStrike">
              <a:solidFill>
                <a:schemeClr val="dk1"/>
              </a:solidFill>
              <a:latin typeface="Calibri"/>
              <a:ea typeface="Calibri"/>
              <a:cs typeface="Calibri"/>
              <a:sym typeface="Calibri"/>
            </a:endParaRPr>
          </a:p>
        </p:txBody>
      </p:sp>
      <p:sp>
        <p:nvSpPr>
          <p:cNvPr id="282" name="Google Shape;282;p44"/>
          <p:cNvSpPr/>
          <p:nvPr/>
        </p:nvSpPr>
        <p:spPr>
          <a:xfrm>
            <a:off x="1119960" y="1825560"/>
            <a:ext cx="10233000" cy="4350600"/>
          </a:xfrm>
          <a:prstGeom prst="rect">
            <a:avLst/>
          </a:prstGeom>
          <a:noFill/>
          <a:ln>
            <a:noFill/>
          </a:ln>
        </p:spPr>
        <p:txBody>
          <a:bodyPr anchorCtr="0" anchor="t" bIns="45700" lIns="91425" spcFirstLastPara="1" rIns="91425" wrap="square" tIns="45700">
            <a:noAutofit/>
          </a:bodyPr>
          <a:lstStyle/>
          <a:p>
            <a:pPr indent="-406400" lvl="0" marL="457200" marR="0" rtl="0" algn="l">
              <a:lnSpc>
                <a:spcPct val="9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a virtual table whose contents are defined by a query</a:t>
            </a:r>
            <a:endParaRPr sz="2800">
              <a:solidFill>
                <a:schemeClr val="dk1"/>
              </a:solidFill>
              <a:latin typeface="Calibri"/>
              <a:ea typeface="Calibri"/>
              <a:cs typeface="Calibri"/>
              <a:sym typeface="Calibri"/>
            </a:endParaRPr>
          </a:p>
          <a:p>
            <a:pPr indent="-406400" lvl="0" marL="457200" marR="0" rtl="0" algn="l">
              <a:lnSpc>
                <a:spcPct val="90000"/>
              </a:lnSpc>
              <a:spcBef>
                <a:spcPts val="0"/>
              </a:spcBef>
              <a:spcAft>
                <a:spcPts val="0"/>
              </a:spcAft>
              <a:buClr>
                <a:schemeClr val="dk1"/>
              </a:buClr>
              <a:buSzPts val="2800"/>
              <a:buFont typeface="Calibri"/>
              <a:buChar char="●"/>
            </a:pPr>
            <a:r>
              <a:rPr i="0" lang="en-US" sz="2800" u="none" cap="none" strike="noStrike">
                <a:solidFill>
                  <a:schemeClr val="dk1"/>
                </a:solidFill>
                <a:latin typeface="Calibri"/>
                <a:ea typeface="Calibri"/>
                <a:cs typeface="Calibri"/>
                <a:sym typeface="Calibri"/>
              </a:rPr>
              <a:t>View is one of the most commonly used object by Data Engineers</a:t>
            </a:r>
            <a:endParaRPr i="0" sz="2800" u="none" cap="none" strike="noStrike">
              <a:solidFill>
                <a:schemeClr val="dk1"/>
              </a:solidFill>
              <a:latin typeface="Calibri"/>
              <a:ea typeface="Calibri"/>
              <a:cs typeface="Calibri"/>
              <a:sym typeface="Calibri"/>
            </a:endParaRPr>
          </a:p>
          <a:p>
            <a:pPr indent="-406400" lvl="1" marL="914400"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Acts as a filter on the underlying tables referenced in the view</a:t>
            </a:r>
            <a:endParaRPr sz="2800">
              <a:solidFill>
                <a:schemeClr val="dk1"/>
              </a:solidFill>
              <a:latin typeface="Calibri"/>
              <a:ea typeface="Calibri"/>
              <a:cs typeface="Calibri"/>
              <a:sym typeface="Calibri"/>
            </a:endParaRPr>
          </a:p>
          <a:p>
            <a:pPr indent="-406400" lvl="1" marL="914400" rtl="0" algn="l">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Flexible Permission, we can grant user access to a view without granting them access to underlying tables</a:t>
            </a:r>
            <a:endParaRPr sz="2800">
              <a:solidFill>
                <a:schemeClr val="dk1"/>
              </a:solidFill>
              <a:latin typeface="Calibri"/>
              <a:ea typeface="Calibri"/>
              <a:cs typeface="Calibri"/>
              <a:sym typeface="Calibri"/>
            </a:endParaRPr>
          </a:p>
          <a:p>
            <a:pPr indent="0" lvl="0" marL="0" marR="0" rtl="0" algn="l">
              <a:lnSpc>
                <a:spcPct val="100000"/>
              </a:lnSpc>
              <a:spcBef>
                <a:spcPts val="1417"/>
              </a:spcBef>
              <a:spcAft>
                <a:spcPts val="0"/>
              </a:spcAft>
              <a:buNone/>
            </a:pPr>
            <a:r>
              <a:t/>
            </a:r>
            <a:endParaRPr i="0" sz="2800" u="none" cap="none" strike="noStrike">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45"/>
          <p:cNvSpPr/>
          <p:nvPr/>
        </p:nvSpPr>
        <p:spPr>
          <a:xfrm>
            <a:off x="838080" y="365040"/>
            <a:ext cx="10515000" cy="13248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5400"/>
              <a:buFont typeface="Arial"/>
              <a:buNone/>
            </a:pPr>
            <a:r>
              <a:rPr i="0" lang="en-US" sz="5400" u="none" cap="none" strike="noStrike">
                <a:solidFill>
                  <a:schemeClr val="dk1"/>
                </a:solidFill>
                <a:latin typeface="Calibri"/>
                <a:ea typeface="Calibri"/>
                <a:cs typeface="Calibri"/>
                <a:sym typeface="Calibri"/>
              </a:rPr>
              <a:t>View</a:t>
            </a:r>
            <a:endParaRPr i="0" sz="5400" u="none" cap="none" strike="noStrike">
              <a:solidFill>
                <a:schemeClr val="dk1"/>
              </a:solidFill>
              <a:latin typeface="Calibri"/>
              <a:ea typeface="Calibri"/>
              <a:cs typeface="Calibri"/>
              <a:sym typeface="Calibri"/>
            </a:endParaRPr>
          </a:p>
        </p:txBody>
      </p:sp>
      <p:sp>
        <p:nvSpPr>
          <p:cNvPr id="288" name="Google Shape;288;p45"/>
          <p:cNvSpPr/>
          <p:nvPr/>
        </p:nvSpPr>
        <p:spPr>
          <a:xfrm>
            <a:off x="1120085" y="1825560"/>
            <a:ext cx="10233000" cy="4350600"/>
          </a:xfrm>
          <a:prstGeom prst="rect">
            <a:avLst/>
          </a:prstGeom>
          <a:noFill/>
          <a:ln>
            <a:noFill/>
          </a:ln>
        </p:spPr>
        <p:txBody>
          <a:bodyPr anchorCtr="0" anchor="t" bIns="45700" lIns="91425" spcFirstLastPara="1" rIns="91425" wrap="square" tIns="45700">
            <a:noAutofit/>
          </a:bodyPr>
          <a:lstStyle/>
          <a:p>
            <a:pPr indent="-406400" lvl="0" marL="457200" marR="0" rtl="0" algn="l">
              <a:lnSpc>
                <a:spcPct val="100000"/>
              </a:lnSpc>
              <a:spcBef>
                <a:spcPts val="1417"/>
              </a:spcBef>
              <a:spcAft>
                <a:spcPts val="0"/>
              </a:spcAft>
              <a:buClr>
                <a:schemeClr val="dk1"/>
              </a:buClr>
              <a:buSzPts val="2800"/>
              <a:buFont typeface="Calibri"/>
              <a:buChar char="●"/>
            </a:pPr>
            <a:r>
              <a:rPr i="0" lang="en-US" sz="2800" u="none" cap="none" strike="noStrike">
                <a:solidFill>
                  <a:schemeClr val="dk1"/>
                </a:solidFill>
                <a:latin typeface="Calibri"/>
                <a:ea typeface="Calibri"/>
                <a:cs typeface="Calibri"/>
                <a:sym typeface="Calibri"/>
              </a:rPr>
              <a:t>Basic user defined views</a:t>
            </a:r>
            <a:endParaRPr sz="2800">
              <a:solidFill>
                <a:schemeClr val="dk1"/>
              </a:solidFill>
              <a:latin typeface="Calibri"/>
              <a:ea typeface="Calibri"/>
              <a:cs typeface="Calibri"/>
              <a:sym typeface="Calibri"/>
            </a:endParaRPr>
          </a:p>
          <a:p>
            <a:pPr indent="-406400" lvl="1" marL="914400" marR="0" rtl="0" algn="l">
              <a:lnSpc>
                <a:spcPct val="100000"/>
              </a:lnSpc>
              <a:spcBef>
                <a:spcPts val="0"/>
              </a:spcBef>
              <a:spcAft>
                <a:spcPts val="0"/>
              </a:spcAft>
              <a:buClr>
                <a:schemeClr val="dk1"/>
              </a:buClr>
              <a:buSzPts val="2800"/>
              <a:buFont typeface="Calibri"/>
              <a:buChar char="○"/>
            </a:pPr>
            <a:r>
              <a:rPr i="0" lang="en-US" sz="2800" u="none" cap="none" strike="noStrike">
                <a:solidFill>
                  <a:schemeClr val="dk1"/>
                </a:solidFill>
                <a:latin typeface="Calibri"/>
                <a:ea typeface="Calibri"/>
                <a:cs typeface="Calibri"/>
                <a:sym typeface="Calibri"/>
              </a:rPr>
              <a:t>Does not store any data.</a:t>
            </a:r>
            <a:endParaRPr i="0" sz="2800" u="none" cap="none" strike="noStrike">
              <a:solidFill>
                <a:schemeClr val="dk1"/>
              </a:solidFill>
              <a:latin typeface="Calibri"/>
              <a:ea typeface="Calibri"/>
              <a:cs typeface="Calibri"/>
              <a:sym typeface="Calibri"/>
            </a:endParaRPr>
          </a:p>
          <a:p>
            <a:pPr indent="-406400" lvl="0" marL="457200" marR="0" rtl="0" algn="l">
              <a:lnSpc>
                <a:spcPct val="100000"/>
              </a:lnSpc>
              <a:spcBef>
                <a:spcPts val="0"/>
              </a:spcBef>
              <a:spcAft>
                <a:spcPts val="0"/>
              </a:spcAft>
              <a:buClr>
                <a:schemeClr val="dk1"/>
              </a:buClr>
              <a:buSzPts val="2800"/>
              <a:buFont typeface="Calibri"/>
              <a:buChar char="●"/>
            </a:pPr>
            <a:r>
              <a:rPr i="0" lang="en-US" sz="2800" u="none" cap="none" strike="noStrike">
                <a:solidFill>
                  <a:schemeClr val="dk1"/>
                </a:solidFill>
                <a:latin typeface="Calibri"/>
                <a:ea typeface="Calibri"/>
                <a:cs typeface="Calibri"/>
                <a:sym typeface="Calibri"/>
              </a:rPr>
              <a:t>Indexed/Materialized Views</a:t>
            </a:r>
            <a:endParaRPr sz="2800">
              <a:solidFill>
                <a:schemeClr val="dk1"/>
              </a:solidFill>
              <a:latin typeface="Calibri"/>
              <a:ea typeface="Calibri"/>
              <a:cs typeface="Calibri"/>
              <a:sym typeface="Calibri"/>
            </a:endParaRPr>
          </a:p>
          <a:p>
            <a:pPr indent="-406400" lvl="1" marL="914400" marR="0" rtl="0" algn="l">
              <a:lnSpc>
                <a:spcPct val="100000"/>
              </a:lnSpc>
              <a:spcBef>
                <a:spcPts val="0"/>
              </a:spcBef>
              <a:spcAft>
                <a:spcPts val="0"/>
              </a:spcAft>
              <a:buClr>
                <a:schemeClr val="dk1"/>
              </a:buClr>
              <a:buSzPts val="2800"/>
              <a:buFont typeface="Calibri"/>
              <a:buChar char="○"/>
            </a:pPr>
            <a:r>
              <a:rPr i="0" lang="en-US" sz="2800" u="none" cap="none" strike="noStrike">
                <a:solidFill>
                  <a:schemeClr val="dk1"/>
                </a:solidFill>
                <a:latin typeface="Calibri"/>
                <a:ea typeface="Calibri"/>
                <a:cs typeface="Calibri"/>
                <a:sym typeface="Calibri"/>
              </a:rPr>
              <a:t>view definition computed and data stored like a table, with unique clustered index</a:t>
            </a:r>
            <a:endParaRPr i="0" sz="2800" u="none" cap="none" strike="noStrike">
              <a:solidFill>
                <a:schemeClr val="dk1"/>
              </a:solidFill>
              <a:latin typeface="Calibri"/>
              <a:ea typeface="Calibri"/>
              <a:cs typeface="Calibri"/>
              <a:sym typeface="Calibri"/>
            </a:endParaRPr>
          </a:p>
          <a:p>
            <a:pPr indent="-406400" lvl="1" marL="914400"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Not suitable when underlying tables are frequently changed</a:t>
            </a:r>
            <a:endParaRPr sz="2800">
              <a:solidFill>
                <a:schemeClr val="dk1"/>
              </a:solidFill>
              <a:latin typeface="Calibri"/>
              <a:ea typeface="Calibri"/>
              <a:cs typeface="Calibri"/>
              <a:sym typeface="Calibri"/>
            </a:endParaRPr>
          </a:p>
          <a:p>
            <a:pPr indent="-406400" lvl="0" marL="457200" marR="0" rtl="0" algn="l">
              <a:lnSpc>
                <a:spcPct val="100000"/>
              </a:lnSpc>
              <a:spcBef>
                <a:spcPts val="0"/>
              </a:spcBef>
              <a:spcAft>
                <a:spcPts val="0"/>
              </a:spcAft>
              <a:buClr>
                <a:schemeClr val="dk1"/>
              </a:buClr>
              <a:buSzPts val="2800"/>
              <a:buFont typeface="Calibri"/>
              <a:buChar char="●"/>
            </a:pPr>
            <a:r>
              <a:rPr i="0" lang="en-US" sz="2800" u="none" cap="none" strike="noStrike">
                <a:solidFill>
                  <a:schemeClr val="dk1"/>
                </a:solidFill>
                <a:latin typeface="Calibri"/>
                <a:ea typeface="Calibri"/>
                <a:cs typeface="Calibri"/>
                <a:sym typeface="Calibri"/>
              </a:rPr>
              <a:t>Partitioned View</a:t>
            </a:r>
            <a:endParaRPr sz="2800">
              <a:solidFill>
                <a:schemeClr val="dk1"/>
              </a:solidFill>
              <a:latin typeface="Calibri"/>
              <a:ea typeface="Calibri"/>
              <a:cs typeface="Calibri"/>
              <a:sym typeface="Calibri"/>
            </a:endParaRPr>
          </a:p>
          <a:p>
            <a:pPr indent="-406400" lvl="1" marL="914400" marR="0" rtl="0" algn="l">
              <a:lnSpc>
                <a:spcPct val="100000"/>
              </a:lnSpc>
              <a:spcBef>
                <a:spcPts val="0"/>
              </a:spcBef>
              <a:spcAft>
                <a:spcPts val="0"/>
              </a:spcAft>
              <a:buClr>
                <a:schemeClr val="dk1"/>
              </a:buClr>
              <a:buSzPts val="2800"/>
              <a:buFont typeface="Calibri"/>
              <a:buChar char="○"/>
            </a:pPr>
            <a:r>
              <a:rPr i="0" lang="en-US" sz="2800" u="none" cap="none" strike="noStrike">
                <a:solidFill>
                  <a:schemeClr val="dk1"/>
                </a:solidFill>
                <a:latin typeface="Calibri"/>
                <a:ea typeface="Calibri"/>
                <a:cs typeface="Calibri"/>
                <a:sym typeface="Calibri"/>
              </a:rPr>
              <a:t>Read data from a set of member tables across one or more servers. </a:t>
            </a:r>
            <a:endParaRPr i="0" sz="2800" u="none" cap="none" strike="noStrike">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46"/>
          <p:cNvSpPr/>
          <p:nvPr/>
        </p:nvSpPr>
        <p:spPr>
          <a:xfrm>
            <a:off x="838080" y="365040"/>
            <a:ext cx="10515000" cy="13248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5400"/>
              <a:buFont typeface="Arial"/>
              <a:buNone/>
            </a:pPr>
            <a:r>
              <a:rPr lang="en-US" sz="5400">
                <a:solidFill>
                  <a:schemeClr val="dk1"/>
                </a:solidFill>
                <a:latin typeface="Calibri"/>
                <a:ea typeface="Calibri"/>
                <a:cs typeface="Calibri"/>
                <a:sym typeface="Calibri"/>
              </a:rPr>
              <a:t>Basic User-defined </a:t>
            </a:r>
            <a:r>
              <a:rPr i="0" lang="en-US" sz="5400" u="none" cap="none" strike="noStrike">
                <a:solidFill>
                  <a:schemeClr val="dk1"/>
                </a:solidFill>
                <a:latin typeface="Calibri"/>
                <a:ea typeface="Calibri"/>
                <a:cs typeface="Calibri"/>
                <a:sym typeface="Calibri"/>
              </a:rPr>
              <a:t>View</a:t>
            </a:r>
            <a:endParaRPr i="0" sz="5400" u="none" cap="none" strike="noStrike">
              <a:solidFill>
                <a:schemeClr val="dk1"/>
              </a:solidFill>
              <a:latin typeface="Calibri"/>
              <a:ea typeface="Calibri"/>
              <a:cs typeface="Calibri"/>
              <a:sym typeface="Calibri"/>
            </a:endParaRPr>
          </a:p>
        </p:txBody>
      </p:sp>
      <p:sp>
        <p:nvSpPr>
          <p:cNvPr id="294" name="Google Shape;294;p46"/>
          <p:cNvSpPr/>
          <p:nvPr/>
        </p:nvSpPr>
        <p:spPr>
          <a:xfrm>
            <a:off x="1119960" y="1825560"/>
            <a:ext cx="10233000" cy="4350600"/>
          </a:xfrm>
          <a:prstGeom prst="rect">
            <a:avLst/>
          </a:prstGeom>
          <a:noFill/>
          <a:ln>
            <a:noFill/>
          </a:ln>
        </p:spPr>
        <p:txBody>
          <a:bodyPr anchorCtr="0" anchor="t" bIns="45700" lIns="91425" spcFirstLastPara="1" rIns="91425" wrap="square" tIns="45700">
            <a:noAutofit/>
          </a:bodyPr>
          <a:lstStyle/>
          <a:p>
            <a:pPr indent="-406400" lvl="0" marL="457200" marR="0" rtl="0" algn="l">
              <a:lnSpc>
                <a:spcPct val="100000"/>
              </a:lnSpc>
              <a:spcBef>
                <a:spcPts val="1417"/>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Creating a view</a:t>
            </a:r>
            <a:endParaRPr sz="2800">
              <a:solidFill>
                <a:schemeClr val="dk1"/>
              </a:solidFill>
              <a:latin typeface="Calibri"/>
              <a:ea typeface="Calibri"/>
              <a:cs typeface="Calibri"/>
              <a:sym typeface="Calibri"/>
            </a:endParaRPr>
          </a:p>
          <a:p>
            <a:pPr indent="-406400" lvl="1" marL="914400"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Requires CREATE VIEW permission in the database and ALTER permission on the schema</a:t>
            </a:r>
            <a:endParaRPr sz="2800">
              <a:solidFill>
                <a:schemeClr val="dk1"/>
              </a:solidFill>
              <a:latin typeface="Calibri"/>
              <a:ea typeface="Calibri"/>
              <a:cs typeface="Calibri"/>
              <a:sym typeface="Calibri"/>
            </a:endParaRPr>
          </a:p>
          <a:p>
            <a:pPr indent="-406400" lvl="1" marL="914400"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SCHEMABINDING will prevent schema modifications of the underlying table that will affect the view</a:t>
            </a:r>
            <a:endParaRPr sz="2800">
              <a:solidFill>
                <a:schemeClr val="dk1"/>
              </a:solidFill>
              <a:latin typeface="Calibri"/>
              <a:ea typeface="Calibri"/>
              <a:cs typeface="Calibri"/>
              <a:sym typeface="Calibri"/>
            </a:endParaRPr>
          </a:p>
          <a:p>
            <a:pPr indent="0" lvl="0" marL="457200" marR="0" rtl="0" algn="l">
              <a:lnSpc>
                <a:spcPct val="100000"/>
              </a:lnSpc>
              <a:spcBef>
                <a:spcPts val="1417"/>
              </a:spcBef>
              <a:spcAft>
                <a:spcPts val="0"/>
              </a:spcAft>
              <a:buNone/>
            </a:pPr>
            <a:r>
              <a:t/>
            </a:r>
            <a:endParaRPr sz="2800">
              <a:solidFill>
                <a:schemeClr val="dk1"/>
              </a:solidFill>
              <a:latin typeface="Calibri"/>
              <a:ea typeface="Calibri"/>
              <a:cs typeface="Calibri"/>
              <a:sym typeface="Calibri"/>
            </a:endParaRPr>
          </a:p>
        </p:txBody>
      </p:sp>
      <p:pic>
        <p:nvPicPr>
          <p:cNvPr id="295" name="Google Shape;295;p46"/>
          <p:cNvPicPr preferRelativeResize="0"/>
          <p:nvPr/>
        </p:nvPicPr>
        <p:blipFill>
          <a:blip r:embed="rId3">
            <a:alphaModFix/>
          </a:blip>
          <a:stretch>
            <a:fillRect/>
          </a:stretch>
        </p:blipFill>
        <p:spPr>
          <a:xfrm>
            <a:off x="1501700" y="3999875"/>
            <a:ext cx="5874399" cy="23160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47"/>
          <p:cNvSpPr/>
          <p:nvPr/>
        </p:nvSpPr>
        <p:spPr>
          <a:xfrm>
            <a:off x="838080" y="365040"/>
            <a:ext cx="10515000" cy="13248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5400"/>
              <a:buFont typeface="Arial"/>
              <a:buNone/>
            </a:pPr>
            <a:r>
              <a:rPr lang="en-US" sz="5400">
                <a:solidFill>
                  <a:schemeClr val="dk1"/>
                </a:solidFill>
                <a:latin typeface="Calibri"/>
                <a:ea typeface="Calibri"/>
                <a:cs typeface="Calibri"/>
                <a:sym typeface="Calibri"/>
              </a:rPr>
              <a:t>Indexed </a:t>
            </a:r>
            <a:r>
              <a:rPr i="0" lang="en-US" sz="5400" u="none" cap="none" strike="noStrike">
                <a:solidFill>
                  <a:schemeClr val="dk1"/>
                </a:solidFill>
                <a:latin typeface="Calibri"/>
                <a:ea typeface="Calibri"/>
                <a:cs typeface="Calibri"/>
                <a:sym typeface="Calibri"/>
              </a:rPr>
              <a:t>View</a:t>
            </a:r>
            <a:endParaRPr i="0" sz="5400" u="none" cap="none" strike="noStrike">
              <a:solidFill>
                <a:schemeClr val="dk1"/>
              </a:solidFill>
              <a:latin typeface="Calibri"/>
              <a:ea typeface="Calibri"/>
              <a:cs typeface="Calibri"/>
              <a:sym typeface="Calibri"/>
            </a:endParaRPr>
          </a:p>
        </p:txBody>
      </p:sp>
      <p:sp>
        <p:nvSpPr>
          <p:cNvPr id="301" name="Google Shape;301;p47"/>
          <p:cNvSpPr/>
          <p:nvPr/>
        </p:nvSpPr>
        <p:spPr>
          <a:xfrm>
            <a:off x="1119960" y="1825560"/>
            <a:ext cx="10233000" cy="4350600"/>
          </a:xfrm>
          <a:prstGeom prst="rect">
            <a:avLst/>
          </a:prstGeom>
          <a:noFill/>
          <a:ln>
            <a:noFill/>
          </a:ln>
        </p:spPr>
        <p:txBody>
          <a:bodyPr anchorCtr="0" anchor="t" bIns="45700" lIns="91425" spcFirstLastPara="1" rIns="91425" wrap="square" tIns="45700">
            <a:noAutofit/>
          </a:bodyPr>
          <a:lstStyle/>
          <a:p>
            <a:pPr indent="-406400" lvl="0" marL="457200" marR="0" rtl="0" algn="l">
              <a:lnSpc>
                <a:spcPct val="100000"/>
              </a:lnSpc>
              <a:spcBef>
                <a:spcPts val="1417"/>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Creating an indexed view</a:t>
            </a:r>
            <a:endParaRPr sz="2800">
              <a:solidFill>
                <a:schemeClr val="dk1"/>
              </a:solidFill>
              <a:latin typeface="Calibri"/>
              <a:ea typeface="Calibri"/>
              <a:cs typeface="Calibri"/>
              <a:sym typeface="Calibri"/>
            </a:endParaRPr>
          </a:p>
          <a:p>
            <a:pPr indent="-406400" lvl="1" marL="914400"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First create a unique clustered index on the view</a:t>
            </a:r>
            <a:endParaRPr sz="2800">
              <a:solidFill>
                <a:schemeClr val="dk1"/>
              </a:solidFill>
              <a:latin typeface="Calibri"/>
              <a:ea typeface="Calibri"/>
              <a:cs typeface="Calibri"/>
              <a:sym typeface="Calibri"/>
            </a:endParaRPr>
          </a:p>
          <a:p>
            <a:pPr indent="-406400" lvl="1" marL="914400"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Then you can create other non-clustered indexes</a:t>
            </a:r>
            <a:endParaRPr sz="2800">
              <a:solidFill>
                <a:schemeClr val="dk1"/>
              </a:solidFill>
              <a:latin typeface="Calibri"/>
              <a:ea typeface="Calibri"/>
              <a:cs typeface="Calibri"/>
              <a:sym typeface="Calibri"/>
            </a:endParaRPr>
          </a:p>
          <a:p>
            <a:pPr indent="-406400" lvl="1" marL="914400"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For additional requirements (must be the view owner to create an index, view definition must be deterministic…) refer to:</a:t>
            </a:r>
            <a:endParaRPr sz="2800">
              <a:solidFill>
                <a:schemeClr val="dk1"/>
              </a:solidFill>
              <a:latin typeface="Calibri"/>
              <a:ea typeface="Calibri"/>
              <a:cs typeface="Calibri"/>
              <a:sym typeface="Calibri"/>
            </a:endParaRPr>
          </a:p>
          <a:p>
            <a:pPr indent="-406400" lvl="2" marL="1371600" marR="0" rtl="0" algn="l">
              <a:lnSpc>
                <a:spcPct val="100000"/>
              </a:lnSpc>
              <a:spcBef>
                <a:spcPts val="0"/>
              </a:spcBef>
              <a:spcAft>
                <a:spcPts val="0"/>
              </a:spcAft>
              <a:buClr>
                <a:schemeClr val="dk1"/>
              </a:buClr>
              <a:buSzPts val="2800"/>
              <a:buFont typeface="Calibri"/>
              <a:buChar char="■"/>
            </a:pPr>
            <a:r>
              <a:rPr lang="en-US" sz="2800">
                <a:solidFill>
                  <a:schemeClr val="dk1"/>
                </a:solidFill>
              </a:rPr>
              <a:t>https://docs.microsoft.com/en-us/sql/relational-databases/views/create-indexed-views?view=sql-server-ver15</a:t>
            </a:r>
            <a:endParaRPr sz="2800">
              <a:solidFill>
                <a:schemeClr val="dk1"/>
              </a:solidFill>
            </a:endParaRPr>
          </a:p>
        </p:txBody>
      </p:sp>
      <p:pic>
        <p:nvPicPr>
          <p:cNvPr id="302" name="Google Shape;302;p47"/>
          <p:cNvPicPr preferRelativeResize="0"/>
          <p:nvPr/>
        </p:nvPicPr>
        <p:blipFill>
          <a:blip r:embed="rId3">
            <a:alphaModFix/>
          </a:blip>
          <a:stretch>
            <a:fillRect/>
          </a:stretch>
        </p:blipFill>
        <p:spPr>
          <a:xfrm>
            <a:off x="1219000" y="4921213"/>
            <a:ext cx="8172450" cy="13239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0"/>
          <p:cNvSpPr/>
          <p:nvPr/>
        </p:nvSpPr>
        <p:spPr>
          <a:xfrm>
            <a:off x="838080" y="365040"/>
            <a:ext cx="10515000" cy="13248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5400"/>
              <a:buFont typeface="Arial"/>
              <a:buNone/>
            </a:pPr>
            <a:r>
              <a:rPr i="0" lang="en-US" sz="5400" u="none" cap="none" strike="noStrike">
                <a:solidFill>
                  <a:schemeClr val="dk1"/>
                </a:solidFill>
                <a:latin typeface="Calibri"/>
                <a:ea typeface="Calibri"/>
                <a:cs typeface="Calibri"/>
                <a:sym typeface="Calibri"/>
              </a:rPr>
              <a:t>Types of Statements</a:t>
            </a:r>
            <a:endParaRPr i="0" sz="5400" u="none" cap="none" strike="noStrike">
              <a:solidFill>
                <a:schemeClr val="dk1"/>
              </a:solidFill>
              <a:latin typeface="Calibri"/>
              <a:ea typeface="Calibri"/>
              <a:cs typeface="Calibri"/>
              <a:sym typeface="Calibri"/>
            </a:endParaRPr>
          </a:p>
        </p:txBody>
      </p:sp>
      <p:pic>
        <p:nvPicPr>
          <p:cNvPr id="189" name="Google Shape;189;p30"/>
          <p:cNvPicPr preferRelativeResize="0"/>
          <p:nvPr/>
        </p:nvPicPr>
        <p:blipFill>
          <a:blip r:embed="rId3">
            <a:alphaModFix/>
          </a:blip>
          <a:stretch>
            <a:fillRect/>
          </a:stretch>
        </p:blipFill>
        <p:spPr>
          <a:xfrm>
            <a:off x="3199063" y="1456715"/>
            <a:ext cx="5793869" cy="4863361"/>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48"/>
          <p:cNvSpPr/>
          <p:nvPr/>
        </p:nvSpPr>
        <p:spPr>
          <a:xfrm>
            <a:off x="838080" y="365040"/>
            <a:ext cx="10515000" cy="13248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5400"/>
              <a:buFont typeface="Arial"/>
              <a:buNone/>
            </a:pPr>
            <a:r>
              <a:rPr lang="en-US" sz="5400">
                <a:solidFill>
                  <a:schemeClr val="dk1"/>
                </a:solidFill>
                <a:latin typeface="Calibri"/>
                <a:ea typeface="Calibri"/>
                <a:cs typeface="Calibri"/>
                <a:sym typeface="Calibri"/>
              </a:rPr>
              <a:t>Modifying </a:t>
            </a:r>
            <a:r>
              <a:rPr i="0" lang="en-US" sz="5400" u="none" cap="none" strike="noStrike">
                <a:solidFill>
                  <a:schemeClr val="dk1"/>
                </a:solidFill>
                <a:latin typeface="Calibri"/>
                <a:ea typeface="Calibri"/>
                <a:cs typeface="Calibri"/>
                <a:sym typeface="Calibri"/>
              </a:rPr>
              <a:t>View </a:t>
            </a:r>
            <a:r>
              <a:rPr lang="en-US" sz="5400">
                <a:solidFill>
                  <a:schemeClr val="dk1"/>
                </a:solidFill>
                <a:latin typeface="Calibri"/>
                <a:ea typeface="Calibri"/>
                <a:cs typeface="Calibri"/>
                <a:sym typeface="Calibri"/>
              </a:rPr>
              <a:t>D</a:t>
            </a:r>
            <a:r>
              <a:rPr i="0" lang="en-US" sz="5400" u="none" cap="none" strike="noStrike">
                <a:solidFill>
                  <a:schemeClr val="dk1"/>
                </a:solidFill>
                <a:latin typeface="Calibri"/>
                <a:ea typeface="Calibri"/>
                <a:cs typeface="Calibri"/>
                <a:sym typeface="Calibri"/>
              </a:rPr>
              <a:t>efinition</a:t>
            </a:r>
            <a:endParaRPr i="0" sz="5400" u="none" cap="none" strike="noStrike">
              <a:solidFill>
                <a:schemeClr val="dk1"/>
              </a:solidFill>
              <a:latin typeface="Calibri"/>
              <a:ea typeface="Calibri"/>
              <a:cs typeface="Calibri"/>
              <a:sym typeface="Calibri"/>
            </a:endParaRPr>
          </a:p>
        </p:txBody>
      </p:sp>
      <p:sp>
        <p:nvSpPr>
          <p:cNvPr id="308" name="Google Shape;308;p48"/>
          <p:cNvSpPr/>
          <p:nvPr/>
        </p:nvSpPr>
        <p:spPr>
          <a:xfrm>
            <a:off x="1119960" y="1825560"/>
            <a:ext cx="10233000" cy="4350600"/>
          </a:xfrm>
          <a:prstGeom prst="rect">
            <a:avLst/>
          </a:prstGeom>
          <a:noFill/>
          <a:ln>
            <a:noFill/>
          </a:ln>
        </p:spPr>
        <p:txBody>
          <a:bodyPr anchorCtr="0" anchor="t" bIns="45700" lIns="91425" spcFirstLastPara="1" rIns="91425" wrap="square" tIns="45700">
            <a:noAutofit/>
          </a:bodyPr>
          <a:lstStyle/>
          <a:p>
            <a:pPr indent="-406400" lvl="0" marL="457200" marR="0" rtl="0" algn="l">
              <a:lnSpc>
                <a:spcPct val="100000"/>
              </a:lnSpc>
              <a:spcBef>
                <a:spcPts val="1417"/>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Modifying a view</a:t>
            </a:r>
            <a:endParaRPr sz="2800">
              <a:solidFill>
                <a:schemeClr val="dk1"/>
              </a:solidFill>
              <a:latin typeface="Calibri"/>
              <a:ea typeface="Calibri"/>
              <a:cs typeface="Calibri"/>
              <a:sym typeface="Calibri"/>
            </a:endParaRPr>
          </a:p>
          <a:p>
            <a:pPr indent="-406400" lvl="1" marL="914400"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ALTER VIEW will drop all indexes on the view</a:t>
            </a:r>
            <a:endParaRPr sz="2800">
              <a:solidFill>
                <a:schemeClr val="dk1"/>
              </a:solidFill>
              <a:latin typeface="Calibri"/>
              <a:ea typeface="Calibri"/>
              <a:cs typeface="Calibri"/>
              <a:sym typeface="Calibri"/>
            </a:endParaRPr>
          </a:p>
        </p:txBody>
      </p:sp>
      <p:pic>
        <p:nvPicPr>
          <p:cNvPr id="309" name="Google Shape;309;p48"/>
          <p:cNvPicPr preferRelativeResize="0"/>
          <p:nvPr/>
        </p:nvPicPr>
        <p:blipFill>
          <a:blip r:embed="rId3">
            <a:alphaModFix/>
          </a:blip>
          <a:stretch>
            <a:fillRect/>
          </a:stretch>
        </p:blipFill>
        <p:spPr>
          <a:xfrm>
            <a:off x="2101175" y="2698750"/>
            <a:ext cx="6202051" cy="36275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49"/>
          <p:cNvSpPr/>
          <p:nvPr/>
        </p:nvSpPr>
        <p:spPr>
          <a:xfrm>
            <a:off x="838080" y="365040"/>
            <a:ext cx="10515000" cy="13248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5400"/>
              <a:buFont typeface="Arial"/>
              <a:buNone/>
            </a:pPr>
            <a:r>
              <a:rPr lang="en-US" sz="5400">
                <a:solidFill>
                  <a:schemeClr val="dk1"/>
                </a:solidFill>
                <a:latin typeface="Calibri"/>
                <a:ea typeface="Calibri"/>
                <a:cs typeface="Calibri"/>
                <a:sym typeface="Calibri"/>
              </a:rPr>
              <a:t>Modifying Data through </a:t>
            </a:r>
            <a:r>
              <a:rPr i="0" lang="en-US" sz="5400" u="none" cap="none" strike="noStrike">
                <a:solidFill>
                  <a:schemeClr val="dk1"/>
                </a:solidFill>
                <a:latin typeface="Calibri"/>
                <a:ea typeface="Calibri"/>
                <a:cs typeface="Calibri"/>
                <a:sym typeface="Calibri"/>
              </a:rPr>
              <a:t>Views</a:t>
            </a:r>
            <a:endParaRPr i="0" sz="5400" u="none" cap="none" strike="noStrike">
              <a:solidFill>
                <a:schemeClr val="dk1"/>
              </a:solidFill>
              <a:latin typeface="Calibri"/>
              <a:ea typeface="Calibri"/>
              <a:cs typeface="Calibri"/>
              <a:sym typeface="Calibri"/>
            </a:endParaRPr>
          </a:p>
        </p:txBody>
      </p:sp>
      <p:sp>
        <p:nvSpPr>
          <p:cNvPr id="315" name="Google Shape;315;p49"/>
          <p:cNvSpPr/>
          <p:nvPr/>
        </p:nvSpPr>
        <p:spPr>
          <a:xfrm>
            <a:off x="1119960" y="1825560"/>
            <a:ext cx="10233000" cy="4350600"/>
          </a:xfrm>
          <a:prstGeom prst="rect">
            <a:avLst/>
          </a:prstGeom>
          <a:noFill/>
          <a:ln>
            <a:noFill/>
          </a:ln>
        </p:spPr>
        <p:txBody>
          <a:bodyPr anchorCtr="0" anchor="t" bIns="45700" lIns="91425" spcFirstLastPara="1" rIns="91425" wrap="square" tIns="45700">
            <a:noAutofit/>
          </a:bodyPr>
          <a:lstStyle/>
          <a:p>
            <a:pPr indent="-400050" lvl="0" marL="457200" marR="0" rtl="0" algn="l">
              <a:lnSpc>
                <a:spcPct val="100000"/>
              </a:lnSpc>
              <a:spcBef>
                <a:spcPts val="0"/>
              </a:spcBef>
              <a:spcAft>
                <a:spcPts val="0"/>
              </a:spcAft>
              <a:buClr>
                <a:schemeClr val="dk1"/>
              </a:buClr>
              <a:buSzPts val="2700"/>
              <a:buFont typeface="Calibri"/>
              <a:buChar char="●"/>
            </a:pPr>
            <a:r>
              <a:rPr lang="en-US" sz="2700">
                <a:solidFill>
                  <a:schemeClr val="dk1"/>
                </a:solidFill>
                <a:latin typeface="Calibri"/>
                <a:ea typeface="Calibri"/>
                <a:cs typeface="Calibri"/>
                <a:sym typeface="Calibri"/>
              </a:rPr>
              <a:t>When the stars are aligned, i</a:t>
            </a:r>
            <a:r>
              <a:rPr i="0" lang="en-US" sz="2700" u="none" cap="none" strike="noStrike">
                <a:solidFill>
                  <a:schemeClr val="dk1"/>
                </a:solidFill>
                <a:latin typeface="Calibri"/>
                <a:ea typeface="Calibri"/>
                <a:cs typeface="Calibri"/>
                <a:sym typeface="Calibri"/>
              </a:rPr>
              <a:t>t is possible to update data through a view, syntax is identical to update data in a table.</a:t>
            </a:r>
            <a:endParaRPr i="0" sz="2700" u="none" cap="none" strike="noStrike">
              <a:solidFill>
                <a:schemeClr val="dk1"/>
              </a:solidFill>
              <a:latin typeface="Calibri"/>
              <a:ea typeface="Calibri"/>
              <a:cs typeface="Calibri"/>
              <a:sym typeface="Calibri"/>
            </a:endParaRPr>
          </a:p>
          <a:p>
            <a:pPr indent="-400050" lvl="1" marL="914400" marR="0" rtl="0" algn="l">
              <a:lnSpc>
                <a:spcPct val="100000"/>
              </a:lnSpc>
              <a:spcBef>
                <a:spcPts val="0"/>
              </a:spcBef>
              <a:spcAft>
                <a:spcPts val="0"/>
              </a:spcAft>
              <a:buClr>
                <a:schemeClr val="dk1"/>
              </a:buClr>
              <a:buSzPts val="2700"/>
              <a:buFont typeface="Calibri"/>
              <a:buChar char="○"/>
            </a:pPr>
            <a:r>
              <a:rPr lang="en-US" sz="2700">
                <a:solidFill>
                  <a:schemeClr val="dk1"/>
                </a:solidFill>
                <a:latin typeface="Calibri"/>
                <a:ea typeface="Calibri"/>
                <a:cs typeface="Calibri"/>
                <a:sym typeface="Calibri"/>
              </a:rPr>
              <a:t>all modifications must only reference columns from a single base table</a:t>
            </a:r>
            <a:endParaRPr sz="2700">
              <a:solidFill>
                <a:schemeClr val="dk1"/>
              </a:solidFill>
              <a:latin typeface="Calibri"/>
              <a:ea typeface="Calibri"/>
              <a:cs typeface="Calibri"/>
              <a:sym typeface="Calibri"/>
            </a:endParaRPr>
          </a:p>
          <a:p>
            <a:pPr indent="-400050" lvl="1" marL="914400" marR="0" rtl="0" algn="l">
              <a:lnSpc>
                <a:spcPct val="100000"/>
              </a:lnSpc>
              <a:spcBef>
                <a:spcPts val="0"/>
              </a:spcBef>
              <a:spcAft>
                <a:spcPts val="0"/>
              </a:spcAft>
              <a:buClr>
                <a:schemeClr val="dk1"/>
              </a:buClr>
              <a:buSzPts val="2700"/>
              <a:buFont typeface="Calibri"/>
              <a:buChar char="○"/>
            </a:pPr>
            <a:r>
              <a:rPr lang="en-US" sz="2700">
                <a:solidFill>
                  <a:schemeClr val="dk1"/>
                </a:solidFill>
                <a:latin typeface="Calibri"/>
                <a:ea typeface="Calibri"/>
                <a:cs typeface="Calibri"/>
                <a:sym typeface="Calibri"/>
              </a:rPr>
              <a:t>derived/aggregated columns can’t be modified</a:t>
            </a:r>
            <a:endParaRPr sz="2700">
              <a:solidFill>
                <a:schemeClr val="dk1"/>
              </a:solidFill>
              <a:latin typeface="Calibri"/>
              <a:ea typeface="Calibri"/>
              <a:cs typeface="Calibri"/>
              <a:sym typeface="Calibri"/>
            </a:endParaRPr>
          </a:p>
          <a:p>
            <a:pPr indent="-400050" lvl="1" marL="914400" marR="0" rtl="0" algn="l">
              <a:lnSpc>
                <a:spcPct val="100000"/>
              </a:lnSpc>
              <a:spcBef>
                <a:spcPts val="0"/>
              </a:spcBef>
              <a:spcAft>
                <a:spcPts val="0"/>
              </a:spcAft>
              <a:buClr>
                <a:schemeClr val="dk1"/>
              </a:buClr>
              <a:buSzPts val="2700"/>
              <a:buFont typeface="Calibri"/>
              <a:buChar char="○"/>
            </a:pPr>
            <a:r>
              <a:rPr lang="en-US" sz="2700">
                <a:solidFill>
                  <a:schemeClr val="dk1"/>
                </a:solidFill>
                <a:latin typeface="Calibri"/>
                <a:ea typeface="Calibri"/>
                <a:cs typeface="Calibri"/>
                <a:sym typeface="Calibri"/>
              </a:rPr>
              <a:t>The columns being modified are not affected by GROUP BY, HAVING, or DISTINCT clauses.</a:t>
            </a:r>
            <a:endParaRPr sz="2700">
              <a:solidFill>
                <a:schemeClr val="dk1"/>
              </a:solidFill>
              <a:latin typeface="Calibri"/>
              <a:ea typeface="Calibri"/>
              <a:cs typeface="Calibri"/>
              <a:sym typeface="Calibri"/>
            </a:endParaRPr>
          </a:p>
          <a:p>
            <a:pPr indent="-400050" lvl="1" marL="914400" marR="0" rtl="0" algn="l">
              <a:lnSpc>
                <a:spcPct val="100000"/>
              </a:lnSpc>
              <a:spcBef>
                <a:spcPts val="0"/>
              </a:spcBef>
              <a:spcAft>
                <a:spcPts val="0"/>
              </a:spcAft>
              <a:buClr>
                <a:schemeClr val="dk1"/>
              </a:buClr>
              <a:buSzPts val="2700"/>
              <a:buFont typeface="Calibri"/>
              <a:buChar char="○"/>
            </a:pPr>
            <a:r>
              <a:rPr lang="en-US" sz="2700">
                <a:solidFill>
                  <a:schemeClr val="dk1"/>
                </a:solidFill>
                <a:latin typeface="Calibri"/>
                <a:ea typeface="Calibri"/>
                <a:cs typeface="Calibri"/>
                <a:sym typeface="Calibri"/>
              </a:rPr>
              <a:t>TOP is not used anywhere in the select_statement of the view together with the WITH CHECK OPTION clause.</a:t>
            </a:r>
            <a:endParaRPr sz="27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1"/>
          <p:cNvSpPr/>
          <p:nvPr/>
        </p:nvSpPr>
        <p:spPr>
          <a:xfrm>
            <a:off x="838080" y="365040"/>
            <a:ext cx="10515000" cy="13248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5400"/>
              <a:buFont typeface="Arial"/>
              <a:buNone/>
            </a:pPr>
            <a:r>
              <a:rPr i="0" lang="en-US" sz="5400" u="none" cap="none" strike="noStrike">
                <a:solidFill>
                  <a:schemeClr val="dk1"/>
                </a:solidFill>
                <a:latin typeface="Calibri"/>
                <a:ea typeface="Calibri"/>
                <a:cs typeface="Calibri"/>
                <a:sym typeface="Calibri"/>
              </a:rPr>
              <a:t>Statements &amp; Operators</a:t>
            </a:r>
            <a:endParaRPr i="0" sz="5400" u="none" cap="none" strike="noStrike">
              <a:solidFill>
                <a:schemeClr val="dk1"/>
              </a:solidFill>
              <a:latin typeface="Calibri"/>
              <a:ea typeface="Calibri"/>
              <a:cs typeface="Calibri"/>
              <a:sym typeface="Calibri"/>
            </a:endParaRPr>
          </a:p>
        </p:txBody>
      </p:sp>
      <p:sp>
        <p:nvSpPr>
          <p:cNvPr id="195" name="Google Shape;195;p31"/>
          <p:cNvSpPr/>
          <p:nvPr/>
        </p:nvSpPr>
        <p:spPr>
          <a:xfrm>
            <a:off x="1120085" y="1763335"/>
            <a:ext cx="10233000" cy="4350600"/>
          </a:xfrm>
          <a:prstGeom prst="rect">
            <a:avLst/>
          </a:prstGeom>
          <a:noFill/>
          <a:ln>
            <a:noFill/>
          </a:ln>
        </p:spPr>
        <p:txBody>
          <a:bodyPr anchorCtr="0" anchor="t" bIns="45700" lIns="91425" spcFirstLastPara="1" rIns="91425" wrap="square" tIns="45700">
            <a:noAutofit/>
          </a:bodyPr>
          <a:lstStyle/>
          <a:p>
            <a:pPr indent="-381000" lvl="0" marL="457200" marR="0" rtl="0" algn="l">
              <a:lnSpc>
                <a:spcPct val="90000"/>
              </a:lnSpc>
              <a:spcBef>
                <a:spcPts val="0"/>
              </a:spcBef>
              <a:spcAft>
                <a:spcPts val="0"/>
              </a:spcAft>
              <a:buClr>
                <a:schemeClr val="dk1"/>
              </a:buClr>
              <a:buSzPts val="2400"/>
              <a:buFont typeface="Corbel"/>
              <a:buChar char="●"/>
            </a:pPr>
            <a:r>
              <a:rPr i="0" lang="en-US" sz="2400" u="none" cap="none" strike="noStrike">
                <a:solidFill>
                  <a:schemeClr val="dk1"/>
                </a:solidFill>
                <a:latin typeface="Calibri"/>
                <a:ea typeface="Calibri"/>
                <a:cs typeface="Calibri"/>
                <a:sym typeface="Calibri"/>
              </a:rPr>
              <a:t>Select, from, join on, order by</a:t>
            </a:r>
            <a:endParaRPr i="0" sz="2400" u="none" cap="none" strike="noStrike">
              <a:solidFill>
                <a:schemeClr val="dk1"/>
              </a:solidFill>
              <a:latin typeface="Calibri"/>
              <a:ea typeface="Calibri"/>
              <a:cs typeface="Calibri"/>
              <a:sym typeface="Calibri"/>
            </a:endParaRPr>
          </a:p>
          <a:p>
            <a:pPr indent="-381000" lvl="1" marL="914400" marR="0" rtl="0" algn="l">
              <a:lnSpc>
                <a:spcPct val="90000"/>
              </a:lnSpc>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 in select statement -&gt; should avoid(future schema change…)</a:t>
            </a:r>
            <a:endParaRPr sz="2400">
              <a:solidFill>
                <a:schemeClr val="dk1"/>
              </a:solidFill>
              <a:latin typeface="Calibri"/>
              <a:ea typeface="Calibri"/>
              <a:cs typeface="Calibri"/>
              <a:sym typeface="Calibri"/>
            </a:endParaRPr>
          </a:p>
          <a:p>
            <a:pPr indent="-381000" lvl="0" marL="457200" rtl="0" algn="l">
              <a:lnSpc>
                <a:spcPct val="90000"/>
              </a:lnSpc>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where</a:t>
            </a:r>
            <a:endParaRPr sz="2400">
              <a:solidFill>
                <a:schemeClr val="dk1"/>
              </a:solidFill>
              <a:latin typeface="Calibri"/>
              <a:ea typeface="Calibri"/>
              <a:cs typeface="Calibri"/>
              <a:sym typeface="Calibri"/>
            </a:endParaRPr>
          </a:p>
          <a:p>
            <a:pPr indent="-381000" lvl="1" marL="914400" rtl="0" algn="l">
              <a:lnSpc>
                <a:spcPct val="90000"/>
              </a:lnSpc>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filtering when no aggregation is involved</a:t>
            </a:r>
            <a:endParaRPr sz="2400">
              <a:solidFill>
                <a:schemeClr val="dk1"/>
              </a:solidFill>
              <a:latin typeface="Calibri"/>
              <a:ea typeface="Calibri"/>
              <a:cs typeface="Calibri"/>
              <a:sym typeface="Calibri"/>
            </a:endParaRPr>
          </a:p>
          <a:p>
            <a:pPr indent="-381000" lvl="0" marL="457200" rtl="0" algn="l">
              <a:lnSpc>
                <a:spcPct val="90000"/>
              </a:lnSpc>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group by</a:t>
            </a:r>
            <a:endParaRPr sz="2400">
              <a:solidFill>
                <a:schemeClr val="dk1"/>
              </a:solidFill>
              <a:latin typeface="Calibri"/>
              <a:ea typeface="Calibri"/>
              <a:cs typeface="Calibri"/>
              <a:sym typeface="Calibri"/>
            </a:endParaRPr>
          </a:p>
          <a:p>
            <a:pPr indent="-381000" lvl="1" marL="914400" rtl="0" algn="l">
              <a:lnSpc>
                <a:spcPct val="90000"/>
              </a:lnSpc>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used along with aggregation Functions -&gt; use group by to disambiguate other columns</a:t>
            </a:r>
            <a:endParaRPr sz="2400">
              <a:solidFill>
                <a:schemeClr val="dk1"/>
              </a:solidFill>
              <a:latin typeface="Calibri"/>
              <a:ea typeface="Calibri"/>
              <a:cs typeface="Calibri"/>
              <a:sym typeface="Calibri"/>
            </a:endParaRPr>
          </a:p>
          <a:p>
            <a:pPr indent="-381000" lvl="0" marL="457200" rtl="0" algn="l">
              <a:lnSpc>
                <a:spcPct val="90000"/>
              </a:lnSpc>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having</a:t>
            </a:r>
            <a:endParaRPr sz="2400">
              <a:solidFill>
                <a:schemeClr val="dk1"/>
              </a:solidFill>
              <a:latin typeface="Calibri"/>
              <a:ea typeface="Calibri"/>
              <a:cs typeface="Calibri"/>
              <a:sym typeface="Calibri"/>
            </a:endParaRPr>
          </a:p>
          <a:p>
            <a:pPr indent="-381000" lvl="1" marL="914400" rtl="0" algn="l">
              <a:lnSpc>
                <a:spcPct val="90000"/>
              </a:lnSpc>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filtering after a group by</a:t>
            </a:r>
            <a:endParaRPr i="0" sz="2400" u="none" cap="none" strike="noStrike">
              <a:solidFill>
                <a:schemeClr val="dk1"/>
              </a:solidFill>
              <a:latin typeface="Calibri"/>
              <a:ea typeface="Calibri"/>
              <a:cs typeface="Calibri"/>
              <a:sym typeface="Calibri"/>
            </a:endParaRPr>
          </a:p>
          <a:p>
            <a:pPr indent="-381000" lvl="0" marL="457200" marR="0" rtl="0" algn="l">
              <a:lnSpc>
                <a:spcPct val="90000"/>
              </a:lnSpc>
              <a:spcBef>
                <a:spcPts val="0"/>
              </a:spcBef>
              <a:spcAft>
                <a:spcPts val="0"/>
              </a:spcAft>
              <a:buClr>
                <a:schemeClr val="dk1"/>
              </a:buClr>
              <a:buSzPts val="2400"/>
              <a:buFont typeface="Calibri"/>
              <a:buChar char="●"/>
            </a:pPr>
            <a:r>
              <a:rPr i="0" lang="en-US" sz="2400" u="none" cap="none" strike="noStrike">
                <a:solidFill>
                  <a:schemeClr val="dk1"/>
                </a:solidFill>
                <a:latin typeface="Calibri"/>
                <a:ea typeface="Calibri"/>
                <a:cs typeface="Calibri"/>
                <a:sym typeface="Calibri"/>
              </a:rPr>
              <a:t>Inner join and outer join</a:t>
            </a:r>
            <a:endParaRPr i="0" sz="2400" u="none" cap="none" strike="noStrike">
              <a:solidFill>
                <a:schemeClr val="dk1"/>
              </a:solidFill>
              <a:latin typeface="Calibri"/>
              <a:ea typeface="Calibri"/>
              <a:cs typeface="Calibri"/>
              <a:sym typeface="Calibri"/>
            </a:endParaRPr>
          </a:p>
          <a:p>
            <a:pPr indent="-381000" lvl="1" marL="914400" marR="0" rtl="0" algn="l">
              <a:lnSpc>
                <a:spcPct val="90000"/>
              </a:lnSpc>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Performance: Move Where to On / Specify multiple On conditions to improve performance</a:t>
            </a:r>
            <a:endParaRPr sz="2400">
              <a:solidFill>
                <a:schemeClr val="dk1"/>
              </a:solidFill>
              <a:latin typeface="Calibri"/>
              <a:ea typeface="Calibri"/>
              <a:cs typeface="Calibri"/>
              <a:sym typeface="Calibri"/>
            </a:endParaRPr>
          </a:p>
          <a:p>
            <a:pPr indent="-381000" lvl="0" marL="457200" marR="0" rtl="0" algn="l">
              <a:lnSpc>
                <a:spcPct val="90000"/>
              </a:lnSpc>
              <a:spcBef>
                <a:spcPts val="0"/>
              </a:spcBef>
              <a:spcAft>
                <a:spcPts val="0"/>
              </a:spcAft>
              <a:buClr>
                <a:schemeClr val="dk1"/>
              </a:buClr>
              <a:buSzPts val="2400"/>
              <a:buFont typeface="Corbel"/>
              <a:buChar char="●"/>
            </a:pPr>
            <a:r>
              <a:rPr i="0" lang="en-US" sz="2400" u="none" cap="none" strike="noStrike">
                <a:solidFill>
                  <a:schemeClr val="dk1"/>
                </a:solidFill>
                <a:latin typeface="Calibri"/>
                <a:ea typeface="Calibri"/>
                <a:cs typeface="Calibri"/>
                <a:sym typeface="Calibri"/>
              </a:rPr>
              <a:t>Distinct</a:t>
            </a:r>
            <a:endParaRPr sz="2400">
              <a:solidFill>
                <a:schemeClr val="dk1"/>
              </a:solidFill>
              <a:latin typeface="Calibri"/>
              <a:ea typeface="Calibri"/>
              <a:cs typeface="Calibri"/>
              <a:sym typeface="Calibri"/>
            </a:endParaRPr>
          </a:p>
          <a:p>
            <a:pPr indent="-381000" lvl="0" marL="457200" marR="0" rtl="0" algn="l">
              <a:lnSpc>
                <a:spcPct val="90000"/>
              </a:lnSpc>
              <a:spcBef>
                <a:spcPts val="0"/>
              </a:spcBef>
              <a:spcAft>
                <a:spcPts val="0"/>
              </a:spcAft>
              <a:buClr>
                <a:schemeClr val="dk1"/>
              </a:buClr>
              <a:buSzPts val="2400"/>
              <a:buFont typeface="Corbel"/>
              <a:buChar char="●"/>
            </a:pPr>
            <a:r>
              <a:rPr lang="en-US" sz="2400">
                <a:solidFill>
                  <a:schemeClr val="dk1"/>
                </a:solidFill>
                <a:latin typeface="Calibri"/>
                <a:ea typeface="Calibri"/>
                <a:cs typeface="Calibri"/>
                <a:sym typeface="Calibri"/>
              </a:rPr>
              <a:t>T</a:t>
            </a:r>
            <a:r>
              <a:rPr i="0" lang="en-US" sz="2400" u="none" cap="none" strike="noStrike">
                <a:solidFill>
                  <a:schemeClr val="dk1"/>
                </a:solidFill>
                <a:latin typeface="Calibri"/>
                <a:ea typeface="Calibri"/>
                <a:cs typeface="Calibri"/>
                <a:sym typeface="Calibri"/>
              </a:rPr>
              <a:t>op -&gt; useful </a:t>
            </a:r>
            <a:r>
              <a:rPr lang="en-US" sz="2400">
                <a:solidFill>
                  <a:schemeClr val="dk1"/>
                </a:solidFill>
                <a:latin typeface="Calibri"/>
                <a:ea typeface="Calibri"/>
                <a:cs typeface="Calibri"/>
                <a:sym typeface="Calibri"/>
              </a:rPr>
              <a:t>when sampling data</a:t>
            </a:r>
            <a:endParaRPr sz="24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2"/>
          <p:cNvSpPr/>
          <p:nvPr/>
        </p:nvSpPr>
        <p:spPr>
          <a:xfrm>
            <a:off x="838080" y="365040"/>
            <a:ext cx="10515000" cy="13248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5400"/>
              <a:buFont typeface="Arial"/>
              <a:buNone/>
            </a:pPr>
            <a:r>
              <a:rPr i="0" lang="en-US" sz="5400" u="none" cap="none" strike="noStrike">
                <a:solidFill>
                  <a:schemeClr val="dk1"/>
                </a:solidFill>
                <a:latin typeface="Calibri"/>
                <a:ea typeface="Calibri"/>
                <a:cs typeface="Calibri"/>
                <a:sym typeface="Calibri"/>
              </a:rPr>
              <a:t>Statements &amp; Operators</a:t>
            </a:r>
            <a:endParaRPr i="0" sz="5400" u="none" cap="none" strike="noStrike">
              <a:solidFill>
                <a:schemeClr val="dk1"/>
              </a:solidFill>
              <a:latin typeface="Calibri"/>
              <a:ea typeface="Calibri"/>
              <a:cs typeface="Calibri"/>
              <a:sym typeface="Calibri"/>
            </a:endParaRPr>
          </a:p>
        </p:txBody>
      </p:sp>
      <p:sp>
        <p:nvSpPr>
          <p:cNvPr id="201" name="Google Shape;201;p32"/>
          <p:cNvSpPr/>
          <p:nvPr/>
        </p:nvSpPr>
        <p:spPr>
          <a:xfrm>
            <a:off x="1119960" y="1825560"/>
            <a:ext cx="10233000" cy="4350600"/>
          </a:xfrm>
          <a:prstGeom prst="rect">
            <a:avLst/>
          </a:prstGeom>
          <a:noFill/>
          <a:ln>
            <a:noFill/>
          </a:ln>
        </p:spPr>
        <p:txBody>
          <a:bodyPr anchorCtr="0" anchor="t" bIns="45700" lIns="91425" spcFirstLastPara="1" rIns="91425" wrap="square" tIns="45700">
            <a:noAutofit/>
          </a:bodyPr>
          <a:lstStyle/>
          <a:p>
            <a:pPr indent="-381000" lvl="0" marL="457200" marR="0" rtl="0" algn="l">
              <a:lnSpc>
                <a:spcPct val="90000"/>
              </a:lnSpc>
              <a:spcBef>
                <a:spcPts val="1001"/>
              </a:spcBef>
              <a:spcAft>
                <a:spcPts val="0"/>
              </a:spcAft>
              <a:buClr>
                <a:schemeClr val="dk1"/>
              </a:buClr>
              <a:buSzPts val="2400"/>
              <a:buFont typeface="Calibri"/>
              <a:buChar char="●"/>
            </a:pPr>
            <a:r>
              <a:rPr i="0" lang="en-US" sz="2400" u="none" cap="none" strike="noStrike">
                <a:solidFill>
                  <a:schemeClr val="dk1"/>
                </a:solidFill>
                <a:latin typeface="Calibri"/>
                <a:ea typeface="Calibri"/>
                <a:cs typeface="Calibri"/>
                <a:sym typeface="Calibri"/>
              </a:rPr>
              <a:t>offset</a:t>
            </a:r>
            <a:endParaRPr sz="2400">
              <a:solidFill>
                <a:schemeClr val="dk1"/>
              </a:solidFill>
              <a:latin typeface="Calibri"/>
              <a:ea typeface="Calibri"/>
              <a:cs typeface="Calibri"/>
              <a:sym typeface="Calibri"/>
            </a:endParaRPr>
          </a:p>
          <a:p>
            <a:pPr indent="-381000" lvl="1" marL="914400" marR="0" rtl="0" algn="l">
              <a:lnSpc>
                <a:spcPct val="90000"/>
              </a:lnSpc>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Specifies the number of rows to skip. The value needs to be greater than or equal to zero.</a:t>
            </a:r>
            <a:endParaRPr sz="2400">
              <a:solidFill>
                <a:schemeClr val="dk1"/>
              </a:solidFill>
              <a:latin typeface="Calibri"/>
              <a:ea typeface="Calibri"/>
              <a:cs typeface="Calibri"/>
              <a:sym typeface="Calibri"/>
            </a:endParaRPr>
          </a:p>
          <a:p>
            <a:pPr indent="-381000" lvl="0" marL="457200" rtl="0" algn="l">
              <a:lnSpc>
                <a:spcPct val="90000"/>
              </a:lnSpc>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fetch</a:t>
            </a:r>
            <a:endParaRPr sz="2400">
              <a:solidFill>
                <a:schemeClr val="dk1"/>
              </a:solidFill>
              <a:latin typeface="Calibri"/>
              <a:ea typeface="Calibri"/>
              <a:cs typeface="Calibri"/>
              <a:sym typeface="Calibri"/>
            </a:endParaRPr>
          </a:p>
          <a:p>
            <a:pPr indent="-381000" lvl="1" marL="914400" marR="0" rtl="0" algn="l">
              <a:lnSpc>
                <a:spcPct val="90000"/>
              </a:lnSpc>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Specifies the number of rows to return after the OFFSET clause. The value needs to be greater than or equal to one.</a:t>
            </a:r>
            <a:endParaRPr sz="2400">
              <a:solidFill>
                <a:schemeClr val="dk1"/>
              </a:solidFill>
              <a:latin typeface="Calibri"/>
              <a:ea typeface="Calibri"/>
              <a:cs typeface="Calibri"/>
              <a:sym typeface="Calibri"/>
            </a:endParaRPr>
          </a:p>
          <a:p>
            <a:pPr indent="-381000" lvl="0" marL="457200" marR="0" rtl="0" algn="l">
              <a:lnSpc>
                <a:spcPct val="90000"/>
              </a:lnSpc>
              <a:spcBef>
                <a:spcPts val="0"/>
              </a:spcBef>
              <a:spcAft>
                <a:spcPts val="0"/>
              </a:spcAft>
              <a:buClr>
                <a:schemeClr val="dk1"/>
              </a:buClr>
              <a:buSzPts val="2400"/>
              <a:buFont typeface="Calibri"/>
              <a:buChar char="●"/>
            </a:pPr>
            <a:r>
              <a:rPr i="0" lang="en-US" sz="2400" u="none" cap="none" strike="noStrike">
                <a:solidFill>
                  <a:schemeClr val="dk1"/>
                </a:solidFill>
                <a:latin typeface="Calibri"/>
                <a:ea typeface="Calibri"/>
                <a:cs typeface="Calibri"/>
                <a:sym typeface="Calibri"/>
              </a:rPr>
              <a:t>Alias</a:t>
            </a:r>
            <a:endParaRPr sz="24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3"/>
          <p:cNvSpPr/>
          <p:nvPr/>
        </p:nvSpPr>
        <p:spPr>
          <a:xfrm>
            <a:off x="838080" y="365040"/>
            <a:ext cx="10515000" cy="13248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5400"/>
              <a:buFont typeface="Arial"/>
              <a:buNone/>
            </a:pPr>
            <a:r>
              <a:rPr lang="en-US" sz="5400">
                <a:solidFill>
                  <a:schemeClr val="dk1"/>
                </a:solidFill>
                <a:latin typeface="Calibri"/>
                <a:ea typeface="Calibri"/>
                <a:cs typeface="Calibri"/>
                <a:sym typeface="Calibri"/>
              </a:rPr>
              <a:t>Count</a:t>
            </a:r>
            <a:endParaRPr i="0" sz="5400" u="none" cap="none" strike="noStrike">
              <a:solidFill>
                <a:schemeClr val="dk1"/>
              </a:solidFill>
              <a:latin typeface="Calibri"/>
              <a:ea typeface="Calibri"/>
              <a:cs typeface="Calibri"/>
              <a:sym typeface="Calibri"/>
            </a:endParaRPr>
          </a:p>
        </p:txBody>
      </p:sp>
      <p:sp>
        <p:nvSpPr>
          <p:cNvPr id="207" name="Google Shape;207;p33"/>
          <p:cNvSpPr/>
          <p:nvPr/>
        </p:nvSpPr>
        <p:spPr>
          <a:xfrm>
            <a:off x="1119960" y="1825560"/>
            <a:ext cx="10233000" cy="4350600"/>
          </a:xfrm>
          <a:prstGeom prst="rect">
            <a:avLst/>
          </a:prstGeom>
          <a:noFill/>
          <a:ln>
            <a:noFill/>
          </a:ln>
        </p:spPr>
        <p:txBody>
          <a:bodyPr anchorCtr="0" anchor="t" bIns="45700" lIns="91425" spcFirstLastPara="1" rIns="91425" wrap="square" tIns="45700">
            <a:noAutofit/>
          </a:bodyPr>
          <a:lstStyle/>
          <a:p>
            <a:pPr indent="-406400" lvl="0" marL="457200" marR="0" rtl="0" algn="l">
              <a:lnSpc>
                <a:spcPct val="90000"/>
              </a:lnSpc>
              <a:spcBef>
                <a:spcPts val="1001"/>
              </a:spcBef>
              <a:spcAft>
                <a:spcPts val="0"/>
              </a:spcAft>
              <a:buClr>
                <a:schemeClr val="dk1"/>
              </a:buClr>
              <a:buSzPts val="2800"/>
              <a:buFont typeface="Calibri"/>
              <a:buChar char="●"/>
            </a:pPr>
            <a:r>
              <a:rPr i="0" lang="en-US" sz="2800" u="none" cap="none" strike="noStrike">
                <a:solidFill>
                  <a:schemeClr val="dk1"/>
                </a:solidFill>
                <a:latin typeface="Calibri"/>
                <a:ea typeface="Calibri"/>
                <a:cs typeface="Calibri"/>
                <a:sym typeface="Calibri"/>
              </a:rPr>
              <a:t>Count(col) vs Count (*) vs C</a:t>
            </a:r>
            <a:r>
              <a:rPr lang="en-US" sz="2800">
                <a:solidFill>
                  <a:schemeClr val="dk1"/>
                </a:solidFill>
                <a:latin typeface="Calibri"/>
                <a:ea typeface="Calibri"/>
                <a:cs typeface="Calibri"/>
                <a:sym typeface="Calibri"/>
              </a:rPr>
              <a:t>ount(expr) vs Count(1)</a:t>
            </a:r>
            <a:endParaRPr sz="2800">
              <a:solidFill>
                <a:schemeClr val="dk1"/>
              </a:solidFill>
              <a:latin typeface="Calibri"/>
              <a:ea typeface="Calibri"/>
              <a:cs typeface="Calibri"/>
              <a:sym typeface="Calibri"/>
            </a:endParaRPr>
          </a:p>
          <a:p>
            <a:pPr indent="-406400" lvl="1" marL="914400" marR="0" rtl="0" algn="l">
              <a:lnSpc>
                <a:spcPct val="9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Count(col) only counts non-null values in the col</a:t>
            </a:r>
            <a:endParaRPr sz="2800">
              <a:solidFill>
                <a:schemeClr val="dk1"/>
              </a:solidFill>
              <a:latin typeface="Calibri"/>
              <a:ea typeface="Calibri"/>
              <a:cs typeface="Calibri"/>
              <a:sym typeface="Calibri"/>
            </a:endParaRPr>
          </a:p>
          <a:p>
            <a:pPr indent="-406400" lvl="1" marL="914400" marR="0" rtl="0" algn="l">
              <a:lnSpc>
                <a:spcPct val="9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count(*) counts all the tuples in a group</a:t>
            </a:r>
            <a:endParaRPr sz="2800">
              <a:solidFill>
                <a:schemeClr val="dk1"/>
              </a:solidFill>
              <a:latin typeface="Calibri"/>
              <a:ea typeface="Calibri"/>
              <a:cs typeface="Calibri"/>
              <a:sym typeface="Calibri"/>
            </a:endParaRPr>
          </a:p>
          <a:p>
            <a:pPr indent="-406400" lvl="1" marL="914400" marR="0" rtl="0" algn="l">
              <a:lnSpc>
                <a:spcPct val="9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count(&lt;expr&gt;) counts all the tuples in group for which &lt;expr&gt; evaluates to something not null</a:t>
            </a:r>
            <a:endParaRPr sz="2800">
              <a:solidFill>
                <a:schemeClr val="dk1"/>
              </a:solidFill>
              <a:latin typeface="Calibri"/>
              <a:ea typeface="Calibri"/>
              <a:cs typeface="Calibri"/>
              <a:sym typeface="Calibri"/>
            </a:endParaRPr>
          </a:p>
          <a:p>
            <a:pPr indent="-406400" lvl="1" marL="914400" marR="0" rtl="0" algn="l">
              <a:lnSpc>
                <a:spcPct val="9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in SQL Server, count(1) and count(*) has no real performance difference</a:t>
            </a:r>
            <a:endParaRPr i="0" sz="2800" u="none" cap="none" strike="noStrike">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4"/>
          <p:cNvSpPr/>
          <p:nvPr/>
        </p:nvSpPr>
        <p:spPr>
          <a:xfrm>
            <a:off x="838080" y="365040"/>
            <a:ext cx="10515000" cy="13248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5400"/>
              <a:buFont typeface="Arial"/>
              <a:buNone/>
            </a:pPr>
            <a:r>
              <a:rPr lang="en-US" sz="5400">
                <a:solidFill>
                  <a:schemeClr val="dk1"/>
                </a:solidFill>
                <a:latin typeface="Calibri"/>
                <a:ea typeface="Calibri"/>
                <a:cs typeface="Calibri"/>
                <a:sym typeface="Calibri"/>
              </a:rPr>
              <a:t>Window </a:t>
            </a:r>
            <a:r>
              <a:rPr i="0" lang="en-US" sz="5400" u="none" cap="none" strike="noStrike">
                <a:solidFill>
                  <a:schemeClr val="dk1"/>
                </a:solidFill>
                <a:latin typeface="Calibri"/>
                <a:ea typeface="Calibri"/>
                <a:cs typeface="Calibri"/>
                <a:sym typeface="Calibri"/>
              </a:rPr>
              <a:t>Functions</a:t>
            </a:r>
            <a:endParaRPr i="0" sz="5400" u="none" cap="none" strike="noStrike">
              <a:solidFill>
                <a:schemeClr val="dk1"/>
              </a:solidFill>
              <a:latin typeface="Calibri"/>
              <a:ea typeface="Calibri"/>
              <a:cs typeface="Calibri"/>
              <a:sym typeface="Calibri"/>
            </a:endParaRPr>
          </a:p>
        </p:txBody>
      </p:sp>
      <p:sp>
        <p:nvSpPr>
          <p:cNvPr id="213" name="Google Shape;213;p34"/>
          <p:cNvSpPr/>
          <p:nvPr/>
        </p:nvSpPr>
        <p:spPr>
          <a:xfrm>
            <a:off x="1119960" y="1825560"/>
            <a:ext cx="10233000" cy="4350600"/>
          </a:xfrm>
          <a:prstGeom prst="rect">
            <a:avLst/>
          </a:prstGeom>
          <a:noFill/>
          <a:ln>
            <a:noFill/>
          </a:ln>
        </p:spPr>
        <p:txBody>
          <a:bodyPr anchorCtr="0" anchor="t" bIns="45700" lIns="91425" spcFirstLastPara="1" rIns="91425" wrap="square" tIns="45700">
            <a:noAutofit/>
          </a:bodyPr>
          <a:lstStyle/>
          <a:p>
            <a:pPr indent="-406400" lvl="0" marL="457200" marR="0" rtl="0" algn="l">
              <a:lnSpc>
                <a:spcPct val="90000"/>
              </a:lnSpc>
              <a:spcBef>
                <a:spcPts val="1001"/>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Window Functions</a:t>
            </a:r>
            <a:endParaRPr sz="2800">
              <a:solidFill>
                <a:schemeClr val="dk1"/>
              </a:solidFill>
              <a:latin typeface="Calibri"/>
              <a:ea typeface="Calibri"/>
              <a:cs typeface="Calibri"/>
              <a:sym typeface="Calibri"/>
            </a:endParaRPr>
          </a:p>
          <a:p>
            <a:pPr indent="-406400" lvl="0" marL="457200" marR="0" rtl="0" algn="l">
              <a:lnSpc>
                <a:spcPct val="9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aggregation: sum, max, min, avg,count</a:t>
            </a:r>
            <a:endParaRPr sz="2800">
              <a:solidFill>
                <a:schemeClr val="dk1"/>
              </a:solidFill>
              <a:latin typeface="Calibri"/>
              <a:ea typeface="Calibri"/>
              <a:cs typeface="Calibri"/>
              <a:sym typeface="Calibri"/>
            </a:endParaRPr>
          </a:p>
          <a:p>
            <a:pPr indent="-406400" lvl="0" marL="457200" marR="0" rtl="0" algn="l">
              <a:lnSpc>
                <a:spcPct val="9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ranking: rank, dense_rank, row_number, ntile</a:t>
            </a:r>
            <a:endParaRPr sz="2800">
              <a:solidFill>
                <a:schemeClr val="dk1"/>
              </a:solidFill>
              <a:latin typeface="Calibri"/>
              <a:ea typeface="Calibri"/>
              <a:cs typeface="Calibri"/>
              <a:sym typeface="Calibri"/>
            </a:endParaRPr>
          </a:p>
          <a:p>
            <a:pPr indent="-406400" lvl="0" marL="457200" marR="0" rtl="0" algn="l">
              <a:lnSpc>
                <a:spcPct val="9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value: lag, lead,first_value, last_value</a:t>
            </a:r>
            <a:endParaRPr sz="2800">
              <a:solidFill>
                <a:schemeClr val="dk1"/>
              </a:solidFill>
              <a:latin typeface="Calibri"/>
              <a:ea typeface="Calibri"/>
              <a:cs typeface="Calibri"/>
              <a:sym typeface="Calibri"/>
            </a:endParaRPr>
          </a:p>
        </p:txBody>
      </p:sp>
      <p:pic>
        <p:nvPicPr>
          <p:cNvPr id="214" name="Google Shape;214;p34"/>
          <p:cNvPicPr preferRelativeResize="0"/>
          <p:nvPr/>
        </p:nvPicPr>
        <p:blipFill>
          <a:blip r:embed="rId3">
            <a:alphaModFix/>
          </a:blip>
          <a:stretch>
            <a:fillRect/>
          </a:stretch>
        </p:blipFill>
        <p:spPr>
          <a:xfrm>
            <a:off x="1284525" y="3429000"/>
            <a:ext cx="10485289" cy="681200"/>
          </a:xfrm>
          <a:prstGeom prst="rect">
            <a:avLst/>
          </a:prstGeom>
          <a:noFill/>
          <a:ln>
            <a:noFill/>
          </a:ln>
        </p:spPr>
      </p:pic>
      <p:pic>
        <p:nvPicPr>
          <p:cNvPr id="215" name="Google Shape;215;p34"/>
          <p:cNvPicPr preferRelativeResize="0"/>
          <p:nvPr/>
        </p:nvPicPr>
        <p:blipFill>
          <a:blip r:embed="rId4">
            <a:alphaModFix/>
          </a:blip>
          <a:stretch>
            <a:fillRect/>
          </a:stretch>
        </p:blipFill>
        <p:spPr>
          <a:xfrm>
            <a:off x="1284525" y="5170950"/>
            <a:ext cx="7260750" cy="1149325"/>
          </a:xfrm>
          <a:prstGeom prst="rect">
            <a:avLst/>
          </a:prstGeom>
          <a:noFill/>
          <a:ln>
            <a:noFill/>
          </a:ln>
        </p:spPr>
      </p:pic>
      <p:pic>
        <p:nvPicPr>
          <p:cNvPr id="216" name="Google Shape;216;p34"/>
          <p:cNvPicPr preferRelativeResize="0"/>
          <p:nvPr/>
        </p:nvPicPr>
        <p:blipFill>
          <a:blip r:embed="rId5">
            <a:alphaModFix/>
          </a:blip>
          <a:stretch>
            <a:fillRect/>
          </a:stretch>
        </p:blipFill>
        <p:spPr>
          <a:xfrm>
            <a:off x="1284524" y="4110200"/>
            <a:ext cx="7260749" cy="106075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5"/>
          <p:cNvSpPr/>
          <p:nvPr/>
        </p:nvSpPr>
        <p:spPr>
          <a:xfrm>
            <a:off x="838080" y="365040"/>
            <a:ext cx="10515000" cy="13248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5400"/>
              <a:buFont typeface="Arial"/>
              <a:buNone/>
            </a:pPr>
            <a:r>
              <a:rPr lang="en-US" sz="5400">
                <a:solidFill>
                  <a:schemeClr val="dk1"/>
                </a:solidFill>
                <a:latin typeface="Calibri"/>
                <a:ea typeface="Calibri"/>
                <a:cs typeface="Calibri"/>
                <a:sym typeface="Calibri"/>
              </a:rPr>
              <a:t>Statements &amp; Operators</a:t>
            </a:r>
            <a:endParaRPr i="0" sz="5400" u="none" cap="none" strike="noStrike">
              <a:solidFill>
                <a:schemeClr val="dk1"/>
              </a:solidFill>
              <a:latin typeface="Calibri"/>
              <a:ea typeface="Calibri"/>
              <a:cs typeface="Calibri"/>
              <a:sym typeface="Calibri"/>
            </a:endParaRPr>
          </a:p>
        </p:txBody>
      </p:sp>
      <p:sp>
        <p:nvSpPr>
          <p:cNvPr id="222" name="Google Shape;222;p35"/>
          <p:cNvSpPr/>
          <p:nvPr/>
        </p:nvSpPr>
        <p:spPr>
          <a:xfrm>
            <a:off x="1119960" y="1825560"/>
            <a:ext cx="10233000" cy="4350600"/>
          </a:xfrm>
          <a:prstGeom prst="rect">
            <a:avLst/>
          </a:prstGeom>
          <a:noFill/>
          <a:ln>
            <a:noFill/>
          </a:ln>
        </p:spPr>
        <p:txBody>
          <a:bodyPr anchorCtr="0" anchor="t" bIns="45700" lIns="91425" spcFirstLastPara="1" rIns="91425" wrap="square" tIns="45700">
            <a:noAutofit/>
          </a:bodyPr>
          <a:lstStyle/>
          <a:p>
            <a:pPr indent="-400050" lvl="0" marL="457200" marR="0" rtl="0" algn="l">
              <a:lnSpc>
                <a:spcPct val="90000"/>
              </a:lnSpc>
              <a:spcBef>
                <a:spcPts val="1001"/>
              </a:spcBef>
              <a:spcAft>
                <a:spcPts val="0"/>
              </a:spcAft>
              <a:buClr>
                <a:schemeClr val="dk1"/>
              </a:buClr>
              <a:buSzPts val="2700"/>
              <a:buFont typeface="Calibri"/>
              <a:buChar char="●"/>
            </a:pPr>
            <a:r>
              <a:rPr i="0" lang="en-US" sz="2700" u="none" cap="none" strike="noStrike">
                <a:solidFill>
                  <a:schemeClr val="dk1"/>
                </a:solidFill>
                <a:latin typeface="Calibri"/>
                <a:ea typeface="Calibri"/>
                <a:cs typeface="Calibri"/>
                <a:sym typeface="Calibri"/>
              </a:rPr>
              <a:t>Like</a:t>
            </a:r>
            <a:endParaRPr sz="2700">
              <a:solidFill>
                <a:schemeClr val="dk1"/>
              </a:solidFill>
              <a:latin typeface="Calibri"/>
              <a:ea typeface="Calibri"/>
              <a:cs typeface="Calibri"/>
              <a:sym typeface="Calibri"/>
            </a:endParaRPr>
          </a:p>
          <a:p>
            <a:pPr indent="-400050" lvl="1" marL="914400" marR="0" rtl="0" algn="l">
              <a:lnSpc>
                <a:spcPct val="90000"/>
              </a:lnSpc>
              <a:spcBef>
                <a:spcPts val="0"/>
              </a:spcBef>
              <a:spcAft>
                <a:spcPts val="0"/>
              </a:spcAft>
              <a:buClr>
                <a:schemeClr val="dk1"/>
              </a:buClr>
              <a:buSzPts val="2700"/>
              <a:buFont typeface="Calibri"/>
              <a:buChar char="○"/>
            </a:pPr>
            <a:r>
              <a:rPr lang="en-US" sz="1600">
                <a:solidFill>
                  <a:schemeClr val="dk1"/>
                </a:solidFill>
                <a:latin typeface="Calibri"/>
                <a:ea typeface="Calibri"/>
                <a:cs typeface="Calibri"/>
                <a:sym typeface="Calibri"/>
              </a:rPr>
              <a:t>https://docs.microsoft.com/en-us/sql/t-sql/language-elements/like-transact-sql?view=sql-server-ver15</a:t>
            </a:r>
            <a:endParaRPr sz="1600">
              <a:solidFill>
                <a:schemeClr val="dk1"/>
              </a:solidFill>
              <a:latin typeface="Calibri"/>
              <a:ea typeface="Calibri"/>
              <a:cs typeface="Calibri"/>
              <a:sym typeface="Calibri"/>
            </a:endParaRPr>
          </a:p>
          <a:p>
            <a:pPr indent="0" lvl="0" marL="0" marR="0" rtl="0" algn="l">
              <a:lnSpc>
                <a:spcPct val="90000"/>
              </a:lnSpc>
              <a:spcBef>
                <a:spcPts val="1001"/>
              </a:spcBef>
              <a:spcAft>
                <a:spcPts val="0"/>
              </a:spcAft>
              <a:buNone/>
            </a:pPr>
            <a:r>
              <a:t/>
            </a:r>
            <a:endParaRPr sz="2700">
              <a:solidFill>
                <a:schemeClr val="dk1"/>
              </a:solidFill>
              <a:latin typeface="Calibri"/>
              <a:ea typeface="Calibri"/>
              <a:cs typeface="Calibri"/>
              <a:sym typeface="Calibri"/>
            </a:endParaRPr>
          </a:p>
          <a:p>
            <a:pPr indent="0" lvl="0" marL="0" marR="0" rtl="0" algn="l">
              <a:lnSpc>
                <a:spcPct val="90000"/>
              </a:lnSpc>
              <a:spcBef>
                <a:spcPts val="1001"/>
              </a:spcBef>
              <a:spcAft>
                <a:spcPts val="0"/>
              </a:spcAft>
              <a:buNone/>
            </a:pPr>
            <a:r>
              <a:t/>
            </a:r>
            <a:endParaRPr sz="2700">
              <a:solidFill>
                <a:schemeClr val="dk1"/>
              </a:solidFill>
              <a:latin typeface="Calibri"/>
              <a:ea typeface="Calibri"/>
              <a:cs typeface="Calibri"/>
              <a:sym typeface="Calibri"/>
            </a:endParaRPr>
          </a:p>
          <a:p>
            <a:pPr indent="0" lvl="0" marL="0" marR="0" rtl="0" algn="l">
              <a:lnSpc>
                <a:spcPct val="90000"/>
              </a:lnSpc>
              <a:spcBef>
                <a:spcPts val="1001"/>
              </a:spcBef>
              <a:spcAft>
                <a:spcPts val="0"/>
              </a:spcAft>
              <a:buNone/>
            </a:pPr>
            <a:r>
              <a:t/>
            </a:r>
            <a:endParaRPr sz="2700">
              <a:solidFill>
                <a:schemeClr val="dk1"/>
              </a:solidFill>
              <a:latin typeface="Calibri"/>
              <a:ea typeface="Calibri"/>
              <a:cs typeface="Calibri"/>
              <a:sym typeface="Calibri"/>
            </a:endParaRPr>
          </a:p>
          <a:p>
            <a:pPr indent="0" lvl="0" marL="0" marR="0" rtl="0" algn="l">
              <a:lnSpc>
                <a:spcPct val="90000"/>
              </a:lnSpc>
              <a:spcBef>
                <a:spcPts val="1001"/>
              </a:spcBef>
              <a:spcAft>
                <a:spcPts val="0"/>
              </a:spcAft>
              <a:buNone/>
            </a:pPr>
            <a:r>
              <a:t/>
            </a:r>
            <a:endParaRPr sz="2700">
              <a:solidFill>
                <a:schemeClr val="dk1"/>
              </a:solidFill>
              <a:latin typeface="Calibri"/>
              <a:ea typeface="Calibri"/>
              <a:cs typeface="Calibri"/>
              <a:sym typeface="Calibri"/>
            </a:endParaRPr>
          </a:p>
          <a:p>
            <a:pPr indent="0" lvl="0" marL="0" marR="0" rtl="0" algn="l">
              <a:lnSpc>
                <a:spcPct val="90000"/>
              </a:lnSpc>
              <a:spcBef>
                <a:spcPts val="1001"/>
              </a:spcBef>
              <a:spcAft>
                <a:spcPts val="0"/>
              </a:spcAft>
              <a:buNone/>
            </a:pPr>
            <a:r>
              <a:t/>
            </a:r>
            <a:endParaRPr sz="2700">
              <a:solidFill>
                <a:schemeClr val="dk1"/>
              </a:solidFill>
              <a:latin typeface="Calibri"/>
              <a:ea typeface="Calibri"/>
              <a:cs typeface="Calibri"/>
              <a:sym typeface="Calibri"/>
            </a:endParaRPr>
          </a:p>
          <a:p>
            <a:pPr indent="0" lvl="0" marL="0" marR="0" rtl="0" algn="l">
              <a:lnSpc>
                <a:spcPct val="90000"/>
              </a:lnSpc>
              <a:spcBef>
                <a:spcPts val="1001"/>
              </a:spcBef>
              <a:spcAft>
                <a:spcPts val="0"/>
              </a:spcAft>
              <a:buNone/>
            </a:pPr>
            <a:r>
              <a:t/>
            </a:r>
            <a:endParaRPr i="0" sz="2700" u="none" cap="none" strike="noStrike">
              <a:solidFill>
                <a:schemeClr val="dk1"/>
              </a:solidFill>
              <a:latin typeface="Calibri"/>
              <a:ea typeface="Calibri"/>
              <a:cs typeface="Calibri"/>
              <a:sym typeface="Calibri"/>
            </a:endParaRPr>
          </a:p>
        </p:txBody>
      </p:sp>
      <p:graphicFrame>
        <p:nvGraphicFramePr>
          <p:cNvPr id="223" name="Google Shape;223;p35"/>
          <p:cNvGraphicFramePr/>
          <p:nvPr/>
        </p:nvGraphicFramePr>
        <p:xfrm>
          <a:off x="647625" y="3045900"/>
          <a:ext cx="3000000" cy="3000000"/>
        </p:xfrm>
        <a:graphic>
          <a:graphicData uri="http://schemas.openxmlformats.org/drawingml/2006/table">
            <a:tbl>
              <a:tblPr>
                <a:noFill/>
                <a:tableStyleId>{3F291481-2F77-4534-9826-AEFC9202BC62}</a:tableStyleId>
              </a:tblPr>
              <a:tblGrid>
                <a:gridCol w="1586750"/>
                <a:gridCol w="2714275"/>
                <a:gridCol w="6840225"/>
              </a:tblGrid>
              <a:tr h="139350">
                <a:tc>
                  <a:txBody>
                    <a:bodyPr/>
                    <a:lstStyle/>
                    <a:p>
                      <a:pPr indent="0" lvl="0" marL="0" rtl="0" algn="l">
                        <a:lnSpc>
                          <a:spcPct val="100000"/>
                        </a:lnSpc>
                        <a:spcBef>
                          <a:spcPts val="0"/>
                        </a:spcBef>
                        <a:spcAft>
                          <a:spcPts val="0"/>
                        </a:spcAft>
                        <a:buNone/>
                      </a:pPr>
                      <a:r>
                        <a:rPr b="1" lang="en-US" sz="1500">
                          <a:solidFill>
                            <a:schemeClr val="dk1"/>
                          </a:solidFill>
                          <a:latin typeface="Calibri"/>
                          <a:ea typeface="Calibri"/>
                          <a:cs typeface="Calibri"/>
                          <a:sym typeface="Calibri"/>
                        </a:rPr>
                        <a:t>Wildcard character</a:t>
                      </a:r>
                      <a:endParaRPr b="1" sz="1500">
                        <a:solidFill>
                          <a:schemeClr val="dk1"/>
                        </a:solidFill>
                        <a:latin typeface="Calibri"/>
                        <a:ea typeface="Calibri"/>
                        <a:cs typeface="Calibri"/>
                        <a:sym typeface="Calibri"/>
                      </a:endParaRPr>
                    </a:p>
                  </a:txBody>
                  <a:tcPr marT="0" marB="0" marR="0" marL="0"/>
                </a:tc>
                <a:tc>
                  <a:txBody>
                    <a:bodyPr/>
                    <a:lstStyle/>
                    <a:p>
                      <a:pPr indent="0" lvl="0" marL="0" rtl="0" algn="l">
                        <a:lnSpc>
                          <a:spcPct val="100000"/>
                        </a:lnSpc>
                        <a:spcBef>
                          <a:spcPts val="0"/>
                        </a:spcBef>
                        <a:spcAft>
                          <a:spcPts val="0"/>
                        </a:spcAft>
                        <a:buNone/>
                      </a:pPr>
                      <a:r>
                        <a:rPr b="1" lang="en-US" sz="1500">
                          <a:solidFill>
                            <a:schemeClr val="dk1"/>
                          </a:solidFill>
                          <a:latin typeface="Calibri"/>
                          <a:ea typeface="Calibri"/>
                          <a:cs typeface="Calibri"/>
                          <a:sym typeface="Calibri"/>
                        </a:rPr>
                        <a:t>Description</a:t>
                      </a:r>
                      <a:endParaRPr b="1" sz="1500">
                        <a:solidFill>
                          <a:schemeClr val="dk1"/>
                        </a:solidFill>
                        <a:latin typeface="Calibri"/>
                        <a:ea typeface="Calibri"/>
                        <a:cs typeface="Calibri"/>
                        <a:sym typeface="Calibri"/>
                      </a:endParaRPr>
                    </a:p>
                  </a:txBody>
                  <a:tcPr marT="0" marB="0" marR="0" marL="0"/>
                </a:tc>
                <a:tc>
                  <a:txBody>
                    <a:bodyPr/>
                    <a:lstStyle/>
                    <a:p>
                      <a:pPr indent="0" lvl="0" marL="0" rtl="0" algn="l">
                        <a:lnSpc>
                          <a:spcPct val="100000"/>
                        </a:lnSpc>
                        <a:spcBef>
                          <a:spcPts val="0"/>
                        </a:spcBef>
                        <a:spcAft>
                          <a:spcPts val="0"/>
                        </a:spcAft>
                        <a:buNone/>
                      </a:pPr>
                      <a:r>
                        <a:rPr b="1" lang="en-US" sz="1500">
                          <a:solidFill>
                            <a:schemeClr val="dk1"/>
                          </a:solidFill>
                          <a:latin typeface="Calibri"/>
                          <a:ea typeface="Calibri"/>
                          <a:cs typeface="Calibri"/>
                          <a:sym typeface="Calibri"/>
                        </a:rPr>
                        <a:t>Example</a:t>
                      </a:r>
                      <a:endParaRPr b="1" sz="1500">
                        <a:solidFill>
                          <a:schemeClr val="dk1"/>
                        </a:solidFill>
                        <a:latin typeface="Calibri"/>
                        <a:ea typeface="Calibri"/>
                        <a:cs typeface="Calibri"/>
                        <a:sym typeface="Calibri"/>
                      </a:endParaRPr>
                    </a:p>
                  </a:txBody>
                  <a:tcPr marT="0" marB="0" marR="0" marL="0"/>
                </a:tc>
              </a:tr>
              <a:tr h="278700">
                <a:tc>
                  <a:txBody>
                    <a:bodyPr/>
                    <a:lstStyle/>
                    <a:p>
                      <a:pPr indent="0" lvl="0" marL="0" rtl="0" algn="l">
                        <a:lnSpc>
                          <a:spcPct val="100000"/>
                        </a:lnSpc>
                        <a:spcBef>
                          <a:spcPts val="0"/>
                        </a:spcBef>
                        <a:spcAft>
                          <a:spcPts val="0"/>
                        </a:spcAft>
                        <a:buNone/>
                      </a:pPr>
                      <a:r>
                        <a:rPr lang="en-US" sz="1500">
                          <a:solidFill>
                            <a:schemeClr val="dk1"/>
                          </a:solidFill>
                          <a:latin typeface="Calibri"/>
                          <a:ea typeface="Calibri"/>
                          <a:cs typeface="Calibri"/>
                          <a:sym typeface="Calibri"/>
                        </a:rPr>
                        <a:t>%</a:t>
                      </a:r>
                      <a:endParaRPr sz="1500">
                        <a:solidFill>
                          <a:schemeClr val="dk1"/>
                        </a:solidFill>
                        <a:latin typeface="Calibri"/>
                        <a:ea typeface="Calibri"/>
                        <a:cs typeface="Calibri"/>
                        <a:sym typeface="Calibri"/>
                      </a:endParaRPr>
                    </a:p>
                  </a:txBody>
                  <a:tcPr marT="0" marB="0" marR="0" marL="0"/>
                </a:tc>
                <a:tc>
                  <a:txBody>
                    <a:bodyPr/>
                    <a:lstStyle/>
                    <a:p>
                      <a:pPr indent="0" lvl="0" marL="0" rtl="0" algn="l">
                        <a:lnSpc>
                          <a:spcPct val="100000"/>
                        </a:lnSpc>
                        <a:spcBef>
                          <a:spcPts val="0"/>
                        </a:spcBef>
                        <a:spcAft>
                          <a:spcPts val="0"/>
                        </a:spcAft>
                        <a:buNone/>
                      </a:pPr>
                      <a:r>
                        <a:rPr lang="en-US" sz="1500">
                          <a:solidFill>
                            <a:schemeClr val="dk1"/>
                          </a:solidFill>
                          <a:latin typeface="Calibri"/>
                          <a:ea typeface="Calibri"/>
                          <a:cs typeface="Calibri"/>
                          <a:sym typeface="Calibri"/>
                        </a:rPr>
                        <a:t>Any string of zero or more characters.</a:t>
                      </a:r>
                      <a:endParaRPr sz="1500">
                        <a:solidFill>
                          <a:schemeClr val="dk1"/>
                        </a:solidFill>
                        <a:latin typeface="Calibri"/>
                        <a:ea typeface="Calibri"/>
                        <a:cs typeface="Calibri"/>
                        <a:sym typeface="Calibri"/>
                      </a:endParaRPr>
                    </a:p>
                  </a:txBody>
                  <a:tcPr marT="0" marB="0" marR="0" marL="0"/>
                </a:tc>
                <a:tc>
                  <a:txBody>
                    <a:bodyPr/>
                    <a:lstStyle/>
                    <a:p>
                      <a:pPr indent="0" lvl="0" marL="0" rtl="0" algn="l">
                        <a:lnSpc>
                          <a:spcPct val="100000"/>
                        </a:lnSpc>
                        <a:spcBef>
                          <a:spcPts val="0"/>
                        </a:spcBef>
                        <a:spcAft>
                          <a:spcPts val="0"/>
                        </a:spcAft>
                        <a:buNone/>
                      </a:pPr>
                      <a:r>
                        <a:rPr lang="en-US" sz="1500">
                          <a:solidFill>
                            <a:schemeClr val="dk1"/>
                          </a:solidFill>
                          <a:latin typeface="Calibri"/>
                          <a:ea typeface="Calibri"/>
                          <a:cs typeface="Calibri"/>
                          <a:sym typeface="Calibri"/>
                        </a:rPr>
                        <a:t>WHERE title LIKE '%computer%' finds all book titles with the word 'computer' anywhere in the book title.</a:t>
                      </a:r>
                      <a:endParaRPr sz="1500">
                        <a:solidFill>
                          <a:schemeClr val="dk1"/>
                        </a:solidFill>
                        <a:latin typeface="Calibri"/>
                        <a:ea typeface="Calibri"/>
                        <a:cs typeface="Calibri"/>
                        <a:sym typeface="Calibri"/>
                      </a:endParaRPr>
                    </a:p>
                  </a:txBody>
                  <a:tcPr marT="0" marB="0" marR="0" marL="0"/>
                </a:tc>
              </a:tr>
              <a:tr h="278700">
                <a:tc>
                  <a:txBody>
                    <a:bodyPr/>
                    <a:lstStyle/>
                    <a:p>
                      <a:pPr indent="0" lvl="0" marL="0" rtl="0" algn="l">
                        <a:lnSpc>
                          <a:spcPct val="100000"/>
                        </a:lnSpc>
                        <a:spcBef>
                          <a:spcPts val="0"/>
                        </a:spcBef>
                        <a:spcAft>
                          <a:spcPts val="0"/>
                        </a:spcAft>
                        <a:buNone/>
                      </a:pPr>
                      <a:r>
                        <a:rPr lang="en-US" sz="1500">
                          <a:solidFill>
                            <a:schemeClr val="dk1"/>
                          </a:solidFill>
                          <a:latin typeface="Calibri"/>
                          <a:ea typeface="Calibri"/>
                          <a:cs typeface="Calibri"/>
                          <a:sym typeface="Calibri"/>
                        </a:rPr>
                        <a:t>_ (underscore)</a:t>
                      </a:r>
                      <a:endParaRPr sz="1500">
                        <a:solidFill>
                          <a:schemeClr val="dk1"/>
                        </a:solidFill>
                        <a:latin typeface="Calibri"/>
                        <a:ea typeface="Calibri"/>
                        <a:cs typeface="Calibri"/>
                        <a:sym typeface="Calibri"/>
                      </a:endParaRPr>
                    </a:p>
                  </a:txBody>
                  <a:tcPr marT="0" marB="0" marR="0" marL="0"/>
                </a:tc>
                <a:tc>
                  <a:txBody>
                    <a:bodyPr/>
                    <a:lstStyle/>
                    <a:p>
                      <a:pPr indent="0" lvl="0" marL="0" rtl="0" algn="l">
                        <a:lnSpc>
                          <a:spcPct val="100000"/>
                        </a:lnSpc>
                        <a:spcBef>
                          <a:spcPts val="0"/>
                        </a:spcBef>
                        <a:spcAft>
                          <a:spcPts val="0"/>
                        </a:spcAft>
                        <a:buNone/>
                      </a:pPr>
                      <a:r>
                        <a:rPr lang="en-US" sz="1500">
                          <a:solidFill>
                            <a:schemeClr val="dk1"/>
                          </a:solidFill>
                          <a:latin typeface="Calibri"/>
                          <a:ea typeface="Calibri"/>
                          <a:cs typeface="Calibri"/>
                          <a:sym typeface="Calibri"/>
                        </a:rPr>
                        <a:t>Any single character.</a:t>
                      </a:r>
                      <a:endParaRPr sz="1500">
                        <a:solidFill>
                          <a:schemeClr val="dk1"/>
                        </a:solidFill>
                        <a:latin typeface="Calibri"/>
                        <a:ea typeface="Calibri"/>
                        <a:cs typeface="Calibri"/>
                        <a:sym typeface="Calibri"/>
                      </a:endParaRPr>
                    </a:p>
                  </a:txBody>
                  <a:tcPr marT="0" marB="0" marR="0" marL="0"/>
                </a:tc>
                <a:tc>
                  <a:txBody>
                    <a:bodyPr/>
                    <a:lstStyle/>
                    <a:p>
                      <a:pPr indent="0" lvl="0" marL="0" rtl="0" algn="l">
                        <a:lnSpc>
                          <a:spcPct val="100000"/>
                        </a:lnSpc>
                        <a:spcBef>
                          <a:spcPts val="0"/>
                        </a:spcBef>
                        <a:spcAft>
                          <a:spcPts val="0"/>
                        </a:spcAft>
                        <a:buNone/>
                      </a:pPr>
                      <a:r>
                        <a:rPr lang="en-US" sz="1500">
                          <a:solidFill>
                            <a:schemeClr val="dk1"/>
                          </a:solidFill>
                          <a:latin typeface="Calibri"/>
                          <a:ea typeface="Calibri"/>
                          <a:cs typeface="Calibri"/>
                          <a:sym typeface="Calibri"/>
                        </a:rPr>
                        <a:t>WHERE au_fname LIKE '_ean' finds all four-letter first names that end with ean (Dean, Sean, and so on). </a:t>
                      </a:r>
                      <a:endParaRPr sz="1500">
                        <a:solidFill>
                          <a:schemeClr val="dk1"/>
                        </a:solidFill>
                        <a:latin typeface="Calibri"/>
                        <a:ea typeface="Calibri"/>
                        <a:cs typeface="Calibri"/>
                        <a:sym typeface="Calibri"/>
                      </a:endParaRPr>
                    </a:p>
                  </a:txBody>
                  <a:tcPr marT="0" marB="0" marR="0" marL="0"/>
                </a:tc>
              </a:tr>
              <a:tr h="557425">
                <a:tc>
                  <a:txBody>
                    <a:bodyPr/>
                    <a:lstStyle/>
                    <a:p>
                      <a:pPr indent="0" lvl="0" marL="0" rtl="0" algn="l">
                        <a:lnSpc>
                          <a:spcPct val="100000"/>
                        </a:lnSpc>
                        <a:spcBef>
                          <a:spcPts val="0"/>
                        </a:spcBef>
                        <a:spcAft>
                          <a:spcPts val="0"/>
                        </a:spcAft>
                        <a:buNone/>
                      </a:pPr>
                      <a:r>
                        <a:rPr lang="en-US" sz="1500">
                          <a:solidFill>
                            <a:schemeClr val="dk1"/>
                          </a:solidFill>
                          <a:latin typeface="Calibri"/>
                          <a:ea typeface="Calibri"/>
                          <a:cs typeface="Calibri"/>
                          <a:sym typeface="Calibri"/>
                        </a:rPr>
                        <a:t>[ ]</a:t>
                      </a:r>
                      <a:endParaRPr sz="1500">
                        <a:solidFill>
                          <a:schemeClr val="dk1"/>
                        </a:solidFill>
                        <a:latin typeface="Calibri"/>
                        <a:ea typeface="Calibri"/>
                        <a:cs typeface="Calibri"/>
                        <a:sym typeface="Calibri"/>
                      </a:endParaRPr>
                    </a:p>
                  </a:txBody>
                  <a:tcPr marT="0" marB="0" marR="0" marL="0"/>
                </a:tc>
                <a:tc>
                  <a:txBody>
                    <a:bodyPr/>
                    <a:lstStyle/>
                    <a:p>
                      <a:pPr indent="0" lvl="0" marL="0" rtl="0" algn="l">
                        <a:lnSpc>
                          <a:spcPct val="100000"/>
                        </a:lnSpc>
                        <a:spcBef>
                          <a:spcPts val="0"/>
                        </a:spcBef>
                        <a:spcAft>
                          <a:spcPts val="0"/>
                        </a:spcAft>
                        <a:buNone/>
                      </a:pPr>
                      <a:r>
                        <a:rPr lang="en-US" sz="1500">
                          <a:solidFill>
                            <a:schemeClr val="dk1"/>
                          </a:solidFill>
                          <a:latin typeface="Calibri"/>
                          <a:ea typeface="Calibri"/>
                          <a:cs typeface="Calibri"/>
                          <a:sym typeface="Calibri"/>
                        </a:rPr>
                        <a:t>Any single character within the specified range ([</a:t>
                      </a:r>
                      <a:r>
                        <a:rPr lang="en-US" sz="1500">
                          <a:solidFill>
                            <a:schemeClr val="dk1"/>
                          </a:solidFill>
                          <a:latin typeface="Calibri"/>
                          <a:ea typeface="Calibri"/>
                          <a:cs typeface="Calibri"/>
                          <a:sym typeface="Calibri"/>
                        </a:rPr>
                        <a:t>a-z</a:t>
                      </a:r>
                      <a:r>
                        <a:rPr lang="en-US" sz="1500">
                          <a:solidFill>
                            <a:schemeClr val="dk1"/>
                          </a:solidFill>
                          <a:latin typeface="Calibri"/>
                          <a:ea typeface="Calibri"/>
                          <a:cs typeface="Calibri"/>
                          <a:sym typeface="Calibri"/>
                        </a:rPr>
                        <a:t>]) or set ([abcdef]).</a:t>
                      </a:r>
                      <a:endParaRPr sz="1500">
                        <a:solidFill>
                          <a:schemeClr val="dk1"/>
                        </a:solidFill>
                        <a:latin typeface="Calibri"/>
                        <a:ea typeface="Calibri"/>
                        <a:cs typeface="Calibri"/>
                        <a:sym typeface="Calibri"/>
                      </a:endParaRPr>
                    </a:p>
                  </a:txBody>
                  <a:tcPr marT="0" marB="0" marR="0" marL="0"/>
                </a:tc>
                <a:tc>
                  <a:txBody>
                    <a:bodyPr/>
                    <a:lstStyle/>
                    <a:p>
                      <a:pPr indent="0" lvl="0" marL="0" rtl="0" algn="l">
                        <a:lnSpc>
                          <a:spcPct val="100000"/>
                        </a:lnSpc>
                        <a:spcBef>
                          <a:spcPts val="0"/>
                        </a:spcBef>
                        <a:spcAft>
                          <a:spcPts val="0"/>
                        </a:spcAft>
                        <a:buNone/>
                      </a:pPr>
                      <a:r>
                        <a:rPr lang="en-US" sz="1500">
                          <a:solidFill>
                            <a:schemeClr val="dk1"/>
                          </a:solidFill>
                          <a:latin typeface="Calibri"/>
                          <a:ea typeface="Calibri"/>
                          <a:cs typeface="Calibri"/>
                          <a:sym typeface="Calibri"/>
                        </a:rPr>
                        <a:t>WHERE au_lname LIKE '[C-P]arsen' finds author last names ending with arsen and starting with any single character between C and P, for example Carsen, Larsen, Karsen, and so on. In range searches, the characters included in the range may vary depending on the sorting rules of the collation.</a:t>
                      </a:r>
                      <a:endParaRPr sz="1500">
                        <a:solidFill>
                          <a:schemeClr val="dk1"/>
                        </a:solidFill>
                        <a:latin typeface="Calibri"/>
                        <a:ea typeface="Calibri"/>
                        <a:cs typeface="Calibri"/>
                        <a:sym typeface="Calibri"/>
                      </a:endParaRPr>
                    </a:p>
                  </a:txBody>
                  <a:tcPr marT="0" marB="0" marR="0" marL="0"/>
                </a:tc>
              </a:tr>
              <a:tr h="418075">
                <a:tc>
                  <a:txBody>
                    <a:bodyPr/>
                    <a:lstStyle/>
                    <a:p>
                      <a:pPr indent="0" lvl="0" marL="0" rtl="0" algn="l">
                        <a:lnSpc>
                          <a:spcPct val="100000"/>
                        </a:lnSpc>
                        <a:spcBef>
                          <a:spcPts val="0"/>
                        </a:spcBef>
                        <a:spcAft>
                          <a:spcPts val="0"/>
                        </a:spcAft>
                        <a:buNone/>
                      </a:pPr>
                      <a:r>
                        <a:rPr lang="en-US" sz="1500">
                          <a:solidFill>
                            <a:schemeClr val="dk1"/>
                          </a:solidFill>
                          <a:latin typeface="Calibri"/>
                          <a:ea typeface="Calibri"/>
                          <a:cs typeface="Calibri"/>
                          <a:sym typeface="Calibri"/>
                        </a:rPr>
                        <a:t>[^]</a:t>
                      </a:r>
                      <a:endParaRPr sz="1500">
                        <a:solidFill>
                          <a:schemeClr val="dk1"/>
                        </a:solidFill>
                        <a:latin typeface="Calibri"/>
                        <a:ea typeface="Calibri"/>
                        <a:cs typeface="Calibri"/>
                        <a:sym typeface="Calibri"/>
                      </a:endParaRPr>
                    </a:p>
                  </a:txBody>
                  <a:tcPr marT="0" marB="0" marR="0" marL="0"/>
                </a:tc>
                <a:tc>
                  <a:txBody>
                    <a:bodyPr/>
                    <a:lstStyle/>
                    <a:p>
                      <a:pPr indent="0" lvl="0" marL="0" rtl="0" algn="l">
                        <a:lnSpc>
                          <a:spcPct val="100000"/>
                        </a:lnSpc>
                        <a:spcBef>
                          <a:spcPts val="0"/>
                        </a:spcBef>
                        <a:spcAft>
                          <a:spcPts val="0"/>
                        </a:spcAft>
                        <a:buNone/>
                      </a:pPr>
                      <a:r>
                        <a:rPr lang="en-US" sz="1500">
                          <a:solidFill>
                            <a:schemeClr val="dk1"/>
                          </a:solidFill>
                          <a:latin typeface="Calibri"/>
                          <a:ea typeface="Calibri"/>
                          <a:cs typeface="Calibri"/>
                          <a:sym typeface="Calibri"/>
                        </a:rPr>
                        <a:t>Any single character not within the specified range ([^a-f]) or set ([^abcdef]).</a:t>
                      </a:r>
                      <a:endParaRPr sz="1500">
                        <a:solidFill>
                          <a:schemeClr val="dk1"/>
                        </a:solidFill>
                        <a:latin typeface="Calibri"/>
                        <a:ea typeface="Calibri"/>
                        <a:cs typeface="Calibri"/>
                        <a:sym typeface="Calibri"/>
                      </a:endParaRPr>
                    </a:p>
                  </a:txBody>
                  <a:tcPr marT="0" marB="0" marR="0" marL="0"/>
                </a:tc>
                <a:tc>
                  <a:txBody>
                    <a:bodyPr/>
                    <a:lstStyle/>
                    <a:p>
                      <a:pPr indent="0" lvl="0" marL="0" rtl="0" algn="l">
                        <a:lnSpc>
                          <a:spcPct val="100000"/>
                        </a:lnSpc>
                        <a:spcBef>
                          <a:spcPts val="0"/>
                        </a:spcBef>
                        <a:spcAft>
                          <a:spcPts val="0"/>
                        </a:spcAft>
                        <a:buNone/>
                      </a:pPr>
                      <a:r>
                        <a:rPr lang="en-US" sz="1500">
                          <a:solidFill>
                            <a:schemeClr val="dk1"/>
                          </a:solidFill>
                          <a:latin typeface="Calibri"/>
                          <a:ea typeface="Calibri"/>
                          <a:cs typeface="Calibri"/>
                          <a:sym typeface="Calibri"/>
                        </a:rPr>
                        <a:t>WHERE au_lname LIKE 'de[^l]%' all author last names starting with de and where the following letter isn't l.</a:t>
                      </a:r>
                      <a:endParaRPr sz="1500">
                        <a:solidFill>
                          <a:schemeClr val="dk1"/>
                        </a:solidFill>
                        <a:latin typeface="Calibri"/>
                        <a:ea typeface="Calibri"/>
                        <a:cs typeface="Calibri"/>
                        <a:sym typeface="Calibri"/>
                      </a:endParaRPr>
                    </a:p>
                  </a:txBody>
                  <a:tcPr marT="0" marB="0" marR="0" marL="0"/>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6"/>
          <p:cNvSpPr/>
          <p:nvPr/>
        </p:nvSpPr>
        <p:spPr>
          <a:xfrm>
            <a:off x="838080" y="365040"/>
            <a:ext cx="10515000" cy="13248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5400"/>
              <a:buFont typeface="Arial"/>
              <a:buNone/>
            </a:pPr>
            <a:r>
              <a:rPr lang="en-US" sz="5400">
                <a:solidFill>
                  <a:schemeClr val="dk1"/>
                </a:solidFill>
                <a:latin typeface="Calibri"/>
                <a:ea typeface="Calibri"/>
                <a:cs typeface="Calibri"/>
                <a:sym typeface="Calibri"/>
              </a:rPr>
              <a:t>Statements &amp; Operators</a:t>
            </a:r>
            <a:endParaRPr i="0" sz="5400" u="none" cap="none" strike="noStrike">
              <a:solidFill>
                <a:schemeClr val="dk1"/>
              </a:solidFill>
              <a:latin typeface="Calibri"/>
              <a:ea typeface="Calibri"/>
              <a:cs typeface="Calibri"/>
              <a:sym typeface="Calibri"/>
            </a:endParaRPr>
          </a:p>
        </p:txBody>
      </p:sp>
      <p:sp>
        <p:nvSpPr>
          <p:cNvPr id="229" name="Google Shape;229;p36"/>
          <p:cNvSpPr/>
          <p:nvPr/>
        </p:nvSpPr>
        <p:spPr>
          <a:xfrm>
            <a:off x="1119960" y="1825560"/>
            <a:ext cx="10233000" cy="4350600"/>
          </a:xfrm>
          <a:prstGeom prst="rect">
            <a:avLst/>
          </a:prstGeom>
          <a:noFill/>
          <a:ln>
            <a:noFill/>
          </a:ln>
        </p:spPr>
        <p:txBody>
          <a:bodyPr anchorCtr="0" anchor="t" bIns="45700" lIns="91425" spcFirstLastPara="1" rIns="91425" wrap="square" tIns="45700">
            <a:noAutofit/>
          </a:bodyPr>
          <a:lstStyle/>
          <a:p>
            <a:pPr indent="-400050" lvl="0" marL="457200" marR="0" rtl="0" algn="l">
              <a:lnSpc>
                <a:spcPct val="90000"/>
              </a:lnSpc>
              <a:spcBef>
                <a:spcPts val="1001"/>
              </a:spcBef>
              <a:spcAft>
                <a:spcPts val="0"/>
              </a:spcAft>
              <a:buClr>
                <a:schemeClr val="dk1"/>
              </a:buClr>
              <a:buSzPts val="2700"/>
              <a:buFont typeface="Calibri"/>
              <a:buChar char="●"/>
            </a:pPr>
            <a:r>
              <a:rPr lang="en-US" sz="2700">
                <a:solidFill>
                  <a:schemeClr val="dk1"/>
                </a:solidFill>
                <a:latin typeface="Calibri"/>
                <a:ea typeface="Calibri"/>
                <a:cs typeface="Calibri"/>
                <a:sym typeface="Calibri"/>
              </a:rPr>
              <a:t>Date</a:t>
            </a:r>
            <a:endParaRPr sz="2700">
              <a:solidFill>
                <a:schemeClr val="dk1"/>
              </a:solidFill>
              <a:latin typeface="Calibri"/>
              <a:ea typeface="Calibri"/>
              <a:cs typeface="Calibri"/>
              <a:sym typeface="Calibri"/>
            </a:endParaRPr>
          </a:p>
          <a:p>
            <a:pPr indent="-368300" lvl="1" marL="914400" marR="0" rtl="0" algn="l">
              <a:lnSpc>
                <a:spcPct val="90000"/>
              </a:lnSpc>
              <a:spcBef>
                <a:spcPts val="0"/>
              </a:spcBef>
              <a:spcAft>
                <a:spcPts val="0"/>
              </a:spcAft>
              <a:buClr>
                <a:schemeClr val="dk1"/>
              </a:buClr>
              <a:buSzPts val="2200"/>
              <a:buFont typeface="Calibri"/>
              <a:buChar char="○"/>
            </a:pPr>
            <a:r>
              <a:rPr lang="en-US" sz="2200" u="sng">
                <a:solidFill>
                  <a:schemeClr val="hlink"/>
                </a:solidFill>
                <a:latin typeface="Calibri"/>
                <a:ea typeface="Calibri"/>
                <a:cs typeface="Calibri"/>
                <a:sym typeface="Calibri"/>
                <a:hlinkClick r:id="rId3"/>
              </a:rPr>
              <a:t>https://docs.microsoft.com/en-us/sql/t-sql/functions/date-and-time-data-types-and-functions-transact-sql?view=sql-server-ver15</a:t>
            </a:r>
            <a:endParaRPr sz="2200">
              <a:solidFill>
                <a:schemeClr val="dk1"/>
              </a:solidFill>
              <a:latin typeface="Calibri"/>
              <a:ea typeface="Calibri"/>
              <a:cs typeface="Calibri"/>
              <a:sym typeface="Calibri"/>
            </a:endParaRPr>
          </a:p>
          <a:p>
            <a:pPr indent="-368300" lvl="1" marL="914400" marR="0" rtl="0" algn="l">
              <a:lnSpc>
                <a:spcPct val="90000"/>
              </a:lnSpc>
              <a:spcBef>
                <a:spcPts val="0"/>
              </a:spcBef>
              <a:spcAft>
                <a:spcPts val="0"/>
              </a:spcAft>
              <a:buClr>
                <a:schemeClr val="dk1"/>
              </a:buClr>
              <a:buSzPts val="2200"/>
              <a:buFont typeface="Calibri"/>
              <a:buChar char="○"/>
            </a:pPr>
            <a:r>
              <a:rPr lang="en-US" sz="2200">
                <a:solidFill>
                  <a:schemeClr val="dk1"/>
                </a:solidFill>
                <a:latin typeface="Calibri"/>
                <a:ea typeface="Calibri"/>
                <a:cs typeface="Calibri"/>
                <a:sym typeface="Calibri"/>
              </a:rPr>
              <a:t>DATEDIFF (datepart, startdate, enddate)</a:t>
            </a:r>
            <a:endParaRPr sz="2200">
              <a:solidFill>
                <a:schemeClr val="dk1"/>
              </a:solidFill>
              <a:latin typeface="Calibri"/>
              <a:ea typeface="Calibri"/>
              <a:cs typeface="Calibri"/>
              <a:sym typeface="Calibri"/>
            </a:endParaRPr>
          </a:p>
          <a:p>
            <a:pPr indent="-368300" lvl="2" marL="1371600" marR="0" rtl="0" algn="l">
              <a:lnSpc>
                <a:spcPct val="90000"/>
              </a:lnSpc>
              <a:spcBef>
                <a:spcPts val="0"/>
              </a:spcBef>
              <a:spcAft>
                <a:spcPts val="0"/>
              </a:spcAft>
              <a:buClr>
                <a:schemeClr val="dk1"/>
              </a:buClr>
              <a:buSzPts val="2200"/>
              <a:buFont typeface="Calibri"/>
              <a:buChar char="■"/>
            </a:pPr>
            <a:r>
              <a:rPr lang="en-US" sz="2200">
                <a:solidFill>
                  <a:schemeClr val="dk1"/>
                </a:solidFill>
                <a:latin typeface="Calibri"/>
                <a:ea typeface="Calibri"/>
                <a:cs typeface="Calibri"/>
                <a:sym typeface="Calibri"/>
              </a:rPr>
              <a:t>the difference between the two provided dates using datepart as the unit.</a:t>
            </a:r>
            <a:endParaRPr sz="2200">
              <a:solidFill>
                <a:schemeClr val="dk1"/>
              </a:solidFill>
              <a:latin typeface="Calibri"/>
              <a:ea typeface="Calibri"/>
              <a:cs typeface="Calibri"/>
              <a:sym typeface="Calibri"/>
            </a:endParaRPr>
          </a:p>
          <a:p>
            <a:pPr indent="-368300" lvl="1" marL="914400" marR="0" rtl="0" algn="l">
              <a:lnSpc>
                <a:spcPct val="90000"/>
              </a:lnSpc>
              <a:spcBef>
                <a:spcPts val="0"/>
              </a:spcBef>
              <a:spcAft>
                <a:spcPts val="0"/>
              </a:spcAft>
              <a:buClr>
                <a:schemeClr val="dk1"/>
              </a:buClr>
              <a:buSzPts val="2200"/>
              <a:buFont typeface="Calibri"/>
              <a:buChar char="○"/>
            </a:pPr>
            <a:r>
              <a:rPr lang="en-US" sz="2200">
                <a:solidFill>
                  <a:schemeClr val="dk1"/>
                </a:solidFill>
                <a:latin typeface="Calibri"/>
                <a:ea typeface="Calibri"/>
                <a:cs typeface="Calibri"/>
                <a:sym typeface="Calibri"/>
              </a:rPr>
              <a:t>DATEADD (datepart, number, date)</a:t>
            </a:r>
            <a:endParaRPr sz="2200">
              <a:solidFill>
                <a:schemeClr val="dk1"/>
              </a:solidFill>
              <a:latin typeface="Calibri"/>
              <a:ea typeface="Calibri"/>
              <a:cs typeface="Calibri"/>
              <a:sym typeface="Calibri"/>
            </a:endParaRPr>
          </a:p>
          <a:p>
            <a:pPr indent="-368300" lvl="2" marL="1371600" marR="0" rtl="0" algn="l">
              <a:lnSpc>
                <a:spcPct val="90000"/>
              </a:lnSpc>
              <a:spcBef>
                <a:spcPts val="0"/>
              </a:spcBef>
              <a:spcAft>
                <a:spcPts val="0"/>
              </a:spcAft>
              <a:buClr>
                <a:schemeClr val="dk1"/>
              </a:buClr>
              <a:buSzPts val="2200"/>
              <a:buFont typeface="Calibri"/>
              <a:buChar char="■"/>
            </a:pPr>
            <a:r>
              <a:rPr lang="en-US" sz="2200">
                <a:solidFill>
                  <a:schemeClr val="dk1"/>
                </a:solidFill>
                <a:latin typeface="Calibri"/>
                <a:ea typeface="Calibri"/>
                <a:cs typeface="Calibri"/>
                <a:sym typeface="Calibri"/>
              </a:rPr>
              <a:t>adds a number(signed int) to a datepart of an input date, and returns a modified date/time value</a:t>
            </a:r>
            <a:endParaRPr sz="2200">
              <a:solidFill>
                <a:schemeClr val="dk1"/>
              </a:solidFill>
              <a:latin typeface="Calibri"/>
              <a:ea typeface="Calibri"/>
              <a:cs typeface="Calibri"/>
              <a:sym typeface="Calibri"/>
            </a:endParaRPr>
          </a:p>
          <a:p>
            <a:pPr indent="-368300" lvl="1" marL="914400" marR="0" rtl="0" algn="l">
              <a:lnSpc>
                <a:spcPct val="90000"/>
              </a:lnSpc>
              <a:spcBef>
                <a:spcPts val="0"/>
              </a:spcBef>
              <a:spcAft>
                <a:spcPts val="0"/>
              </a:spcAft>
              <a:buClr>
                <a:schemeClr val="dk1"/>
              </a:buClr>
              <a:buSzPts val="2200"/>
              <a:buFont typeface="Calibri"/>
              <a:buChar char="○"/>
            </a:pPr>
            <a:r>
              <a:rPr lang="en-US" sz="2200">
                <a:solidFill>
                  <a:schemeClr val="dk1"/>
                </a:solidFill>
                <a:latin typeface="Calibri"/>
                <a:ea typeface="Calibri"/>
                <a:cs typeface="Calibri"/>
                <a:sym typeface="Calibri"/>
              </a:rPr>
              <a:t>datepart</a:t>
            </a:r>
            <a:endParaRPr sz="2200">
              <a:solidFill>
                <a:schemeClr val="dk1"/>
              </a:solidFill>
              <a:latin typeface="Calibri"/>
              <a:ea typeface="Calibri"/>
              <a:cs typeface="Calibri"/>
              <a:sym typeface="Calibri"/>
            </a:endParaRPr>
          </a:p>
          <a:p>
            <a:pPr indent="-368300" lvl="2" marL="1371600" marR="0" rtl="0" algn="l">
              <a:lnSpc>
                <a:spcPct val="90000"/>
              </a:lnSpc>
              <a:spcBef>
                <a:spcPts val="0"/>
              </a:spcBef>
              <a:spcAft>
                <a:spcPts val="0"/>
              </a:spcAft>
              <a:buClr>
                <a:schemeClr val="dk1"/>
              </a:buClr>
              <a:buSzPts val="2200"/>
              <a:buFont typeface="Calibri"/>
              <a:buChar char="■"/>
            </a:pPr>
            <a:r>
              <a:rPr lang="en-US" sz="2200">
                <a:solidFill>
                  <a:schemeClr val="dk1"/>
                </a:solidFill>
                <a:latin typeface="Calibri"/>
                <a:ea typeface="Calibri"/>
                <a:cs typeface="Calibri"/>
                <a:sym typeface="Calibri"/>
              </a:rPr>
              <a:t>https://docs.microsoft.com/en-us/sql/t-sql/functions/datepart-transact-sql?view=sql-server-ver16</a:t>
            </a:r>
            <a:endParaRPr sz="2200">
              <a:solidFill>
                <a:schemeClr val="dk1"/>
              </a:solidFill>
              <a:latin typeface="Calibri"/>
              <a:ea typeface="Calibri"/>
              <a:cs typeface="Calibri"/>
              <a:sym typeface="Calibri"/>
            </a:endParaRPr>
          </a:p>
          <a:p>
            <a:pPr indent="0" lvl="0" marL="0" marR="0" rtl="0" algn="l">
              <a:lnSpc>
                <a:spcPct val="90000"/>
              </a:lnSpc>
              <a:spcBef>
                <a:spcPts val="1001"/>
              </a:spcBef>
              <a:spcAft>
                <a:spcPts val="0"/>
              </a:spcAft>
              <a:buNone/>
            </a:pPr>
            <a:r>
              <a:t/>
            </a:r>
            <a:endParaRPr sz="2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7"/>
          <p:cNvSpPr/>
          <p:nvPr/>
        </p:nvSpPr>
        <p:spPr>
          <a:xfrm>
            <a:off x="838080" y="365040"/>
            <a:ext cx="10515000" cy="13248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5400"/>
              <a:buFont typeface="Arial"/>
              <a:buNone/>
            </a:pPr>
            <a:r>
              <a:rPr i="0" lang="en-US" sz="5400" u="none" cap="none" strike="noStrike">
                <a:solidFill>
                  <a:schemeClr val="dk1"/>
                </a:solidFill>
                <a:latin typeface="Calibri"/>
                <a:ea typeface="Calibri"/>
                <a:cs typeface="Calibri"/>
                <a:sym typeface="Calibri"/>
              </a:rPr>
              <a:t>SubQueries</a:t>
            </a:r>
            <a:endParaRPr i="0" sz="5400" u="none" cap="none" strike="noStrike">
              <a:solidFill>
                <a:schemeClr val="dk1"/>
              </a:solidFill>
              <a:latin typeface="Calibri"/>
              <a:ea typeface="Calibri"/>
              <a:cs typeface="Calibri"/>
              <a:sym typeface="Calibri"/>
            </a:endParaRPr>
          </a:p>
        </p:txBody>
      </p:sp>
      <p:sp>
        <p:nvSpPr>
          <p:cNvPr id="235" name="Google Shape;235;p37"/>
          <p:cNvSpPr/>
          <p:nvPr/>
        </p:nvSpPr>
        <p:spPr>
          <a:xfrm>
            <a:off x="1119960" y="1825560"/>
            <a:ext cx="10233000" cy="4350600"/>
          </a:xfrm>
          <a:prstGeom prst="rect">
            <a:avLst/>
          </a:prstGeom>
          <a:noFill/>
          <a:ln>
            <a:noFill/>
          </a:ln>
        </p:spPr>
        <p:txBody>
          <a:bodyPr anchorCtr="0" anchor="t" bIns="45700" lIns="91425" spcFirstLastPara="1" rIns="91425" wrap="square" tIns="45700">
            <a:noAutofit/>
          </a:bodyPr>
          <a:lstStyle/>
          <a:p>
            <a:pPr indent="-227878" lvl="0" marL="228600" marR="0" rtl="0" algn="l">
              <a:lnSpc>
                <a:spcPct val="90000"/>
              </a:lnSpc>
              <a:spcBef>
                <a:spcPts val="0"/>
              </a:spcBef>
              <a:spcAft>
                <a:spcPts val="0"/>
              </a:spcAft>
              <a:buClr>
                <a:schemeClr val="dk1"/>
              </a:buClr>
              <a:buSzPts val="2800"/>
              <a:buFont typeface="Calibri"/>
              <a:buChar char="•"/>
            </a:pPr>
            <a:r>
              <a:rPr i="0" lang="en-US" sz="2800" u="none" cap="none" strike="noStrike">
                <a:solidFill>
                  <a:schemeClr val="dk1"/>
                </a:solidFill>
                <a:latin typeface="Calibri"/>
                <a:ea typeface="Calibri"/>
                <a:cs typeface="Calibri"/>
                <a:sym typeface="Calibri"/>
              </a:rPr>
              <a:t>Subqueries can be used for additional data source or a filter (correlated subquery)</a:t>
            </a:r>
            <a:endParaRPr i="0" sz="2800" u="none" cap="none" strike="noStrike">
              <a:solidFill>
                <a:schemeClr val="dk1"/>
              </a:solidFill>
              <a:latin typeface="Calibri"/>
              <a:ea typeface="Calibri"/>
              <a:cs typeface="Calibri"/>
              <a:sym typeface="Calibri"/>
            </a:endParaRPr>
          </a:p>
          <a:p>
            <a:pPr indent="-227878" lvl="0" marL="228600" marR="0" rtl="0" algn="l">
              <a:lnSpc>
                <a:spcPct val="90000"/>
              </a:lnSpc>
              <a:spcBef>
                <a:spcPts val="1001"/>
              </a:spcBef>
              <a:spcAft>
                <a:spcPts val="0"/>
              </a:spcAft>
              <a:buClr>
                <a:schemeClr val="dk1"/>
              </a:buClr>
              <a:buSzPts val="2800"/>
              <a:buFont typeface="Calibri"/>
              <a:buChar char="•"/>
            </a:pPr>
            <a:r>
              <a:rPr i="0" lang="en-US" sz="2800" u="none" cap="none" strike="noStrike">
                <a:solidFill>
                  <a:schemeClr val="dk1"/>
                </a:solidFill>
                <a:latin typeface="Calibri"/>
                <a:ea typeface="Calibri"/>
                <a:cs typeface="Calibri"/>
                <a:sym typeface="Calibri"/>
              </a:rPr>
              <a:t>If used in FROM (including Join) clause, need alias name</a:t>
            </a:r>
            <a:endParaRPr i="0" sz="2800" u="none" cap="none" strike="noStrike">
              <a:solidFill>
                <a:schemeClr val="dk1"/>
              </a:solidFill>
              <a:latin typeface="Calibri"/>
              <a:ea typeface="Calibri"/>
              <a:cs typeface="Calibri"/>
              <a:sym typeface="Calibri"/>
            </a:endParaRPr>
          </a:p>
          <a:p>
            <a:pPr indent="-227878" lvl="0" marL="228600" marR="0" rtl="0" algn="l">
              <a:lnSpc>
                <a:spcPct val="90000"/>
              </a:lnSpc>
              <a:spcBef>
                <a:spcPts val="1001"/>
              </a:spcBef>
              <a:spcAft>
                <a:spcPts val="0"/>
              </a:spcAft>
              <a:buClr>
                <a:schemeClr val="dk1"/>
              </a:buClr>
              <a:buSzPts val="2800"/>
              <a:buFont typeface="Calibri"/>
              <a:buChar char="•"/>
            </a:pPr>
            <a:r>
              <a:rPr i="0" lang="en-US" sz="2800" u="none" cap="none" strike="noStrike">
                <a:solidFill>
                  <a:schemeClr val="dk1"/>
                </a:solidFill>
                <a:latin typeface="Calibri"/>
                <a:ea typeface="Calibri"/>
                <a:cs typeface="Calibri"/>
                <a:sym typeface="Calibri"/>
              </a:rPr>
              <a:t>Scalar subquery (only 1 value returned, use =)</a:t>
            </a:r>
            <a:endParaRPr i="0" sz="2800" u="none" cap="none" strike="noStrike">
              <a:solidFill>
                <a:schemeClr val="dk1"/>
              </a:solidFill>
              <a:latin typeface="Calibri"/>
              <a:ea typeface="Calibri"/>
              <a:cs typeface="Calibri"/>
              <a:sym typeface="Calibri"/>
            </a:endParaRPr>
          </a:p>
          <a:p>
            <a:pPr indent="-227878" lvl="0" marL="228600" marR="0" rtl="0" algn="l">
              <a:lnSpc>
                <a:spcPct val="90000"/>
              </a:lnSpc>
              <a:spcBef>
                <a:spcPts val="1001"/>
              </a:spcBef>
              <a:spcAft>
                <a:spcPts val="0"/>
              </a:spcAft>
              <a:buClr>
                <a:schemeClr val="dk1"/>
              </a:buClr>
              <a:buSzPts val="2800"/>
              <a:buFont typeface="Calibri"/>
              <a:buChar char="•"/>
            </a:pPr>
            <a:r>
              <a:rPr i="0" lang="en-US" sz="2800" u="none" cap="none" strike="noStrike">
                <a:solidFill>
                  <a:schemeClr val="dk1"/>
                </a:solidFill>
                <a:latin typeface="Calibri"/>
                <a:ea typeface="Calibri"/>
                <a:cs typeface="Calibri"/>
                <a:sym typeface="Calibri"/>
              </a:rPr>
              <a:t>Multivalued subquery (multiple values returned, use IN)</a:t>
            </a:r>
            <a:endParaRPr i="0" sz="2800" u="none" cap="none" strike="noStrike">
              <a:solidFill>
                <a:schemeClr val="dk1"/>
              </a:solidFill>
              <a:latin typeface="Calibri"/>
              <a:ea typeface="Calibri"/>
              <a:cs typeface="Calibri"/>
              <a:sym typeface="Calibri"/>
            </a:endParaRPr>
          </a:p>
          <a:p>
            <a:pPr indent="0" lvl="0" marL="0" marR="0" rtl="0" algn="l">
              <a:lnSpc>
                <a:spcPct val="90000"/>
              </a:lnSpc>
              <a:spcBef>
                <a:spcPts val="1001"/>
              </a:spcBef>
              <a:spcAft>
                <a:spcPts val="0"/>
              </a:spcAft>
              <a:buClr>
                <a:srgbClr val="000000"/>
              </a:buClr>
              <a:buSzPts val="2800"/>
              <a:buFont typeface="Arial"/>
              <a:buNone/>
            </a:pPr>
            <a:r>
              <a:t/>
            </a:r>
            <a:endParaRPr i="0" sz="2800" u="none" cap="none" strike="noStrike">
              <a:solidFill>
                <a:srgbClr val="000000"/>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racle_16x9_2014_521">
  <a:themeElements>
    <a:clrScheme name="Antra Color Palette 2">
      <a:dk1>
        <a:srgbClr val="000000"/>
      </a:dk1>
      <a:lt1>
        <a:srgbClr val="FFFFFF"/>
      </a:lt1>
      <a:dk2>
        <a:srgbClr val="2F5897"/>
      </a:dk2>
      <a:lt2>
        <a:srgbClr val="E4E9EF"/>
      </a:lt2>
      <a:accent1>
        <a:srgbClr val="699A60"/>
      </a:accent1>
      <a:accent2>
        <a:srgbClr val="9C5252"/>
      </a:accent2>
      <a:accent3>
        <a:srgbClr val="E68422"/>
      </a:accent3>
      <a:accent4>
        <a:srgbClr val="846648"/>
      </a:accent4>
      <a:accent5>
        <a:srgbClr val="157EBD"/>
      </a:accent5>
      <a:accent6>
        <a:srgbClr val="189FEF"/>
      </a:accent6>
      <a:hlink>
        <a:srgbClr val="4D95CA"/>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