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4730FB-F855-4D5E-994F-EE04E9B49B22}">
  <a:tblStyle styleId="{2B4730FB-F855-4D5E-994F-EE04E9B49B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629254232_0_237: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2629254232_0_237: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27497a584b_0_59: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g127497a584b_0_59: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27497a584b_0_159: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0" name="Google Shape;250;g127497a584b_0_159: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7497a584b_0_114: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g127497a584b_0_114: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49: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49: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7497a584b_0_108: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8" name="Google Shape;268;g127497a584b_0_108: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0: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4" name="Google Shape;274;p50: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5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p51: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27497a584b_0_98: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g127497a584b_0_98: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27497a584b_0_152: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2" name="Google Shape;292;g127497a584b_0_152: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27497a584b_0_125: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g127497a584b_0_125: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6: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4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27497a584b_0_132: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4" name="Google Shape;304;g127497a584b_0_132: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27497a584b_0_139: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0" name="Google Shape;310;g127497a584b_0_139: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27497a584b_0_145: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6" name="Google Shape;316;g127497a584b_0_145: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27497a584b_0_103: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g127497a584b_0_103: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27497a584b_0_168: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8" name="Google Shape;328;g127497a584b_0_168: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27497a584b_0_174: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4" name="Google Shape;334;g127497a584b_0_174: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27497a584b_0_193: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g127497a584b_0_193: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27497a584b_0_180: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6" name="Google Shape;346;g127497a584b_0_180: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27497a584b_0_200: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2" name="Google Shape;352;g127497a584b_0_20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52: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8" name="Google Shape;358;p5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7497a584b_0_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g127497a584b_0_1: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27497a584b_0_9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4" name="Google Shape;364;g127497a584b_0_91: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54: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1" name="Google Shape;371;p54: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2629254232_0_243: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2629254232_0_243: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55: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4" name="Google Shape;384;p55: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27497a584b_0_217: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0" name="Google Shape;390;g127497a584b_0_217: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56: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6" name="Google Shape;396;p56: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57: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4" name="Google Shape;404;p57: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7497a584b_0_208: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2" name="Google Shape;412;g127497a584b_0_208: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8: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0" name="Google Shape;420;p58: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27497a584b_0_238: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6" name="Google Shape;426;g127497a584b_0_238: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7497a584b_0_10: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g127497a584b_0_10: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9: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2" name="Google Shape;432;p59: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27497a584b_0_245: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9" name="Google Shape;439;g127497a584b_0_245: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60: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7" name="Google Shape;447;p60: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27497a584b_0_257: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7" name="Google Shape;457;g127497a584b_0_257: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7497a584b_0_20: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g127497a584b_0_20: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7497a584b_0_66: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g127497a584b_0_66: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7497a584b_0_34: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g127497a584b_0_34: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48: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48: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7497a584b_0_77: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g127497a584b_0_77: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Oracle logo" type="blank">
  <p:cSld name="BLANK">
    <p:bg>
      <p:bgPr>
        <a:solidFill>
          <a:schemeClr val="lt1"/>
        </a:solidFill>
        <a:effectLst/>
      </p:bgPr>
    </p:bg>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3823125" y="2843829"/>
            <a:ext cx="4545752" cy="569548"/>
          </a:xfrm>
          <a:prstGeom prst="rect">
            <a:avLst/>
          </a:prstGeom>
          <a:noFill/>
          <a:ln>
            <a:noFill/>
          </a:ln>
        </p:spPr>
      </p:pic>
      <p:pic>
        <p:nvPicPr>
          <p:cNvPr id="15" name="Google Shape;15;p2" descr="Antra_Logo_72dpi_RGB_Tagline_XLarge.jpg"/>
          <p:cNvPicPr preferRelativeResize="0"/>
          <p:nvPr/>
        </p:nvPicPr>
        <p:blipFill rotWithShape="1">
          <a:blip r:embed="rId3">
            <a:alphaModFix/>
          </a:blip>
          <a:srcRect/>
          <a:stretch/>
        </p:blipFill>
        <p:spPr>
          <a:xfrm>
            <a:off x="1" y="1230949"/>
            <a:ext cx="12191998" cy="443139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nnouncement">
  <p:cSld name="Announcement">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531951" y="1905000"/>
            <a:ext cx="4802100" cy="16461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4800"/>
              <a:buFont typeface="Calibri"/>
              <a:buNone/>
              <a:defRPr sz="4800" b="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57" name="Google Shape;57;p11"/>
          <p:cNvSpPr txBox="1">
            <a:spLocks noGrp="1"/>
          </p:cNvSpPr>
          <p:nvPr>
            <p:ph type="body" idx="1"/>
          </p:nvPr>
        </p:nvSpPr>
        <p:spPr>
          <a:xfrm>
            <a:off x="531957" y="3657600"/>
            <a:ext cx="4802100" cy="16461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SzPts val="2400"/>
              <a:buNone/>
              <a:defRPr sz="2400" b="1"/>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sp>
        <p:nvSpPr>
          <p:cNvPr id="58" name="Google Shape;58;p11" descr="A photo of your product can be included here"/>
          <p:cNvSpPr>
            <a:spLocks noGrp="1"/>
          </p:cNvSpPr>
          <p:nvPr>
            <p:ph type="pic" idx="2"/>
          </p:nvPr>
        </p:nvSpPr>
        <p:spPr>
          <a:xfrm>
            <a:off x="5589912" y="533400"/>
            <a:ext cx="6069900" cy="5410500"/>
          </a:xfrm>
          <a:prstGeom prst="rect">
            <a:avLst/>
          </a:prstGeom>
          <a:no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9" name="Google Shape;59;p11"/>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60" name="Google Shape;60;p11"/>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mote Speaker Picture Slide">
  <p:cSld name="Remote Speaker Picture Slide">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63" name="Google Shape;63;p12"/>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64" name="Google Shape;64;p12"/>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12" descr="If presenting remotely, you can insert your photo here"/>
          <p:cNvSpPr>
            <a:spLocks noGrp="1"/>
          </p:cNvSpPr>
          <p:nvPr>
            <p:ph type="pic" idx="2"/>
          </p:nvPr>
        </p:nvSpPr>
        <p:spPr>
          <a:xfrm>
            <a:off x="2286601" y="1828800"/>
            <a:ext cx="3475500" cy="3841500"/>
          </a:xfrm>
          <a:prstGeom prst="rect">
            <a:avLst/>
          </a:prstGeom>
          <a:no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Google Shape;66;p12"/>
          <p:cNvSpPr txBox="1">
            <a:spLocks noGrp="1"/>
          </p:cNvSpPr>
          <p:nvPr>
            <p:ph type="body" idx="1"/>
          </p:nvPr>
        </p:nvSpPr>
        <p:spPr>
          <a:xfrm>
            <a:off x="6036618" y="1828799"/>
            <a:ext cx="5103600" cy="3840300"/>
          </a:xfrm>
          <a:prstGeom prst="rect">
            <a:avLst/>
          </a:prstGeom>
          <a:noFill/>
          <a:ln>
            <a:noFill/>
          </a:ln>
        </p:spPr>
        <p:txBody>
          <a:bodyPr spcFirstLastPara="1" wrap="square" lIns="0" tIns="0" rIns="0" bIns="0" anchor="ctr" anchorCtr="0">
            <a:noAutofit/>
          </a:bodyPr>
          <a:lstStyle>
            <a:lvl1pPr marL="457200" lvl="0" indent="-406400" algn="l" rtl="0">
              <a:lnSpc>
                <a:spcPct val="90000"/>
              </a:lnSpc>
              <a:spcBef>
                <a:spcPts val="0"/>
              </a:spcBef>
              <a:spcAft>
                <a:spcPts val="0"/>
              </a:spcAft>
              <a:buClr>
                <a:schemeClr val="lt1"/>
              </a:buClr>
              <a:buSzPts val="2800"/>
              <a:buChar char="•"/>
              <a:defRPr b="1"/>
            </a:lvl1pPr>
            <a:lvl2pPr marL="914400" lvl="1" indent="-381000" algn="l" rtl="0">
              <a:lnSpc>
                <a:spcPct val="90000"/>
              </a:lnSpc>
              <a:spcBef>
                <a:spcPts val="800"/>
              </a:spcBef>
              <a:spcAft>
                <a:spcPts val="0"/>
              </a:spcAft>
              <a:buClr>
                <a:schemeClr val="lt1"/>
              </a:buClr>
              <a:buSzPts val="2400"/>
              <a:buChar char="–"/>
              <a:defRPr/>
            </a:lvl2pPr>
            <a:lvl3pPr marL="1371600" lvl="2" indent="-349250" algn="l" rtl="0">
              <a:lnSpc>
                <a:spcPct val="90000"/>
              </a:lnSpc>
              <a:spcBef>
                <a:spcPts val="700"/>
              </a:spcBef>
              <a:spcAft>
                <a:spcPts val="0"/>
              </a:spcAft>
              <a:buSzPts val="1900"/>
              <a:buChar char="•"/>
              <a:defRPr/>
            </a:lvl3pPr>
            <a:lvl4pPr marL="1828800" lvl="3" indent="-349250" algn="l" rtl="0">
              <a:lnSpc>
                <a:spcPct val="90000"/>
              </a:lnSpc>
              <a:spcBef>
                <a:spcPts val="700"/>
              </a:spcBef>
              <a:spcAft>
                <a:spcPts val="0"/>
              </a:spcAft>
              <a:buSzPts val="1900"/>
              <a:buChar char="–"/>
              <a:defRPr/>
            </a:lvl4pPr>
            <a:lvl5pPr marL="2286000" lvl="4" indent="-349250" algn="l" rtl="0">
              <a:lnSpc>
                <a:spcPct val="90000"/>
              </a:lnSpc>
              <a:spcBef>
                <a:spcPts val="700"/>
              </a:spcBef>
              <a:spcAft>
                <a:spcPts val="0"/>
              </a:spcAft>
              <a:buSzPts val="1900"/>
              <a:buChar char="•"/>
              <a:defRPr/>
            </a:lvl5pPr>
            <a:lvl6pPr marL="2743200" lvl="5" indent="-349250" algn="l" rtl="0">
              <a:lnSpc>
                <a:spcPct val="90000"/>
              </a:lnSpc>
              <a:spcBef>
                <a:spcPts val="700"/>
              </a:spcBef>
              <a:spcAft>
                <a:spcPts val="0"/>
              </a:spcAft>
              <a:buSzPts val="1900"/>
              <a:buChar char="–"/>
              <a:defRPr/>
            </a:lvl6pPr>
            <a:lvl7pPr marL="3200400" lvl="6" indent="-349250" algn="l" rtl="0">
              <a:lnSpc>
                <a:spcPct val="90000"/>
              </a:lnSpc>
              <a:spcBef>
                <a:spcPts val="700"/>
              </a:spcBef>
              <a:spcAft>
                <a:spcPts val="0"/>
              </a:spcAft>
              <a:buSzPts val="1900"/>
              <a:buChar char="•"/>
              <a:defRPr/>
            </a:lvl7pPr>
            <a:lvl8pPr marL="3657600" lvl="7" indent="-349250" algn="l" rtl="0">
              <a:lnSpc>
                <a:spcPct val="90000"/>
              </a:lnSpc>
              <a:spcBef>
                <a:spcPts val="700"/>
              </a:spcBef>
              <a:spcAft>
                <a:spcPts val="0"/>
              </a:spcAft>
              <a:buSzPts val="1900"/>
              <a:buChar char="–"/>
              <a:defRPr/>
            </a:lvl8pPr>
            <a:lvl9pPr marL="4114800" lvl="8" indent="-349250" algn="l" rtl="0">
              <a:lnSpc>
                <a:spcPct val="90000"/>
              </a:lnSpc>
              <a:spcBef>
                <a:spcPts val="700"/>
              </a:spcBef>
              <a:spcAft>
                <a:spcPts val="0"/>
              </a:spcAft>
              <a:buSzPts val="19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Logo">
  <p:cSld name="Quote with Logo">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99646" y="1905000"/>
            <a:ext cx="8458800" cy="22095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dk1"/>
              </a:buClr>
              <a:buSzPts val="4000"/>
              <a:buFont typeface="Calibri"/>
              <a:buNone/>
              <a:defRPr sz="4000" b="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69" name="Google Shape;69;p13"/>
          <p:cNvSpPr txBox="1">
            <a:spLocks noGrp="1"/>
          </p:cNvSpPr>
          <p:nvPr>
            <p:ph type="body" idx="1"/>
          </p:nvPr>
        </p:nvSpPr>
        <p:spPr>
          <a:xfrm>
            <a:off x="3504524" y="4191000"/>
            <a:ext cx="8154000" cy="7620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0"/>
              </a:spcBef>
              <a:spcAft>
                <a:spcPts val="0"/>
              </a:spcAft>
              <a:buClr>
                <a:schemeClr val="dk1"/>
              </a:buClr>
              <a:buSzPts val="2400"/>
              <a:buFont typeface="Arial"/>
              <a:buChar char="–"/>
              <a:defRPr sz="24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sp>
        <p:nvSpPr>
          <p:cNvPr id="70" name="Google Shape;70;p13"/>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71" name="Google Shape;71;p13"/>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Picture">
  <p:cSld name="Quote with Picture">
    <p:spTree>
      <p:nvGrpSpPr>
        <p:cNvPr id="1" name="Shape 72"/>
        <p:cNvGrpSpPr/>
        <p:nvPr/>
      </p:nvGrpSpPr>
      <p:grpSpPr>
        <a:xfrm>
          <a:off x="0" y="0"/>
          <a:ext cx="0" cy="0"/>
          <a:chOff x="0" y="0"/>
          <a:chExt cx="0" cy="0"/>
        </a:xfrm>
      </p:grpSpPr>
      <p:sp>
        <p:nvSpPr>
          <p:cNvPr id="73" name="Google Shape;73;p14" descr="Customer photo can be included here"/>
          <p:cNvSpPr>
            <a:spLocks noGrp="1"/>
          </p:cNvSpPr>
          <p:nvPr>
            <p:ph type="pic" idx="2"/>
          </p:nvPr>
        </p:nvSpPr>
        <p:spPr>
          <a:xfrm>
            <a:off x="531954" y="1905000"/>
            <a:ext cx="2195100" cy="3072300"/>
          </a:xfrm>
          <a:prstGeom prst="rect">
            <a:avLst/>
          </a:prstGeom>
          <a:noFill/>
          <a:ln>
            <a:noFill/>
          </a:ln>
        </p:spPr>
        <p:txBody>
          <a:bodyPr spcFirstLastPara="1" wrap="square" lIns="0" tIns="91425" rIns="0" bIns="0" anchor="t" anchorCtr="0">
            <a:noAutofit/>
          </a:bodyPr>
          <a:lstStyle>
            <a:lvl1pPr marR="0" lvl="0" algn="ctr" rtl="0">
              <a:lnSpc>
                <a:spcPct val="90000"/>
              </a:lnSpc>
              <a:spcBef>
                <a:spcPts val="0"/>
              </a:spcBef>
              <a:spcAft>
                <a:spcPts val="0"/>
              </a:spcAft>
              <a:buClr>
                <a:srgbClr val="666666"/>
              </a:buClr>
              <a:buSzPts val="1900"/>
              <a:buFont typeface="Arial"/>
              <a:buNone/>
              <a:defRPr sz="19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1900"/>
              <a:buFont typeface="Arial"/>
              <a:buChar char="–"/>
              <a:defRPr sz="19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74" name="Google Shape;74;p14"/>
          <p:cNvSpPr txBox="1">
            <a:spLocks noGrp="1"/>
          </p:cNvSpPr>
          <p:nvPr>
            <p:ph type="title"/>
          </p:nvPr>
        </p:nvSpPr>
        <p:spPr>
          <a:xfrm>
            <a:off x="3199646" y="1905000"/>
            <a:ext cx="8458800" cy="22095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dk1"/>
              </a:buClr>
              <a:buSzPts val="4000"/>
              <a:buFont typeface="Calibri"/>
              <a:buNone/>
              <a:defRPr sz="4000" b="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75" name="Google Shape;75;p14"/>
          <p:cNvSpPr txBox="1">
            <a:spLocks noGrp="1"/>
          </p:cNvSpPr>
          <p:nvPr>
            <p:ph type="body" idx="1"/>
          </p:nvPr>
        </p:nvSpPr>
        <p:spPr>
          <a:xfrm>
            <a:off x="3504524" y="4191000"/>
            <a:ext cx="8154000" cy="7620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0"/>
              </a:spcBef>
              <a:spcAft>
                <a:spcPts val="0"/>
              </a:spcAft>
              <a:buClr>
                <a:schemeClr val="dk1"/>
              </a:buClr>
              <a:buSzPts val="2400"/>
              <a:buFont typeface="Arial"/>
              <a:buChar char="–"/>
              <a:defRPr sz="24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sp>
        <p:nvSpPr>
          <p:cNvPr id="76" name="Google Shape;76;p14"/>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77" name="Google Shape;77;p14"/>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0" name="Google Shape;80;p15"/>
          <p:cNvSpPr txBox="1">
            <a:spLocks noGrp="1"/>
          </p:cNvSpPr>
          <p:nvPr>
            <p:ph type="body" idx="1"/>
          </p:nvPr>
        </p:nvSpPr>
        <p:spPr>
          <a:xfrm>
            <a:off x="531952" y="1524001"/>
            <a:ext cx="5411700" cy="4419600"/>
          </a:xfrm>
          <a:prstGeom prst="rect">
            <a:avLst/>
          </a:prstGeom>
          <a:noFill/>
          <a:ln>
            <a:noFill/>
          </a:ln>
        </p:spPr>
        <p:txBody>
          <a:bodyPr spcFirstLastPara="1" wrap="square" lIns="0" tIns="0" rIns="0" bIns="0" anchor="t" anchorCtr="0">
            <a:noAutofit/>
          </a:bodyPr>
          <a:lstStyle>
            <a:lvl1pPr marL="457200" lvl="0" indent="-406400" algn="l" rtl="0">
              <a:lnSpc>
                <a:spcPct val="90000"/>
              </a:lnSpc>
              <a:spcBef>
                <a:spcPts val="1200"/>
              </a:spcBef>
              <a:spcAft>
                <a:spcPts val="0"/>
              </a:spcAft>
              <a:buSzPts val="2800"/>
              <a:buChar char="•"/>
              <a:defRPr sz="2800"/>
            </a:lvl1pPr>
            <a:lvl2pPr marL="914400" lvl="1" indent="-381000" algn="l" rtl="0">
              <a:lnSpc>
                <a:spcPct val="90000"/>
              </a:lnSpc>
              <a:spcBef>
                <a:spcPts val="800"/>
              </a:spcBef>
              <a:spcAft>
                <a:spcPts val="0"/>
              </a:spcAft>
              <a:buSzPts val="2400"/>
              <a:buChar char="–"/>
              <a:defRPr sz="2400"/>
            </a:lvl2pPr>
            <a:lvl3pPr marL="1371600" lvl="2" indent="-355600" algn="l" rtl="0">
              <a:lnSpc>
                <a:spcPct val="90000"/>
              </a:lnSpc>
              <a:spcBef>
                <a:spcPts val="700"/>
              </a:spcBef>
              <a:spcAft>
                <a:spcPts val="0"/>
              </a:spcAft>
              <a:buSzPts val="2000"/>
              <a:buChar char="•"/>
              <a:defRPr sz="2000"/>
            </a:lvl3pPr>
            <a:lvl4pPr marL="1828800" lvl="3" indent="-349250" algn="l" rtl="0">
              <a:lnSpc>
                <a:spcPct val="90000"/>
              </a:lnSpc>
              <a:spcBef>
                <a:spcPts val="700"/>
              </a:spcBef>
              <a:spcAft>
                <a:spcPts val="0"/>
              </a:spcAft>
              <a:buSzPts val="1900"/>
              <a:buChar char="–"/>
              <a:defRPr sz="1900"/>
            </a:lvl4pPr>
            <a:lvl5pPr marL="2286000" lvl="4" indent="-330200" algn="l" rtl="0">
              <a:lnSpc>
                <a:spcPct val="90000"/>
              </a:lnSpc>
              <a:spcBef>
                <a:spcPts val="700"/>
              </a:spcBef>
              <a:spcAft>
                <a:spcPts val="0"/>
              </a:spcAft>
              <a:buSzPts val="1600"/>
              <a:buChar char="•"/>
              <a:defRPr sz="1600"/>
            </a:lvl5pPr>
            <a:lvl6pPr marL="2743200" lvl="5" indent="-330200" algn="l" rtl="0">
              <a:lnSpc>
                <a:spcPct val="90000"/>
              </a:lnSpc>
              <a:spcBef>
                <a:spcPts val="700"/>
              </a:spcBef>
              <a:spcAft>
                <a:spcPts val="0"/>
              </a:spcAft>
              <a:buSzPts val="1600"/>
              <a:buChar char="–"/>
              <a:defRPr sz="1600"/>
            </a:lvl6pPr>
            <a:lvl7pPr marL="3200400" lvl="6" indent="-330200" algn="l" rtl="0">
              <a:lnSpc>
                <a:spcPct val="90000"/>
              </a:lnSpc>
              <a:spcBef>
                <a:spcPts val="700"/>
              </a:spcBef>
              <a:spcAft>
                <a:spcPts val="0"/>
              </a:spcAft>
              <a:buSzPts val="1600"/>
              <a:buChar char="•"/>
              <a:defRPr sz="1600"/>
            </a:lvl7pPr>
            <a:lvl8pPr marL="3657600" lvl="7" indent="-330200" algn="l" rtl="0">
              <a:lnSpc>
                <a:spcPct val="90000"/>
              </a:lnSpc>
              <a:spcBef>
                <a:spcPts val="700"/>
              </a:spcBef>
              <a:spcAft>
                <a:spcPts val="0"/>
              </a:spcAft>
              <a:buSzPts val="1600"/>
              <a:buChar char="–"/>
              <a:defRPr sz="1600"/>
            </a:lvl8pPr>
            <a:lvl9pPr marL="4114800" lvl="8" indent="-330200" algn="l" rtl="0">
              <a:lnSpc>
                <a:spcPct val="90000"/>
              </a:lnSpc>
              <a:spcBef>
                <a:spcPts val="700"/>
              </a:spcBef>
              <a:spcAft>
                <a:spcPts val="0"/>
              </a:spcAft>
              <a:buSzPts val="1600"/>
              <a:buChar char="•"/>
              <a:defRPr sz="1600"/>
            </a:lvl9pPr>
          </a:lstStyle>
          <a:p>
            <a:endParaRPr/>
          </a:p>
        </p:txBody>
      </p:sp>
      <p:cxnSp>
        <p:nvCxnSpPr>
          <p:cNvPr id="81" name="Google Shape;81;p15"/>
          <p:cNvCxnSpPr/>
          <p:nvPr/>
        </p:nvCxnSpPr>
        <p:spPr>
          <a:xfrm>
            <a:off x="6096001"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82" name="Google Shape;82;p15"/>
          <p:cNvSpPr txBox="1">
            <a:spLocks noGrp="1"/>
          </p:cNvSpPr>
          <p:nvPr>
            <p:ph type="body" idx="2"/>
          </p:nvPr>
        </p:nvSpPr>
        <p:spPr>
          <a:xfrm>
            <a:off x="6248448" y="1524001"/>
            <a:ext cx="5411700" cy="4419600"/>
          </a:xfrm>
          <a:prstGeom prst="rect">
            <a:avLst/>
          </a:prstGeom>
          <a:noFill/>
          <a:ln>
            <a:noFill/>
          </a:ln>
        </p:spPr>
        <p:txBody>
          <a:bodyPr spcFirstLastPara="1" wrap="square" lIns="0" tIns="0" rIns="0" bIns="0" anchor="t" anchorCtr="0">
            <a:noAutofit/>
          </a:bodyPr>
          <a:lstStyle>
            <a:lvl1pPr marL="457200" lvl="0" indent="-406400" algn="l" rtl="0">
              <a:lnSpc>
                <a:spcPct val="90000"/>
              </a:lnSpc>
              <a:spcBef>
                <a:spcPts val="1200"/>
              </a:spcBef>
              <a:spcAft>
                <a:spcPts val="0"/>
              </a:spcAft>
              <a:buSzPts val="2800"/>
              <a:buChar char="•"/>
              <a:defRPr sz="2800"/>
            </a:lvl1pPr>
            <a:lvl2pPr marL="914400" lvl="1" indent="-381000" algn="l" rtl="0">
              <a:lnSpc>
                <a:spcPct val="90000"/>
              </a:lnSpc>
              <a:spcBef>
                <a:spcPts val="800"/>
              </a:spcBef>
              <a:spcAft>
                <a:spcPts val="0"/>
              </a:spcAft>
              <a:buSzPts val="2400"/>
              <a:buChar char="–"/>
              <a:defRPr sz="2400"/>
            </a:lvl2pPr>
            <a:lvl3pPr marL="1371600" lvl="2" indent="-355600" algn="l" rtl="0">
              <a:lnSpc>
                <a:spcPct val="90000"/>
              </a:lnSpc>
              <a:spcBef>
                <a:spcPts val="700"/>
              </a:spcBef>
              <a:spcAft>
                <a:spcPts val="0"/>
              </a:spcAft>
              <a:buSzPts val="2000"/>
              <a:buChar char="•"/>
              <a:defRPr sz="2000"/>
            </a:lvl3pPr>
            <a:lvl4pPr marL="1828800" lvl="3" indent="-349250" algn="l" rtl="0">
              <a:lnSpc>
                <a:spcPct val="90000"/>
              </a:lnSpc>
              <a:spcBef>
                <a:spcPts val="700"/>
              </a:spcBef>
              <a:spcAft>
                <a:spcPts val="0"/>
              </a:spcAft>
              <a:buSzPts val="1900"/>
              <a:buChar char="–"/>
              <a:defRPr sz="1900"/>
            </a:lvl4pPr>
            <a:lvl5pPr marL="2286000" lvl="4" indent="-330200" algn="l" rtl="0">
              <a:lnSpc>
                <a:spcPct val="90000"/>
              </a:lnSpc>
              <a:spcBef>
                <a:spcPts val="700"/>
              </a:spcBef>
              <a:spcAft>
                <a:spcPts val="0"/>
              </a:spcAft>
              <a:buSzPts val="1600"/>
              <a:buChar char="•"/>
              <a:defRPr sz="1600"/>
            </a:lvl5pPr>
            <a:lvl6pPr marL="2743200" lvl="5" indent="-330200" algn="l" rtl="0">
              <a:lnSpc>
                <a:spcPct val="90000"/>
              </a:lnSpc>
              <a:spcBef>
                <a:spcPts val="700"/>
              </a:spcBef>
              <a:spcAft>
                <a:spcPts val="0"/>
              </a:spcAft>
              <a:buSzPts val="1600"/>
              <a:buChar char="–"/>
              <a:defRPr sz="1600"/>
            </a:lvl6pPr>
            <a:lvl7pPr marL="3200400" lvl="6" indent="-330200" algn="l" rtl="0">
              <a:lnSpc>
                <a:spcPct val="90000"/>
              </a:lnSpc>
              <a:spcBef>
                <a:spcPts val="700"/>
              </a:spcBef>
              <a:spcAft>
                <a:spcPts val="0"/>
              </a:spcAft>
              <a:buSzPts val="1600"/>
              <a:buChar char="•"/>
              <a:defRPr sz="1600"/>
            </a:lvl7pPr>
            <a:lvl8pPr marL="3657600" lvl="7" indent="-330200" algn="l" rtl="0">
              <a:lnSpc>
                <a:spcPct val="90000"/>
              </a:lnSpc>
              <a:spcBef>
                <a:spcPts val="700"/>
              </a:spcBef>
              <a:spcAft>
                <a:spcPts val="0"/>
              </a:spcAft>
              <a:buSzPts val="1600"/>
              <a:buChar char="–"/>
              <a:defRPr sz="1600"/>
            </a:lvl8pPr>
            <a:lvl9pPr marL="4114800" lvl="8" indent="-330200" algn="l" rtl="0">
              <a:lnSpc>
                <a:spcPct val="90000"/>
              </a:lnSpc>
              <a:spcBef>
                <a:spcPts val="700"/>
              </a:spcBef>
              <a:spcAft>
                <a:spcPts val="0"/>
              </a:spcAft>
              <a:buSzPts val="1600"/>
              <a:buChar char="•"/>
              <a:defRPr sz="1600"/>
            </a:lvl9pPr>
          </a:lstStyle>
          <a:p>
            <a:endParaRPr/>
          </a:p>
        </p:txBody>
      </p:sp>
      <p:sp>
        <p:nvSpPr>
          <p:cNvPr id="83" name="Google Shape;83;p15"/>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84" name="Google Shape;84;p15"/>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7" name="Google Shape;87;p16"/>
          <p:cNvSpPr txBox="1">
            <a:spLocks noGrp="1"/>
          </p:cNvSpPr>
          <p:nvPr>
            <p:ph type="body" idx="1"/>
          </p:nvPr>
        </p:nvSpPr>
        <p:spPr>
          <a:xfrm>
            <a:off x="531959" y="1524001"/>
            <a:ext cx="3475500" cy="44196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SzPts val="2400"/>
              <a:buChar char="•"/>
              <a:defRPr sz="2400"/>
            </a:lvl1pPr>
            <a:lvl2pPr marL="914400" lvl="1" indent="-355600" algn="l" rtl="0">
              <a:lnSpc>
                <a:spcPct val="90000"/>
              </a:lnSpc>
              <a:spcBef>
                <a:spcPts val="800"/>
              </a:spcBef>
              <a:spcAft>
                <a:spcPts val="0"/>
              </a:spcAft>
              <a:buSzPts val="2000"/>
              <a:buChar char="–"/>
              <a:defRPr sz="2000"/>
            </a:lvl2pPr>
            <a:lvl3pPr marL="1371600" lvl="2" indent="-349250" algn="l" rtl="0">
              <a:lnSpc>
                <a:spcPct val="90000"/>
              </a:lnSpc>
              <a:spcBef>
                <a:spcPts val="700"/>
              </a:spcBef>
              <a:spcAft>
                <a:spcPts val="0"/>
              </a:spcAft>
              <a:buSzPts val="1900"/>
              <a:buChar char="•"/>
              <a:defRPr sz="1900"/>
            </a:lvl3pPr>
            <a:lvl4pPr marL="1828800" lvl="3" indent="-330200" algn="l" rtl="0">
              <a:lnSpc>
                <a:spcPct val="90000"/>
              </a:lnSpc>
              <a:spcBef>
                <a:spcPts val="700"/>
              </a:spcBef>
              <a:spcAft>
                <a:spcPts val="0"/>
              </a:spcAft>
              <a:buSzPts val="1600"/>
              <a:buChar char="–"/>
              <a:defRPr sz="1600"/>
            </a:lvl4pPr>
            <a:lvl5pPr marL="2286000" lvl="4" indent="-323850" algn="l" rtl="0">
              <a:lnSpc>
                <a:spcPct val="90000"/>
              </a:lnSpc>
              <a:spcBef>
                <a:spcPts val="700"/>
              </a:spcBef>
              <a:spcAft>
                <a:spcPts val="0"/>
              </a:spcAft>
              <a:buSzPts val="1500"/>
              <a:buChar char="•"/>
              <a:defRPr sz="1500"/>
            </a:lvl5pPr>
            <a:lvl6pPr marL="2743200" lvl="5" indent="-323850" algn="l" rtl="0">
              <a:lnSpc>
                <a:spcPct val="90000"/>
              </a:lnSpc>
              <a:spcBef>
                <a:spcPts val="700"/>
              </a:spcBef>
              <a:spcAft>
                <a:spcPts val="0"/>
              </a:spcAft>
              <a:buSzPts val="1500"/>
              <a:buChar char="–"/>
              <a:defRPr sz="1500"/>
            </a:lvl6pPr>
            <a:lvl7pPr marL="3200400" lvl="6" indent="-323850" algn="l" rtl="0">
              <a:lnSpc>
                <a:spcPct val="90000"/>
              </a:lnSpc>
              <a:spcBef>
                <a:spcPts val="700"/>
              </a:spcBef>
              <a:spcAft>
                <a:spcPts val="0"/>
              </a:spcAft>
              <a:buSzPts val="1500"/>
              <a:buChar char="•"/>
              <a:defRPr sz="1500"/>
            </a:lvl7pPr>
            <a:lvl8pPr marL="3657600" lvl="7" indent="-323850" algn="l" rtl="0">
              <a:lnSpc>
                <a:spcPct val="90000"/>
              </a:lnSpc>
              <a:spcBef>
                <a:spcPts val="700"/>
              </a:spcBef>
              <a:spcAft>
                <a:spcPts val="0"/>
              </a:spcAft>
              <a:buSzPts val="1500"/>
              <a:buChar char="–"/>
              <a:defRPr sz="1500"/>
            </a:lvl8pPr>
            <a:lvl9pPr marL="4114800" lvl="8" indent="-323850" algn="l" rtl="0">
              <a:lnSpc>
                <a:spcPct val="90000"/>
              </a:lnSpc>
              <a:spcBef>
                <a:spcPts val="700"/>
              </a:spcBef>
              <a:spcAft>
                <a:spcPts val="0"/>
              </a:spcAft>
              <a:buSzPts val="1500"/>
              <a:buChar char="•"/>
              <a:defRPr sz="1500"/>
            </a:lvl9pPr>
          </a:lstStyle>
          <a:p>
            <a:endParaRPr/>
          </a:p>
        </p:txBody>
      </p:sp>
      <p:cxnSp>
        <p:nvCxnSpPr>
          <p:cNvPr id="88" name="Google Shape;88;p16"/>
          <p:cNvCxnSpPr/>
          <p:nvPr/>
        </p:nvCxnSpPr>
        <p:spPr>
          <a:xfrm>
            <a:off x="4190502"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89" name="Google Shape;89;p16"/>
          <p:cNvSpPr txBox="1">
            <a:spLocks noGrp="1"/>
          </p:cNvSpPr>
          <p:nvPr>
            <p:ph type="body" idx="2"/>
          </p:nvPr>
        </p:nvSpPr>
        <p:spPr>
          <a:xfrm>
            <a:off x="4358193" y="1524001"/>
            <a:ext cx="3475500" cy="44196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SzPts val="2400"/>
              <a:buChar char="•"/>
              <a:defRPr sz="2400"/>
            </a:lvl1pPr>
            <a:lvl2pPr marL="914400" lvl="1" indent="-355600" algn="l" rtl="0">
              <a:lnSpc>
                <a:spcPct val="90000"/>
              </a:lnSpc>
              <a:spcBef>
                <a:spcPts val="800"/>
              </a:spcBef>
              <a:spcAft>
                <a:spcPts val="0"/>
              </a:spcAft>
              <a:buSzPts val="2000"/>
              <a:buChar char="–"/>
              <a:defRPr sz="2000"/>
            </a:lvl2pPr>
            <a:lvl3pPr marL="1371600" lvl="2" indent="-349250" algn="l" rtl="0">
              <a:lnSpc>
                <a:spcPct val="90000"/>
              </a:lnSpc>
              <a:spcBef>
                <a:spcPts val="700"/>
              </a:spcBef>
              <a:spcAft>
                <a:spcPts val="0"/>
              </a:spcAft>
              <a:buSzPts val="1900"/>
              <a:buChar char="•"/>
              <a:defRPr sz="1900"/>
            </a:lvl3pPr>
            <a:lvl4pPr marL="1828800" lvl="3" indent="-330200" algn="l" rtl="0">
              <a:lnSpc>
                <a:spcPct val="90000"/>
              </a:lnSpc>
              <a:spcBef>
                <a:spcPts val="700"/>
              </a:spcBef>
              <a:spcAft>
                <a:spcPts val="0"/>
              </a:spcAft>
              <a:buSzPts val="1600"/>
              <a:buChar char="–"/>
              <a:defRPr sz="1600"/>
            </a:lvl4pPr>
            <a:lvl5pPr marL="2286000" lvl="4" indent="-323850" algn="l" rtl="0">
              <a:lnSpc>
                <a:spcPct val="90000"/>
              </a:lnSpc>
              <a:spcBef>
                <a:spcPts val="700"/>
              </a:spcBef>
              <a:spcAft>
                <a:spcPts val="0"/>
              </a:spcAft>
              <a:buSzPts val="1500"/>
              <a:buChar char="•"/>
              <a:defRPr sz="1500"/>
            </a:lvl5pPr>
            <a:lvl6pPr marL="2743200" lvl="5" indent="-323850" algn="l" rtl="0">
              <a:lnSpc>
                <a:spcPct val="90000"/>
              </a:lnSpc>
              <a:spcBef>
                <a:spcPts val="700"/>
              </a:spcBef>
              <a:spcAft>
                <a:spcPts val="0"/>
              </a:spcAft>
              <a:buSzPts val="1500"/>
              <a:buChar char="–"/>
              <a:defRPr sz="1500"/>
            </a:lvl6pPr>
            <a:lvl7pPr marL="3200400" lvl="6" indent="-323850" algn="l" rtl="0">
              <a:lnSpc>
                <a:spcPct val="90000"/>
              </a:lnSpc>
              <a:spcBef>
                <a:spcPts val="700"/>
              </a:spcBef>
              <a:spcAft>
                <a:spcPts val="0"/>
              </a:spcAft>
              <a:buSzPts val="1500"/>
              <a:buChar char="•"/>
              <a:defRPr sz="1500"/>
            </a:lvl7pPr>
            <a:lvl8pPr marL="3657600" lvl="7" indent="-323850" algn="l" rtl="0">
              <a:lnSpc>
                <a:spcPct val="90000"/>
              </a:lnSpc>
              <a:spcBef>
                <a:spcPts val="700"/>
              </a:spcBef>
              <a:spcAft>
                <a:spcPts val="0"/>
              </a:spcAft>
              <a:buSzPts val="1500"/>
              <a:buChar char="–"/>
              <a:defRPr sz="1500"/>
            </a:lvl8pPr>
            <a:lvl9pPr marL="4114800" lvl="8" indent="-323850" algn="l" rtl="0">
              <a:lnSpc>
                <a:spcPct val="90000"/>
              </a:lnSpc>
              <a:spcBef>
                <a:spcPts val="700"/>
              </a:spcBef>
              <a:spcAft>
                <a:spcPts val="0"/>
              </a:spcAft>
              <a:buSzPts val="1500"/>
              <a:buChar char="•"/>
              <a:defRPr sz="1500"/>
            </a:lvl9pPr>
          </a:lstStyle>
          <a:p>
            <a:endParaRPr/>
          </a:p>
        </p:txBody>
      </p:sp>
      <p:cxnSp>
        <p:nvCxnSpPr>
          <p:cNvPr id="90" name="Google Shape;90;p16"/>
          <p:cNvCxnSpPr/>
          <p:nvPr/>
        </p:nvCxnSpPr>
        <p:spPr>
          <a:xfrm>
            <a:off x="8001496"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91" name="Google Shape;91;p16"/>
          <p:cNvSpPr txBox="1">
            <a:spLocks noGrp="1"/>
          </p:cNvSpPr>
          <p:nvPr>
            <p:ph type="body" idx="3"/>
          </p:nvPr>
        </p:nvSpPr>
        <p:spPr>
          <a:xfrm>
            <a:off x="8184428" y="1524001"/>
            <a:ext cx="3475500" cy="44196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SzPts val="2400"/>
              <a:buChar char="•"/>
              <a:defRPr sz="2400"/>
            </a:lvl1pPr>
            <a:lvl2pPr marL="914400" lvl="1" indent="-355600" algn="l" rtl="0">
              <a:lnSpc>
                <a:spcPct val="90000"/>
              </a:lnSpc>
              <a:spcBef>
                <a:spcPts val="800"/>
              </a:spcBef>
              <a:spcAft>
                <a:spcPts val="0"/>
              </a:spcAft>
              <a:buSzPts val="2000"/>
              <a:buChar char="–"/>
              <a:defRPr sz="2000"/>
            </a:lvl2pPr>
            <a:lvl3pPr marL="1371600" lvl="2" indent="-349250" algn="l" rtl="0">
              <a:lnSpc>
                <a:spcPct val="90000"/>
              </a:lnSpc>
              <a:spcBef>
                <a:spcPts val="700"/>
              </a:spcBef>
              <a:spcAft>
                <a:spcPts val="0"/>
              </a:spcAft>
              <a:buSzPts val="1900"/>
              <a:buChar char="•"/>
              <a:defRPr sz="1900"/>
            </a:lvl3pPr>
            <a:lvl4pPr marL="1828800" lvl="3" indent="-330200" algn="l" rtl="0">
              <a:lnSpc>
                <a:spcPct val="90000"/>
              </a:lnSpc>
              <a:spcBef>
                <a:spcPts val="700"/>
              </a:spcBef>
              <a:spcAft>
                <a:spcPts val="0"/>
              </a:spcAft>
              <a:buSzPts val="1600"/>
              <a:buChar char="–"/>
              <a:defRPr sz="1600"/>
            </a:lvl4pPr>
            <a:lvl5pPr marL="2286000" lvl="4" indent="-323850" algn="l" rtl="0">
              <a:lnSpc>
                <a:spcPct val="90000"/>
              </a:lnSpc>
              <a:spcBef>
                <a:spcPts val="700"/>
              </a:spcBef>
              <a:spcAft>
                <a:spcPts val="0"/>
              </a:spcAft>
              <a:buSzPts val="1500"/>
              <a:buChar char="•"/>
              <a:defRPr sz="1500"/>
            </a:lvl5pPr>
            <a:lvl6pPr marL="2743200" lvl="5" indent="-323850" algn="l" rtl="0">
              <a:lnSpc>
                <a:spcPct val="90000"/>
              </a:lnSpc>
              <a:spcBef>
                <a:spcPts val="700"/>
              </a:spcBef>
              <a:spcAft>
                <a:spcPts val="0"/>
              </a:spcAft>
              <a:buSzPts val="1500"/>
              <a:buChar char="–"/>
              <a:defRPr sz="1500"/>
            </a:lvl6pPr>
            <a:lvl7pPr marL="3200400" lvl="6" indent="-323850" algn="l" rtl="0">
              <a:lnSpc>
                <a:spcPct val="90000"/>
              </a:lnSpc>
              <a:spcBef>
                <a:spcPts val="700"/>
              </a:spcBef>
              <a:spcAft>
                <a:spcPts val="0"/>
              </a:spcAft>
              <a:buSzPts val="1500"/>
              <a:buChar char="•"/>
              <a:defRPr sz="1500"/>
            </a:lvl7pPr>
            <a:lvl8pPr marL="3657600" lvl="7" indent="-323850" algn="l" rtl="0">
              <a:lnSpc>
                <a:spcPct val="90000"/>
              </a:lnSpc>
              <a:spcBef>
                <a:spcPts val="700"/>
              </a:spcBef>
              <a:spcAft>
                <a:spcPts val="0"/>
              </a:spcAft>
              <a:buSzPts val="1500"/>
              <a:buChar char="–"/>
              <a:defRPr sz="1500"/>
            </a:lvl8pPr>
            <a:lvl9pPr marL="4114800" lvl="8" indent="-323850" algn="l" rtl="0">
              <a:lnSpc>
                <a:spcPct val="90000"/>
              </a:lnSpc>
              <a:spcBef>
                <a:spcPts val="700"/>
              </a:spcBef>
              <a:spcAft>
                <a:spcPts val="0"/>
              </a:spcAft>
              <a:buSzPts val="1500"/>
              <a:buChar char="•"/>
              <a:defRPr sz="1500"/>
            </a:lvl9pPr>
          </a:lstStyle>
          <a:p>
            <a:endParaRPr/>
          </a:p>
        </p:txBody>
      </p:sp>
      <p:sp>
        <p:nvSpPr>
          <p:cNvPr id="92" name="Google Shape;92;p16"/>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93" name="Google Shape;93;p16"/>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94"/>
        <p:cNvGrpSpPr/>
        <p:nvPr/>
      </p:nvGrpSpPr>
      <p:grpSpPr>
        <a:xfrm>
          <a:off x="0" y="0"/>
          <a:ext cx="0" cy="0"/>
          <a:chOff x="0" y="0"/>
          <a:chExt cx="0" cy="0"/>
        </a:xfrm>
      </p:grpSpPr>
      <p:sp>
        <p:nvSpPr>
          <p:cNvPr id="95" name="Google Shape;95;p17"/>
          <p:cNvSpPr txBox="1">
            <a:spLocks noGrp="1"/>
          </p:cNvSpPr>
          <p:nvPr>
            <p:ph type="body" idx="1"/>
          </p:nvPr>
        </p:nvSpPr>
        <p:spPr>
          <a:xfrm>
            <a:off x="531952" y="1524006"/>
            <a:ext cx="5411700" cy="21336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SzPts val="2400"/>
              <a:buChar char="•"/>
              <a:defRPr sz="2400"/>
            </a:lvl1pPr>
            <a:lvl2pPr marL="914400" lvl="1" indent="-355600" algn="l" rtl="0">
              <a:lnSpc>
                <a:spcPct val="90000"/>
              </a:lnSpc>
              <a:spcBef>
                <a:spcPts val="800"/>
              </a:spcBef>
              <a:spcAft>
                <a:spcPts val="0"/>
              </a:spcAft>
              <a:buSzPts val="2000"/>
              <a:buChar char="–"/>
              <a:defRPr sz="2000"/>
            </a:lvl2pPr>
            <a:lvl3pPr marL="1371600" lvl="2" indent="-349250" algn="l" rtl="0">
              <a:lnSpc>
                <a:spcPct val="90000"/>
              </a:lnSpc>
              <a:spcBef>
                <a:spcPts val="700"/>
              </a:spcBef>
              <a:spcAft>
                <a:spcPts val="0"/>
              </a:spcAft>
              <a:buSzPts val="1900"/>
              <a:buChar char="•"/>
              <a:defRPr sz="1900"/>
            </a:lvl3pPr>
            <a:lvl4pPr marL="1828800" lvl="3" indent="-330200" algn="l" rtl="0">
              <a:lnSpc>
                <a:spcPct val="90000"/>
              </a:lnSpc>
              <a:spcBef>
                <a:spcPts val="700"/>
              </a:spcBef>
              <a:spcAft>
                <a:spcPts val="0"/>
              </a:spcAft>
              <a:buSzPts val="1600"/>
              <a:buChar char="–"/>
              <a:defRPr sz="1600"/>
            </a:lvl4pPr>
            <a:lvl5pPr marL="2286000" lvl="4" indent="-323850" algn="l" rtl="0">
              <a:lnSpc>
                <a:spcPct val="90000"/>
              </a:lnSpc>
              <a:spcBef>
                <a:spcPts val="700"/>
              </a:spcBef>
              <a:spcAft>
                <a:spcPts val="0"/>
              </a:spcAft>
              <a:buSzPts val="1500"/>
              <a:buChar char="•"/>
              <a:defRPr sz="1500"/>
            </a:lvl5pPr>
            <a:lvl6pPr marL="2743200" lvl="5" indent="-323850" algn="l" rtl="0">
              <a:lnSpc>
                <a:spcPct val="90000"/>
              </a:lnSpc>
              <a:spcBef>
                <a:spcPts val="700"/>
              </a:spcBef>
              <a:spcAft>
                <a:spcPts val="0"/>
              </a:spcAft>
              <a:buSzPts val="1500"/>
              <a:buChar char="–"/>
              <a:defRPr sz="1500"/>
            </a:lvl6pPr>
            <a:lvl7pPr marL="3200400" lvl="6" indent="-323850" algn="l" rtl="0">
              <a:lnSpc>
                <a:spcPct val="90000"/>
              </a:lnSpc>
              <a:spcBef>
                <a:spcPts val="700"/>
              </a:spcBef>
              <a:spcAft>
                <a:spcPts val="0"/>
              </a:spcAft>
              <a:buSzPts val="1500"/>
              <a:buChar char="•"/>
              <a:defRPr sz="1500"/>
            </a:lvl7pPr>
            <a:lvl8pPr marL="3657600" lvl="7" indent="-323850" algn="l" rtl="0">
              <a:lnSpc>
                <a:spcPct val="90000"/>
              </a:lnSpc>
              <a:spcBef>
                <a:spcPts val="700"/>
              </a:spcBef>
              <a:spcAft>
                <a:spcPts val="0"/>
              </a:spcAft>
              <a:buSzPts val="1500"/>
              <a:buChar char="–"/>
              <a:defRPr sz="1500"/>
            </a:lvl8pPr>
            <a:lvl9pPr marL="4114800" lvl="8" indent="-323850" algn="l" rtl="0">
              <a:lnSpc>
                <a:spcPct val="90000"/>
              </a:lnSpc>
              <a:spcBef>
                <a:spcPts val="700"/>
              </a:spcBef>
              <a:spcAft>
                <a:spcPts val="0"/>
              </a:spcAft>
              <a:buSzPts val="1500"/>
              <a:buChar char="•"/>
              <a:defRPr sz="1500"/>
            </a:lvl9pPr>
          </a:lstStyle>
          <a:p>
            <a:endParaRPr/>
          </a:p>
        </p:txBody>
      </p:sp>
      <p:sp>
        <p:nvSpPr>
          <p:cNvPr id="96" name="Google Shape;96;p17"/>
          <p:cNvSpPr txBox="1">
            <a:spLocks noGrp="1"/>
          </p:cNvSpPr>
          <p:nvPr>
            <p:ph type="body" idx="2"/>
          </p:nvPr>
        </p:nvSpPr>
        <p:spPr>
          <a:xfrm>
            <a:off x="6248448" y="1524006"/>
            <a:ext cx="5411700" cy="21336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SzPts val="2400"/>
              <a:buChar char="•"/>
              <a:defRPr sz="2400"/>
            </a:lvl1pPr>
            <a:lvl2pPr marL="914400" lvl="1" indent="-355600" algn="l" rtl="0">
              <a:lnSpc>
                <a:spcPct val="90000"/>
              </a:lnSpc>
              <a:spcBef>
                <a:spcPts val="800"/>
              </a:spcBef>
              <a:spcAft>
                <a:spcPts val="0"/>
              </a:spcAft>
              <a:buSzPts val="2000"/>
              <a:buChar char="–"/>
              <a:defRPr sz="2000"/>
            </a:lvl2pPr>
            <a:lvl3pPr marL="1371600" lvl="2" indent="-349250" algn="l" rtl="0">
              <a:lnSpc>
                <a:spcPct val="90000"/>
              </a:lnSpc>
              <a:spcBef>
                <a:spcPts val="700"/>
              </a:spcBef>
              <a:spcAft>
                <a:spcPts val="0"/>
              </a:spcAft>
              <a:buSzPts val="1900"/>
              <a:buChar char="•"/>
              <a:defRPr sz="1900"/>
            </a:lvl3pPr>
            <a:lvl4pPr marL="1828800" lvl="3" indent="-330200" algn="l" rtl="0">
              <a:lnSpc>
                <a:spcPct val="90000"/>
              </a:lnSpc>
              <a:spcBef>
                <a:spcPts val="700"/>
              </a:spcBef>
              <a:spcAft>
                <a:spcPts val="0"/>
              </a:spcAft>
              <a:buSzPts val="1600"/>
              <a:buChar char="–"/>
              <a:defRPr sz="1600"/>
            </a:lvl4pPr>
            <a:lvl5pPr marL="2286000" lvl="4" indent="-323850" algn="l" rtl="0">
              <a:lnSpc>
                <a:spcPct val="90000"/>
              </a:lnSpc>
              <a:spcBef>
                <a:spcPts val="700"/>
              </a:spcBef>
              <a:spcAft>
                <a:spcPts val="0"/>
              </a:spcAft>
              <a:buSzPts val="1500"/>
              <a:buChar char="•"/>
              <a:defRPr sz="1500"/>
            </a:lvl5pPr>
            <a:lvl6pPr marL="2743200" lvl="5" indent="-323850" algn="l" rtl="0">
              <a:lnSpc>
                <a:spcPct val="90000"/>
              </a:lnSpc>
              <a:spcBef>
                <a:spcPts val="700"/>
              </a:spcBef>
              <a:spcAft>
                <a:spcPts val="0"/>
              </a:spcAft>
              <a:buSzPts val="1500"/>
              <a:buChar char="–"/>
              <a:defRPr sz="1500"/>
            </a:lvl6pPr>
            <a:lvl7pPr marL="3200400" lvl="6" indent="-323850" algn="l" rtl="0">
              <a:lnSpc>
                <a:spcPct val="90000"/>
              </a:lnSpc>
              <a:spcBef>
                <a:spcPts val="700"/>
              </a:spcBef>
              <a:spcAft>
                <a:spcPts val="0"/>
              </a:spcAft>
              <a:buSzPts val="1500"/>
              <a:buChar char="•"/>
              <a:defRPr sz="1500"/>
            </a:lvl7pPr>
            <a:lvl8pPr marL="3657600" lvl="7" indent="-323850" algn="l" rtl="0">
              <a:lnSpc>
                <a:spcPct val="90000"/>
              </a:lnSpc>
              <a:spcBef>
                <a:spcPts val="700"/>
              </a:spcBef>
              <a:spcAft>
                <a:spcPts val="0"/>
              </a:spcAft>
              <a:buSzPts val="1500"/>
              <a:buChar char="–"/>
              <a:defRPr sz="1500"/>
            </a:lvl8pPr>
            <a:lvl9pPr marL="4114800" lvl="8" indent="-323850" algn="l" rtl="0">
              <a:lnSpc>
                <a:spcPct val="90000"/>
              </a:lnSpc>
              <a:spcBef>
                <a:spcPts val="700"/>
              </a:spcBef>
              <a:spcAft>
                <a:spcPts val="0"/>
              </a:spcAft>
              <a:buSzPts val="1500"/>
              <a:buChar char="•"/>
              <a:defRPr sz="1500"/>
            </a:lvl9pPr>
          </a:lstStyle>
          <a:p>
            <a:endParaRPr/>
          </a:p>
        </p:txBody>
      </p:sp>
      <p:sp>
        <p:nvSpPr>
          <p:cNvPr id="97" name="Google Shape;97;p17"/>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98" name="Google Shape;98;p17"/>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17"/>
          <p:cNvSpPr txBox="1">
            <a:spLocks noGrp="1"/>
          </p:cNvSpPr>
          <p:nvPr>
            <p:ph type="body" idx="3"/>
          </p:nvPr>
        </p:nvSpPr>
        <p:spPr>
          <a:xfrm>
            <a:off x="531952" y="3810006"/>
            <a:ext cx="5411700" cy="21336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SzPts val="2400"/>
              <a:buChar char="•"/>
              <a:defRPr sz="2400"/>
            </a:lvl1pPr>
            <a:lvl2pPr marL="914400" lvl="1" indent="-355600" algn="l" rtl="0">
              <a:lnSpc>
                <a:spcPct val="90000"/>
              </a:lnSpc>
              <a:spcBef>
                <a:spcPts val="800"/>
              </a:spcBef>
              <a:spcAft>
                <a:spcPts val="0"/>
              </a:spcAft>
              <a:buSzPts val="2000"/>
              <a:buChar char="–"/>
              <a:defRPr sz="2000"/>
            </a:lvl2pPr>
            <a:lvl3pPr marL="1371600" lvl="2" indent="-349250" algn="l" rtl="0">
              <a:lnSpc>
                <a:spcPct val="90000"/>
              </a:lnSpc>
              <a:spcBef>
                <a:spcPts val="700"/>
              </a:spcBef>
              <a:spcAft>
                <a:spcPts val="0"/>
              </a:spcAft>
              <a:buSzPts val="1900"/>
              <a:buChar char="•"/>
              <a:defRPr sz="1900"/>
            </a:lvl3pPr>
            <a:lvl4pPr marL="1828800" lvl="3" indent="-330200" algn="l" rtl="0">
              <a:lnSpc>
                <a:spcPct val="90000"/>
              </a:lnSpc>
              <a:spcBef>
                <a:spcPts val="700"/>
              </a:spcBef>
              <a:spcAft>
                <a:spcPts val="0"/>
              </a:spcAft>
              <a:buSzPts val="1600"/>
              <a:buChar char="–"/>
              <a:defRPr sz="1600"/>
            </a:lvl4pPr>
            <a:lvl5pPr marL="2286000" lvl="4" indent="-323850" algn="l" rtl="0">
              <a:lnSpc>
                <a:spcPct val="90000"/>
              </a:lnSpc>
              <a:spcBef>
                <a:spcPts val="700"/>
              </a:spcBef>
              <a:spcAft>
                <a:spcPts val="0"/>
              </a:spcAft>
              <a:buSzPts val="1500"/>
              <a:buChar char="•"/>
              <a:defRPr sz="1500"/>
            </a:lvl5pPr>
            <a:lvl6pPr marL="2743200" lvl="5" indent="-323850" algn="l" rtl="0">
              <a:lnSpc>
                <a:spcPct val="90000"/>
              </a:lnSpc>
              <a:spcBef>
                <a:spcPts val="700"/>
              </a:spcBef>
              <a:spcAft>
                <a:spcPts val="0"/>
              </a:spcAft>
              <a:buSzPts val="1500"/>
              <a:buChar char="–"/>
              <a:defRPr sz="1500"/>
            </a:lvl6pPr>
            <a:lvl7pPr marL="3200400" lvl="6" indent="-323850" algn="l" rtl="0">
              <a:lnSpc>
                <a:spcPct val="90000"/>
              </a:lnSpc>
              <a:spcBef>
                <a:spcPts val="700"/>
              </a:spcBef>
              <a:spcAft>
                <a:spcPts val="0"/>
              </a:spcAft>
              <a:buSzPts val="1500"/>
              <a:buChar char="•"/>
              <a:defRPr sz="1500"/>
            </a:lvl7pPr>
            <a:lvl8pPr marL="3657600" lvl="7" indent="-323850" algn="l" rtl="0">
              <a:lnSpc>
                <a:spcPct val="90000"/>
              </a:lnSpc>
              <a:spcBef>
                <a:spcPts val="700"/>
              </a:spcBef>
              <a:spcAft>
                <a:spcPts val="0"/>
              </a:spcAft>
              <a:buSzPts val="1500"/>
              <a:buChar char="–"/>
              <a:defRPr sz="1500"/>
            </a:lvl8pPr>
            <a:lvl9pPr marL="4114800" lvl="8" indent="-323850" algn="l" rtl="0">
              <a:lnSpc>
                <a:spcPct val="90000"/>
              </a:lnSpc>
              <a:spcBef>
                <a:spcPts val="700"/>
              </a:spcBef>
              <a:spcAft>
                <a:spcPts val="0"/>
              </a:spcAft>
              <a:buSzPts val="1500"/>
              <a:buChar char="•"/>
              <a:defRPr sz="1500"/>
            </a:lvl9pPr>
          </a:lstStyle>
          <a:p>
            <a:endParaRPr/>
          </a:p>
        </p:txBody>
      </p:sp>
      <p:sp>
        <p:nvSpPr>
          <p:cNvPr id="100" name="Google Shape;100;p17"/>
          <p:cNvSpPr txBox="1">
            <a:spLocks noGrp="1"/>
          </p:cNvSpPr>
          <p:nvPr>
            <p:ph type="body" idx="4"/>
          </p:nvPr>
        </p:nvSpPr>
        <p:spPr>
          <a:xfrm>
            <a:off x="6248448" y="3810006"/>
            <a:ext cx="5411700" cy="21336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SzPts val="2400"/>
              <a:buChar char="•"/>
              <a:defRPr sz="2400"/>
            </a:lvl1pPr>
            <a:lvl2pPr marL="914400" lvl="1" indent="-355600" algn="l" rtl="0">
              <a:lnSpc>
                <a:spcPct val="90000"/>
              </a:lnSpc>
              <a:spcBef>
                <a:spcPts val="800"/>
              </a:spcBef>
              <a:spcAft>
                <a:spcPts val="0"/>
              </a:spcAft>
              <a:buSzPts val="2000"/>
              <a:buChar char="–"/>
              <a:defRPr sz="2000"/>
            </a:lvl2pPr>
            <a:lvl3pPr marL="1371600" lvl="2" indent="-349250" algn="l" rtl="0">
              <a:lnSpc>
                <a:spcPct val="90000"/>
              </a:lnSpc>
              <a:spcBef>
                <a:spcPts val="700"/>
              </a:spcBef>
              <a:spcAft>
                <a:spcPts val="0"/>
              </a:spcAft>
              <a:buSzPts val="1900"/>
              <a:buChar char="•"/>
              <a:defRPr sz="1900"/>
            </a:lvl3pPr>
            <a:lvl4pPr marL="1828800" lvl="3" indent="-330200" algn="l" rtl="0">
              <a:lnSpc>
                <a:spcPct val="90000"/>
              </a:lnSpc>
              <a:spcBef>
                <a:spcPts val="700"/>
              </a:spcBef>
              <a:spcAft>
                <a:spcPts val="0"/>
              </a:spcAft>
              <a:buSzPts val="1600"/>
              <a:buChar char="–"/>
              <a:defRPr sz="1600"/>
            </a:lvl4pPr>
            <a:lvl5pPr marL="2286000" lvl="4" indent="-323850" algn="l" rtl="0">
              <a:lnSpc>
                <a:spcPct val="90000"/>
              </a:lnSpc>
              <a:spcBef>
                <a:spcPts val="700"/>
              </a:spcBef>
              <a:spcAft>
                <a:spcPts val="0"/>
              </a:spcAft>
              <a:buSzPts val="1500"/>
              <a:buChar char="•"/>
              <a:defRPr sz="1500"/>
            </a:lvl5pPr>
            <a:lvl6pPr marL="2743200" lvl="5" indent="-323850" algn="l" rtl="0">
              <a:lnSpc>
                <a:spcPct val="90000"/>
              </a:lnSpc>
              <a:spcBef>
                <a:spcPts val="700"/>
              </a:spcBef>
              <a:spcAft>
                <a:spcPts val="0"/>
              </a:spcAft>
              <a:buSzPts val="1500"/>
              <a:buChar char="–"/>
              <a:defRPr sz="1500"/>
            </a:lvl6pPr>
            <a:lvl7pPr marL="3200400" lvl="6" indent="-323850" algn="l" rtl="0">
              <a:lnSpc>
                <a:spcPct val="90000"/>
              </a:lnSpc>
              <a:spcBef>
                <a:spcPts val="700"/>
              </a:spcBef>
              <a:spcAft>
                <a:spcPts val="0"/>
              </a:spcAft>
              <a:buSzPts val="1500"/>
              <a:buChar char="•"/>
              <a:defRPr sz="1500"/>
            </a:lvl7pPr>
            <a:lvl8pPr marL="3657600" lvl="7" indent="-323850" algn="l" rtl="0">
              <a:lnSpc>
                <a:spcPct val="90000"/>
              </a:lnSpc>
              <a:spcBef>
                <a:spcPts val="700"/>
              </a:spcBef>
              <a:spcAft>
                <a:spcPts val="0"/>
              </a:spcAft>
              <a:buSzPts val="1500"/>
              <a:buChar char="–"/>
              <a:defRPr sz="1500"/>
            </a:lvl8pPr>
            <a:lvl9pPr marL="4114800" lvl="8" indent="-323850" algn="l" rtl="0">
              <a:lnSpc>
                <a:spcPct val="90000"/>
              </a:lnSpc>
              <a:spcBef>
                <a:spcPts val="700"/>
              </a:spcBef>
              <a:spcAft>
                <a:spcPts val="0"/>
              </a:spcAft>
              <a:buSzPts val="1500"/>
              <a:buChar char="•"/>
              <a:defRPr sz="1500"/>
            </a:lvl9pPr>
          </a:lstStyle>
          <a:p>
            <a:endParaRPr/>
          </a:p>
        </p:txBody>
      </p:sp>
      <p:cxnSp>
        <p:nvCxnSpPr>
          <p:cNvPr id="101" name="Google Shape;101;p17"/>
          <p:cNvCxnSpPr/>
          <p:nvPr/>
        </p:nvCxnSpPr>
        <p:spPr>
          <a:xfrm>
            <a:off x="6096001"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102" name="Google Shape;102;p17"/>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adrant for Infographics">
  <p:cSld name="Quadrant for Infographics">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05" name="Google Shape;105;p18"/>
          <p:cNvSpPr txBox="1">
            <a:spLocks noGrp="1"/>
          </p:cNvSpPr>
          <p:nvPr>
            <p:ph type="body" idx="1"/>
          </p:nvPr>
        </p:nvSpPr>
        <p:spPr>
          <a:xfrm>
            <a:off x="2437445" y="1524001"/>
            <a:ext cx="3506100" cy="2011500"/>
          </a:xfrm>
          <a:prstGeom prst="rect">
            <a:avLst/>
          </a:prstGeom>
          <a:noFill/>
          <a:ln>
            <a:noFill/>
          </a:ln>
        </p:spPr>
        <p:txBody>
          <a:bodyPr spcFirstLastPara="1" wrap="square" lIns="0" tIns="0" rIns="0" bIns="0" anchor="ctr" anchorCtr="0">
            <a:noAutofit/>
          </a:bodyPr>
          <a:lstStyle>
            <a:lvl1pPr marL="457200" lvl="0" indent="-228600" algn="l" rtl="0">
              <a:lnSpc>
                <a:spcPct val="90000"/>
              </a:lnSpc>
              <a:spcBef>
                <a:spcPts val="1200"/>
              </a:spcBef>
              <a:spcAft>
                <a:spcPts val="0"/>
              </a:spcAft>
              <a:buSzPts val="2400"/>
              <a:buFont typeface="Arial"/>
              <a:buNone/>
              <a:defRPr sz="2400"/>
            </a:lvl1pPr>
            <a:lvl2pPr marL="914400" lvl="1" indent="-355600" algn="l" rtl="0">
              <a:lnSpc>
                <a:spcPct val="90000"/>
              </a:lnSpc>
              <a:spcBef>
                <a:spcPts val="1200"/>
              </a:spcBef>
              <a:spcAft>
                <a:spcPts val="0"/>
              </a:spcAft>
              <a:buSzPts val="2000"/>
              <a:buFont typeface="Arial"/>
              <a:buChar char="•"/>
              <a:defRPr sz="2000"/>
            </a:lvl2pPr>
            <a:lvl3pPr marL="1371600" lvl="2" indent="-355600" algn="l" rtl="0">
              <a:lnSpc>
                <a:spcPct val="90000"/>
              </a:lnSpc>
              <a:spcBef>
                <a:spcPts val="1200"/>
              </a:spcBef>
              <a:spcAft>
                <a:spcPts val="0"/>
              </a:spcAft>
              <a:buSzPts val="2000"/>
              <a:buFont typeface="Arial"/>
              <a:buChar char="•"/>
              <a:defRPr sz="2000"/>
            </a:lvl3pPr>
            <a:lvl4pPr marL="1828800" lvl="3" indent="-355600" algn="l" rtl="0">
              <a:lnSpc>
                <a:spcPct val="90000"/>
              </a:lnSpc>
              <a:spcBef>
                <a:spcPts val="1200"/>
              </a:spcBef>
              <a:spcAft>
                <a:spcPts val="0"/>
              </a:spcAft>
              <a:buSzPts val="2000"/>
              <a:buFont typeface="Arial"/>
              <a:buChar char="•"/>
              <a:defRPr sz="2000"/>
            </a:lvl4pPr>
            <a:lvl5pPr marL="2286000" lvl="4" indent="-355600" algn="l" rtl="0">
              <a:lnSpc>
                <a:spcPct val="90000"/>
              </a:lnSpc>
              <a:spcBef>
                <a:spcPts val="1200"/>
              </a:spcBef>
              <a:spcAft>
                <a:spcPts val="0"/>
              </a:spcAft>
              <a:buSzPts val="2000"/>
              <a:buFont typeface="Arial"/>
              <a:buChar char="•"/>
              <a:defRPr sz="2000"/>
            </a:lvl5pPr>
            <a:lvl6pPr marL="2743200" lvl="5" indent="-355600" algn="l" rtl="0">
              <a:lnSpc>
                <a:spcPct val="90000"/>
              </a:lnSpc>
              <a:spcBef>
                <a:spcPts val="1200"/>
              </a:spcBef>
              <a:spcAft>
                <a:spcPts val="0"/>
              </a:spcAft>
              <a:buSzPts val="2000"/>
              <a:buFont typeface="Arial"/>
              <a:buChar char="•"/>
              <a:defRPr sz="2000"/>
            </a:lvl6pPr>
            <a:lvl7pPr marL="3200400" lvl="6" indent="-355600" algn="l" rtl="0">
              <a:lnSpc>
                <a:spcPct val="90000"/>
              </a:lnSpc>
              <a:spcBef>
                <a:spcPts val="1200"/>
              </a:spcBef>
              <a:spcAft>
                <a:spcPts val="0"/>
              </a:spcAft>
              <a:buSzPts val="2000"/>
              <a:buFont typeface="Arial"/>
              <a:buChar char="•"/>
              <a:defRPr sz="2000"/>
            </a:lvl7pPr>
            <a:lvl8pPr marL="3657600" lvl="7" indent="-355600" algn="l" rtl="0">
              <a:lnSpc>
                <a:spcPct val="90000"/>
              </a:lnSpc>
              <a:spcBef>
                <a:spcPts val="1200"/>
              </a:spcBef>
              <a:spcAft>
                <a:spcPts val="0"/>
              </a:spcAft>
              <a:buSzPts val="2000"/>
              <a:buFont typeface="Arial"/>
              <a:buChar char="•"/>
              <a:defRPr sz="2000"/>
            </a:lvl8pPr>
            <a:lvl9pPr marL="4114800" lvl="8" indent="-355600" algn="l" rtl="0">
              <a:lnSpc>
                <a:spcPct val="90000"/>
              </a:lnSpc>
              <a:spcBef>
                <a:spcPts val="1200"/>
              </a:spcBef>
              <a:spcAft>
                <a:spcPts val="0"/>
              </a:spcAft>
              <a:buSzPts val="2000"/>
              <a:buFont typeface="Arial"/>
              <a:buChar char="•"/>
              <a:defRPr sz="2000"/>
            </a:lvl9pPr>
          </a:lstStyle>
          <a:p>
            <a:endParaRPr/>
          </a:p>
        </p:txBody>
      </p:sp>
      <p:cxnSp>
        <p:nvCxnSpPr>
          <p:cNvPr id="106" name="Google Shape;106;p18"/>
          <p:cNvCxnSpPr/>
          <p:nvPr/>
        </p:nvCxnSpPr>
        <p:spPr>
          <a:xfrm>
            <a:off x="6096001"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107" name="Google Shape;107;p18"/>
          <p:cNvSpPr txBox="1">
            <a:spLocks noGrp="1"/>
          </p:cNvSpPr>
          <p:nvPr>
            <p:ph type="body" idx="2"/>
          </p:nvPr>
        </p:nvSpPr>
        <p:spPr>
          <a:xfrm>
            <a:off x="8153935" y="1524001"/>
            <a:ext cx="3506100" cy="2011500"/>
          </a:xfrm>
          <a:prstGeom prst="rect">
            <a:avLst/>
          </a:prstGeom>
          <a:noFill/>
          <a:ln>
            <a:noFill/>
          </a:ln>
        </p:spPr>
        <p:txBody>
          <a:bodyPr spcFirstLastPara="1" wrap="square" lIns="0" tIns="0" rIns="0" bIns="0" anchor="ctr" anchorCtr="0">
            <a:noAutofit/>
          </a:bodyPr>
          <a:lstStyle>
            <a:lvl1pPr marL="457200" lvl="0" indent="-228600" algn="l" rtl="0">
              <a:lnSpc>
                <a:spcPct val="90000"/>
              </a:lnSpc>
              <a:spcBef>
                <a:spcPts val="1200"/>
              </a:spcBef>
              <a:spcAft>
                <a:spcPts val="0"/>
              </a:spcAft>
              <a:buSzPts val="2400"/>
              <a:buFont typeface="Arial"/>
              <a:buNone/>
              <a:defRPr sz="2400"/>
            </a:lvl1pPr>
            <a:lvl2pPr marL="914400" lvl="1" indent="-355600" algn="l" rtl="0">
              <a:lnSpc>
                <a:spcPct val="90000"/>
              </a:lnSpc>
              <a:spcBef>
                <a:spcPts val="1200"/>
              </a:spcBef>
              <a:spcAft>
                <a:spcPts val="0"/>
              </a:spcAft>
              <a:buSzPts val="2000"/>
              <a:buFont typeface="Arial"/>
              <a:buChar char="•"/>
              <a:defRPr sz="2000"/>
            </a:lvl2pPr>
            <a:lvl3pPr marL="1371600" lvl="2" indent="-355600" algn="l" rtl="0">
              <a:lnSpc>
                <a:spcPct val="90000"/>
              </a:lnSpc>
              <a:spcBef>
                <a:spcPts val="1200"/>
              </a:spcBef>
              <a:spcAft>
                <a:spcPts val="0"/>
              </a:spcAft>
              <a:buSzPts val="2000"/>
              <a:buFont typeface="Arial"/>
              <a:buChar char="•"/>
              <a:defRPr sz="2000"/>
            </a:lvl3pPr>
            <a:lvl4pPr marL="1828800" lvl="3" indent="-355600" algn="l" rtl="0">
              <a:lnSpc>
                <a:spcPct val="90000"/>
              </a:lnSpc>
              <a:spcBef>
                <a:spcPts val="1200"/>
              </a:spcBef>
              <a:spcAft>
                <a:spcPts val="0"/>
              </a:spcAft>
              <a:buSzPts val="2000"/>
              <a:buFont typeface="Arial"/>
              <a:buChar char="•"/>
              <a:defRPr sz="2000"/>
            </a:lvl4pPr>
            <a:lvl5pPr marL="2286000" lvl="4" indent="-355600" algn="l" rtl="0">
              <a:lnSpc>
                <a:spcPct val="90000"/>
              </a:lnSpc>
              <a:spcBef>
                <a:spcPts val="1200"/>
              </a:spcBef>
              <a:spcAft>
                <a:spcPts val="0"/>
              </a:spcAft>
              <a:buSzPts val="2000"/>
              <a:buFont typeface="Arial"/>
              <a:buChar char="•"/>
              <a:defRPr sz="2000"/>
            </a:lvl5pPr>
            <a:lvl6pPr marL="2743200" lvl="5" indent="-355600" algn="l" rtl="0">
              <a:lnSpc>
                <a:spcPct val="90000"/>
              </a:lnSpc>
              <a:spcBef>
                <a:spcPts val="1200"/>
              </a:spcBef>
              <a:spcAft>
                <a:spcPts val="0"/>
              </a:spcAft>
              <a:buSzPts val="2000"/>
              <a:buFont typeface="Arial"/>
              <a:buChar char="•"/>
              <a:defRPr sz="2000"/>
            </a:lvl6pPr>
            <a:lvl7pPr marL="3200400" lvl="6" indent="-355600" algn="l" rtl="0">
              <a:lnSpc>
                <a:spcPct val="90000"/>
              </a:lnSpc>
              <a:spcBef>
                <a:spcPts val="1200"/>
              </a:spcBef>
              <a:spcAft>
                <a:spcPts val="0"/>
              </a:spcAft>
              <a:buSzPts val="2000"/>
              <a:buFont typeface="Arial"/>
              <a:buChar char="•"/>
              <a:defRPr sz="2000"/>
            </a:lvl7pPr>
            <a:lvl8pPr marL="3657600" lvl="7" indent="-355600" algn="l" rtl="0">
              <a:lnSpc>
                <a:spcPct val="90000"/>
              </a:lnSpc>
              <a:spcBef>
                <a:spcPts val="1200"/>
              </a:spcBef>
              <a:spcAft>
                <a:spcPts val="0"/>
              </a:spcAft>
              <a:buSzPts val="2000"/>
              <a:buFont typeface="Arial"/>
              <a:buChar char="•"/>
              <a:defRPr sz="2000"/>
            </a:lvl8pPr>
            <a:lvl9pPr marL="4114800" lvl="8" indent="-355600" algn="l" rtl="0">
              <a:lnSpc>
                <a:spcPct val="90000"/>
              </a:lnSpc>
              <a:spcBef>
                <a:spcPts val="1200"/>
              </a:spcBef>
              <a:spcAft>
                <a:spcPts val="0"/>
              </a:spcAft>
              <a:buSzPts val="2000"/>
              <a:buFont typeface="Arial"/>
              <a:buChar char="•"/>
              <a:defRPr sz="2000"/>
            </a:lvl9pPr>
          </a:lstStyle>
          <a:p>
            <a:endParaRPr/>
          </a:p>
        </p:txBody>
      </p:sp>
      <p:cxnSp>
        <p:nvCxnSpPr>
          <p:cNvPr id="108" name="Google Shape;108;p18"/>
          <p:cNvCxnSpPr/>
          <p:nvPr/>
        </p:nvCxnSpPr>
        <p:spPr>
          <a:xfrm rot="10800000">
            <a:off x="532151" y="3733800"/>
            <a:ext cx="11127900" cy="0"/>
          </a:xfrm>
          <a:prstGeom prst="straightConnector1">
            <a:avLst/>
          </a:prstGeom>
          <a:noFill/>
          <a:ln w="19050" cap="flat" cmpd="sng">
            <a:solidFill>
              <a:schemeClr val="lt2"/>
            </a:solidFill>
            <a:prstDash val="solid"/>
            <a:miter lim="800000"/>
            <a:headEnd type="none" w="sm" len="sm"/>
            <a:tailEnd type="none" w="sm" len="sm"/>
          </a:ln>
        </p:spPr>
      </p:cxnSp>
      <p:sp>
        <p:nvSpPr>
          <p:cNvPr id="109" name="Google Shape;109;p18"/>
          <p:cNvSpPr txBox="1">
            <a:spLocks noGrp="1"/>
          </p:cNvSpPr>
          <p:nvPr>
            <p:ph type="body" idx="3"/>
          </p:nvPr>
        </p:nvSpPr>
        <p:spPr>
          <a:xfrm>
            <a:off x="2437445" y="3931920"/>
            <a:ext cx="3506100" cy="2011500"/>
          </a:xfrm>
          <a:prstGeom prst="rect">
            <a:avLst/>
          </a:prstGeom>
          <a:noFill/>
          <a:ln>
            <a:noFill/>
          </a:ln>
        </p:spPr>
        <p:txBody>
          <a:bodyPr spcFirstLastPara="1" wrap="square" lIns="0" tIns="0" rIns="0" bIns="0" anchor="ctr" anchorCtr="0">
            <a:noAutofit/>
          </a:bodyPr>
          <a:lstStyle>
            <a:lvl1pPr marL="457200" lvl="0" indent="-228600" algn="l" rtl="0">
              <a:lnSpc>
                <a:spcPct val="90000"/>
              </a:lnSpc>
              <a:spcBef>
                <a:spcPts val="1200"/>
              </a:spcBef>
              <a:spcAft>
                <a:spcPts val="0"/>
              </a:spcAft>
              <a:buSzPts val="2400"/>
              <a:buFont typeface="Arial"/>
              <a:buNone/>
              <a:defRPr sz="2400"/>
            </a:lvl1pPr>
            <a:lvl2pPr marL="914400" lvl="1" indent="-355600" algn="l" rtl="0">
              <a:lnSpc>
                <a:spcPct val="90000"/>
              </a:lnSpc>
              <a:spcBef>
                <a:spcPts val="1200"/>
              </a:spcBef>
              <a:spcAft>
                <a:spcPts val="0"/>
              </a:spcAft>
              <a:buSzPts val="2000"/>
              <a:buFont typeface="Arial"/>
              <a:buChar char="•"/>
              <a:defRPr sz="2000"/>
            </a:lvl2pPr>
            <a:lvl3pPr marL="1371600" lvl="2" indent="-355600" algn="l" rtl="0">
              <a:lnSpc>
                <a:spcPct val="90000"/>
              </a:lnSpc>
              <a:spcBef>
                <a:spcPts val="1200"/>
              </a:spcBef>
              <a:spcAft>
                <a:spcPts val="0"/>
              </a:spcAft>
              <a:buSzPts val="2000"/>
              <a:buFont typeface="Arial"/>
              <a:buChar char="•"/>
              <a:defRPr sz="2000"/>
            </a:lvl3pPr>
            <a:lvl4pPr marL="1828800" lvl="3" indent="-355600" algn="l" rtl="0">
              <a:lnSpc>
                <a:spcPct val="90000"/>
              </a:lnSpc>
              <a:spcBef>
                <a:spcPts val="1200"/>
              </a:spcBef>
              <a:spcAft>
                <a:spcPts val="0"/>
              </a:spcAft>
              <a:buSzPts val="2000"/>
              <a:buFont typeface="Arial"/>
              <a:buChar char="•"/>
              <a:defRPr sz="2000"/>
            </a:lvl4pPr>
            <a:lvl5pPr marL="2286000" lvl="4" indent="-355600" algn="l" rtl="0">
              <a:lnSpc>
                <a:spcPct val="90000"/>
              </a:lnSpc>
              <a:spcBef>
                <a:spcPts val="1200"/>
              </a:spcBef>
              <a:spcAft>
                <a:spcPts val="0"/>
              </a:spcAft>
              <a:buSzPts val="2000"/>
              <a:buFont typeface="Arial"/>
              <a:buChar char="•"/>
              <a:defRPr sz="2000"/>
            </a:lvl5pPr>
            <a:lvl6pPr marL="2743200" lvl="5" indent="-355600" algn="l" rtl="0">
              <a:lnSpc>
                <a:spcPct val="90000"/>
              </a:lnSpc>
              <a:spcBef>
                <a:spcPts val="1200"/>
              </a:spcBef>
              <a:spcAft>
                <a:spcPts val="0"/>
              </a:spcAft>
              <a:buSzPts val="2000"/>
              <a:buFont typeface="Arial"/>
              <a:buChar char="•"/>
              <a:defRPr sz="2000"/>
            </a:lvl6pPr>
            <a:lvl7pPr marL="3200400" lvl="6" indent="-355600" algn="l" rtl="0">
              <a:lnSpc>
                <a:spcPct val="90000"/>
              </a:lnSpc>
              <a:spcBef>
                <a:spcPts val="1200"/>
              </a:spcBef>
              <a:spcAft>
                <a:spcPts val="0"/>
              </a:spcAft>
              <a:buSzPts val="2000"/>
              <a:buFont typeface="Arial"/>
              <a:buChar char="•"/>
              <a:defRPr sz="2000"/>
            </a:lvl7pPr>
            <a:lvl8pPr marL="3657600" lvl="7" indent="-355600" algn="l" rtl="0">
              <a:lnSpc>
                <a:spcPct val="90000"/>
              </a:lnSpc>
              <a:spcBef>
                <a:spcPts val="1200"/>
              </a:spcBef>
              <a:spcAft>
                <a:spcPts val="0"/>
              </a:spcAft>
              <a:buSzPts val="2000"/>
              <a:buFont typeface="Arial"/>
              <a:buChar char="•"/>
              <a:defRPr sz="2000"/>
            </a:lvl8pPr>
            <a:lvl9pPr marL="4114800" lvl="8" indent="-355600" algn="l" rtl="0">
              <a:lnSpc>
                <a:spcPct val="90000"/>
              </a:lnSpc>
              <a:spcBef>
                <a:spcPts val="1200"/>
              </a:spcBef>
              <a:spcAft>
                <a:spcPts val="0"/>
              </a:spcAft>
              <a:buSzPts val="2000"/>
              <a:buFont typeface="Arial"/>
              <a:buChar char="•"/>
              <a:defRPr sz="2000"/>
            </a:lvl9pPr>
          </a:lstStyle>
          <a:p>
            <a:endParaRPr/>
          </a:p>
        </p:txBody>
      </p:sp>
      <p:sp>
        <p:nvSpPr>
          <p:cNvPr id="110" name="Google Shape;110;p18"/>
          <p:cNvSpPr txBox="1">
            <a:spLocks noGrp="1"/>
          </p:cNvSpPr>
          <p:nvPr>
            <p:ph type="body" idx="4"/>
          </p:nvPr>
        </p:nvSpPr>
        <p:spPr>
          <a:xfrm>
            <a:off x="8153935" y="3931920"/>
            <a:ext cx="3506100" cy="2011500"/>
          </a:xfrm>
          <a:prstGeom prst="rect">
            <a:avLst/>
          </a:prstGeom>
          <a:noFill/>
          <a:ln>
            <a:noFill/>
          </a:ln>
        </p:spPr>
        <p:txBody>
          <a:bodyPr spcFirstLastPara="1" wrap="square" lIns="0" tIns="0" rIns="0" bIns="0" anchor="ctr" anchorCtr="0">
            <a:noAutofit/>
          </a:bodyPr>
          <a:lstStyle>
            <a:lvl1pPr marL="457200" lvl="0" indent="-228600" algn="l" rtl="0">
              <a:lnSpc>
                <a:spcPct val="90000"/>
              </a:lnSpc>
              <a:spcBef>
                <a:spcPts val="1200"/>
              </a:spcBef>
              <a:spcAft>
                <a:spcPts val="0"/>
              </a:spcAft>
              <a:buSzPts val="2400"/>
              <a:buFont typeface="Arial"/>
              <a:buNone/>
              <a:defRPr sz="2400"/>
            </a:lvl1pPr>
            <a:lvl2pPr marL="914400" lvl="1" indent="-355600" algn="l" rtl="0">
              <a:lnSpc>
                <a:spcPct val="90000"/>
              </a:lnSpc>
              <a:spcBef>
                <a:spcPts val="1200"/>
              </a:spcBef>
              <a:spcAft>
                <a:spcPts val="0"/>
              </a:spcAft>
              <a:buSzPts val="2000"/>
              <a:buFont typeface="Arial"/>
              <a:buChar char="•"/>
              <a:defRPr sz="2000"/>
            </a:lvl2pPr>
            <a:lvl3pPr marL="1371600" lvl="2" indent="-355600" algn="l" rtl="0">
              <a:lnSpc>
                <a:spcPct val="90000"/>
              </a:lnSpc>
              <a:spcBef>
                <a:spcPts val="1200"/>
              </a:spcBef>
              <a:spcAft>
                <a:spcPts val="0"/>
              </a:spcAft>
              <a:buSzPts val="2000"/>
              <a:buFont typeface="Arial"/>
              <a:buChar char="•"/>
              <a:defRPr sz="2000"/>
            </a:lvl3pPr>
            <a:lvl4pPr marL="1828800" lvl="3" indent="-355600" algn="l" rtl="0">
              <a:lnSpc>
                <a:spcPct val="90000"/>
              </a:lnSpc>
              <a:spcBef>
                <a:spcPts val="1200"/>
              </a:spcBef>
              <a:spcAft>
                <a:spcPts val="0"/>
              </a:spcAft>
              <a:buSzPts val="2000"/>
              <a:buFont typeface="Arial"/>
              <a:buChar char="•"/>
              <a:defRPr sz="2000"/>
            </a:lvl4pPr>
            <a:lvl5pPr marL="2286000" lvl="4" indent="-355600" algn="l" rtl="0">
              <a:lnSpc>
                <a:spcPct val="90000"/>
              </a:lnSpc>
              <a:spcBef>
                <a:spcPts val="1200"/>
              </a:spcBef>
              <a:spcAft>
                <a:spcPts val="0"/>
              </a:spcAft>
              <a:buSzPts val="2000"/>
              <a:buFont typeface="Arial"/>
              <a:buChar char="•"/>
              <a:defRPr sz="2000"/>
            </a:lvl5pPr>
            <a:lvl6pPr marL="2743200" lvl="5" indent="-355600" algn="l" rtl="0">
              <a:lnSpc>
                <a:spcPct val="90000"/>
              </a:lnSpc>
              <a:spcBef>
                <a:spcPts val="1200"/>
              </a:spcBef>
              <a:spcAft>
                <a:spcPts val="0"/>
              </a:spcAft>
              <a:buSzPts val="2000"/>
              <a:buFont typeface="Arial"/>
              <a:buChar char="•"/>
              <a:defRPr sz="2000"/>
            </a:lvl6pPr>
            <a:lvl7pPr marL="3200400" lvl="6" indent="-355600" algn="l" rtl="0">
              <a:lnSpc>
                <a:spcPct val="90000"/>
              </a:lnSpc>
              <a:spcBef>
                <a:spcPts val="1200"/>
              </a:spcBef>
              <a:spcAft>
                <a:spcPts val="0"/>
              </a:spcAft>
              <a:buSzPts val="2000"/>
              <a:buFont typeface="Arial"/>
              <a:buChar char="•"/>
              <a:defRPr sz="2000"/>
            </a:lvl7pPr>
            <a:lvl8pPr marL="3657600" lvl="7" indent="-355600" algn="l" rtl="0">
              <a:lnSpc>
                <a:spcPct val="90000"/>
              </a:lnSpc>
              <a:spcBef>
                <a:spcPts val="1200"/>
              </a:spcBef>
              <a:spcAft>
                <a:spcPts val="0"/>
              </a:spcAft>
              <a:buSzPts val="2000"/>
              <a:buFont typeface="Arial"/>
              <a:buChar char="•"/>
              <a:defRPr sz="2000"/>
            </a:lvl8pPr>
            <a:lvl9pPr marL="4114800" lvl="8" indent="-355600" algn="l" rtl="0">
              <a:lnSpc>
                <a:spcPct val="90000"/>
              </a:lnSpc>
              <a:spcBef>
                <a:spcPts val="1200"/>
              </a:spcBef>
              <a:spcAft>
                <a:spcPts val="0"/>
              </a:spcAft>
              <a:buSzPts val="2000"/>
              <a:buFont typeface="Arial"/>
              <a:buChar char="•"/>
              <a:defRPr sz="2000"/>
            </a:lvl9pPr>
          </a:lstStyle>
          <a:p>
            <a:endParaRPr/>
          </a:p>
        </p:txBody>
      </p:sp>
      <p:sp>
        <p:nvSpPr>
          <p:cNvPr id="111" name="Google Shape;111;p18"/>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12" name="Google Shape;112;p18"/>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etric">
  <p:cSld name="Metric">
    <p:spTree>
      <p:nvGrpSpPr>
        <p:cNvPr id="1" name="Shape 113"/>
        <p:cNvGrpSpPr/>
        <p:nvPr/>
      </p:nvGrpSpPr>
      <p:grpSpPr>
        <a:xfrm>
          <a:off x="0" y="0"/>
          <a:ext cx="0" cy="0"/>
          <a:chOff x="0" y="0"/>
          <a:chExt cx="0" cy="0"/>
        </a:xfrm>
      </p:grpSpPr>
      <p:sp>
        <p:nvSpPr>
          <p:cNvPr id="114" name="Google Shape;114;p19" descr="A large metric can be called out here in font size 166pt, Calibri"/>
          <p:cNvSpPr txBox="1">
            <a:spLocks noGrp="1"/>
          </p:cNvSpPr>
          <p:nvPr>
            <p:ph type="title"/>
          </p:nvPr>
        </p:nvSpPr>
        <p:spPr>
          <a:xfrm>
            <a:off x="760618" y="1524000"/>
            <a:ext cx="4077600" cy="2743200"/>
          </a:xfrm>
          <a:prstGeom prst="rect">
            <a:avLst/>
          </a:prstGeom>
          <a:noFill/>
          <a:ln>
            <a:noFill/>
          </a:ln>
        </p:spPr>
        <p:txBody>
          <a:bodyPr spcFirstLastPara="1" wrap="square" lIns="0" tIns="0" rIns="0" bIns="0" anchor="ctr" anchorCtr="0">
            <a:noAutofit/>
          </a:bodyPr>
          <a:lstStyle>
            <a:lvl1pPr lvl="0" algn="r" rtl="0">
              <a:lnSpc>
                <a:spcPct val="80000"/>
              </a:lnSpc>
              <a:spcBef>
                <a:spcPts val="0"/>
              </a:spcBef>
              <a:spcAft>
                <a:spcPts val="0"/>
              </a:spcAft>
              <a:buClr>
                <a:schemeClr val="accent5"/>
              </a:buClr>
              <a:buSzPts val="16700"/>
              <a:buFont typeface="Calibri"/>
              <a:buNone/>
              <a:defRPr sz="16700" b="1">
                <a:solidFill>
                  <a:schemeClr val="accent5"/>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15" name="Google Shape;115;p19"/>
          <p:cNvSpPr txBox="1">
            <a:spLocks noGrp="1"/>
          </p:cNvSpPr>
          <p:nvPr>
            <p:ph type="body" idx="1"/>
          </p:nvPr>
        </p:nvSpPr>
        <p:spPr>
          <a:xfrm>
            <a:off x="5257588" y="1524000"/>
            <a:ext cx="5030400" cy="2743200"/>
          </a:xfrm>
          <a:prstGeom prst="rect">
            <a:avLst/>
          </a:prstGeom>
          <a:noFill/>
          <a:ln>
            <a:noFill/>
          </a:ln>
        </p:spPr>
        <p:txBody>
          <a:bodyPr spcFirstLastPara="1" wrap="square" lIns="0" tIns="0" rIns="0" bIns="0" anchor="ctr" anchorCtr="0">
            <a:noAutofit/>
          </a:bodyPr>
          <a:lstStyle>
            <a:lvl1pPr marL="457200" lvl="0" indent="-228600" algn="l" rtl="0">
              <a:lnSpc>
                <a:spcPct val="90000"/>
              </a:lnSpc>
              <a:spcBef>
                <a:spcPts val="1200"/>
              </a:spcBef>
              <a:spcAft>
                <a:spcPts val="0"/>
              </a:spcAft>
              <a:buSzPts val="2800"/>
              <a:buFont typeface="Arial"/>
              <a:buNone/>
              <a:defRPr sz="2800"/>
            </a:lvl1pPr>
            <a:lvl2pPr marL="914400" lvl="1" indent="-355600" algn="l" rtl="0">
              <a:lnSpc>
                <a:spcPct val="90000"/>
              </a:lnSpc>
              <a:spcBef>
                <a:spcPts val="1200"/>
              </a:spcBef>
              <a:spcAft>
                <a:spcPts val="0"/>
              </a:spcAft>
              <a:buSzPts val="2000"/>
              <a:buFont typeface="Arial"/>
              <a:buChar char="•"/>
              <a:defRPr sz="2000"/>
            </a:lvl2pPr>
            <a:lvl3pPr marL="1371600" lvl="2" indent="-355600" algn="l" rtl="0">
              <a:lnSpc>
                <a:spcPct val="90000"/>
              </a:lnSpc>
              <a:spcBef>
                <a:spcPts val="1200"/>
              </a:spcBef>
              <a:spcAft>
                <a:spcPts val="0"/>
              </a:spcAft>
              <a:buSzPts val="2000"/>
              <a:buFont typeface="Arial"/>
              <a:buChar char="•"/>
              <a:defRPr sz="2000"/>
            </a:lvl3pPr>
            <a:lvl4pPr marL="1828800" lvl="3" indent="-355600" algn="l" rtl="0">
              <a:lnSpc>
                <a:spcPct val="90000"/>
              </a:lnSpc>
              <a:spcBef>
                <a:spcPts val="1200"/>
              </a:spcBef>
              <a:spcAft>
                <a:spcPts val="0"/>
              </a:spcAft>
              <a:buSzPts val="2000"/>
              <a:buFont typeface="Arial"/>
              <a:buChar char="•"/>
              <a:defRPr sz="2000"/>
            </a:lvl4pPr>
            <a:lvl5pPr marL="2286000" lvl="4" indent="-355600" algn="l" rtl="0">
              <a:lnSpc>
                <a:spcPct val="90000"/>
              </a:lnSpc>
              <a:spcBef>
                <a:spcPts val="1200"/>
              </a:spcBef>
              <a:spcAft>
                <a:spcPts val="0"/>
              </a:spcAft>
              <a:buSzPts val="2000"/>
              <a:buFont typeface="Arial"/>
              <a:buChar char="•"/>
              <a:defRPr sz="2000"/>
            </a:lvl5pPr>
            <a:lvl6pPr marL="2743200" lvl="5" indent="-355600" algn="l" rtl="0">
              <a:lnSpc>
                <a:spcPct val="90000"/>
              </a:lnSpc>
              <a:spcBef>
                <a:spcPts val="1200"/>
              </a:spcBef>
              <a:spcAft>
                <a:spcPts val="0"/>
              </a:spcAft>
              <a:buSzPts val="2000"/>
              <a:buFont typeface="Arial"/>
              <a:buChar char="•"/>
              <a:defRPr sz="2000"/>
            </a:lvl6pPr>
            <a:lvl7pPr marL="3200400" lvl="6" indent="-355600" algn="l" rtl="0">
              <a:lnSpc>
                <a:spcPct val="90000"/>
              </a:lnSpc>
              <a:spcBef>
                <a:spcPts val="1200"/>
              </a:spcBef>
              <a:spcAft>
                <a:spcPts val="0"/>
              </a:spcAft>
              <a:buSzPts val="2000"/>
              <a:buFont typeface="Arial"/>
              <a:buChar char="•"/>
              <a:defRPr sz="2000"/>
            </a:lvl7pPr>
            <a:lvl8pPr marL="3657600" lvl="7" indent="-355600" algn="l" rtl="0">
              <a:lnSpc>
                <a:spcPct val="90000"/>
              </a:lnSpc>
              <a:spcBef>
                <a:spcPts val="1200"/>
              </a:spcBef>
              <a:spcAft>
                <a:spcPts val="0"/>
              </a:spcAft>
              <a:buSzPts val="2000"/>
              <a:buFont typeface="Arial"/>
              <a:buChar char="•"/>
              <a:defRPr sz="2000"/>
            </a:lvl8pPr>
            <a:lvl9pPr marL="4114800" lvl="8" indent="-355600" algn="l" rtl="0">
              <a:lnSpc>
                <a:spcPct val="90000"/>
              </a:lnSpc>
              <a:spcBef>
                <a:spcPts val="1200"/>
              </a:spcBef>
              <a:spcAft>
                <a:spcPts val="0"/>
              </a:spcAft>
              <a:buSzPts val="2000"/>
              <a:buFont typeface="Arial"/>
              <a:buChar char="•"/>
              <a:defRPr sz="2000"/>
            </a:lvl9pPr>
          </a:lstStyle>
          <a:p>
            <a:endParaRPr/>
          </a:p>
        </p:txBody>
      </p:sp>
      <p:sp>
        <p:nvSpPr>
          <p:cNvPr id="116" name="Google Shape;116;p19"/>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17" name="Google Shape;117;p19"/>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20" name="Google Shape;120;p20"/>
          <p:cNvSpPr txBox="1">
            <a:spLocks noGrp="1"/>
          </p:cNvSpPr>
          <p:nvPr>
            <p:ph type="body" idx="1"/>
          </p:nvPr>
        </p:nvSpPr>
        <p:spPr>
          <a:xfrm>
            <a:off x="531951" y="1524000"/>
            <a:ext cx="5414700" cy="762000"/>
          </a:xfrm>
          <a:prstGeom prst="rect">
            <a:avLst/>
          </a:prstGeom>
          <a:noFill/>
          <a:ln>
            <a:noFill/>
          </a:ln>
        </p:spPr>
        <p:txBody>
          <a:bodyPr spcFirstLastPara="1" wrap="square" lIns="0" tIns="0" rIns="0" bIns="0" anchor="ctr" anchorCtr="0">
            <a:noAutofit/>
          </a:bodyPr>
          <a:lstStyle>
            <a:lvl1pPr marL="457200" lvl="0" indent="-228600" algn="l" rtl="0">
              <a:lnSpc>
                <a:spcPct val="90000"/>
              </a:lnSpc>
              <a:spcBef>
                <a:spcPts val="0"/>
              </a:spcBef>
              <a:spcAft>
                <a:spcPts val="0"/>
              </a:spcAft>
              <a:buSzPts val="2800"/>
              <a:buNone/>
              <a:defRPr sz="2800" b="1"/>
            </a:lvl1pPr>
            <a:lvl2pPr marL="914400" lvl="1" indent="-228600" algn="l" rtl="0">
              <a:lnSpc>
                <a:spcPct val="90000"/>
              </a:lnSpc>
              <a:spcBef>
                <a:spcPts val="800"/>
              </a:spcBef>
              <a:spcAft>
                <a:spcPts val="0"/>
              </a:spcAft>
              <a:buSzPts val="2000"/>
              <a:buNone/>
              <a:defRPr sz="2000" b="1"/>
            </a:lvl2pPr>
            <a:lvl3pPr marL="1371600" lvl="2" indent="-228600" algn="l" rtl="0">
              <a:lnSpc>
                <a:spcPct val="90000"/>
              </a:lnSpc>
              <a:spcBef>
                <a:spcPts val="700"/>
              </a:spcBef>
              <a:spcAft>
                <a:spcPts val="0"/>
              </a:spcAft>
              <a:buSzPts val="1900"/>
              <a:buNone/>
              <a:defRPr sz="1900" b="1"/>
            </a:lvl3pPr>
            <a:lvl4pPr marL="1828800" lvl="3" indent="-228600" algn="l" rtl="0">
              <a:lnSpc>
                <a:spcPct val="90000"/>
              </a:lnSpc>
              <a:spcBef>
                <a:spcPts val="700"/>
              </a:spcBef>
              <a:spcAft>
                <a:spcPts val="0"/>
              </a:spcAft>
              <a:buSzPts val="1600"/>
              <a:buNone/>
              <a:defRPr sz="1600" b="1"/>
            </a:lvl4pPr>
            <a:lvl5pPr marL="2286000" lvl="4" indent="-228600" algn="l" rtl="0">
              <a:lnSpc>
                <a:spcPct val="90000"/>
              </a:lnSpc>
              <a:spcBef>
                <a:spcPts val="700"/>
              </a:spcBef>
              <a:spcAft>
                <a:spcPts val="0"/>
              </a:spcAft>
              <a:buSzPts val="1600"/>
              <a:buNone/>
              <a:defRPr sz="1600" b="1"/>
            </a:lvl5pPr>
            <a:lvl6pPr marL="2743200" lvl="5" indent="-228600" algn="l" rtl="0">
              <a:lnSpc>
                <a:spcPct val="90000"/>
              </a:lnSpc>
              <a:spcBef>
                <a:spcPts val="700"/>
              </a:spcBef>
              <a:spcAft>
                <a:spcPts val="0"/>
              </a:spcAft>
              <a:buSzPts val="1600"/>
              <a:buNone/>
              <a:defRPr sz="1600" b="1"/>
            </a:lvl6pPr>
            <a:lvl7pPr marL="3200400" lvl="6" indent="-228600" algn="l" rtl="0">
              <a:lnSpc>
                <a:spcPct val="90000"/>
              </a:lnSpc>
              <a:spcBef>
                <a:spcPts val="700"/>
              </a:spcBef>
              <a:spcAft>
                <a:spcPts val="0"/>
              </a:spcAft>
              <a:buSzPts val="1600"/>
              <a:buNone/>
              <a:defRPr sz="1600" b="1"/>
            </a:lvl7pPr>
            <a:lvl8pPr marL="3657600" lvl="7" indent="-228600" algn="l" rtl="0">
              <a:lnSpc>
                <a:spcPct val="90000"/>
              </a:lnSpc>
              <a:spcBef>
                <a:spcPts val="700"/>
              </a:spcBef>
              <a:spcAft>
                <a:spcPts val="0"/>
              </a:spcAft>
              <a:buSzPts val="1600"/>
              <a:buNone/>
              <a:defRPr sz="1600" b="1"/>
            </a:lvl8pPr>
            <a:lvl9pPr marL="4114800" lvl="8" indent="-228600" algn="l" rtl="0">
              <a:lnSpc>
                <a:spcPct val="90000"/>
              </a:lnSpc>
              <a:spcBef>
                <a:spcPts val="700"/>
              </a:spcBef>
              <a:spcAft>
                <a:spcPts val="0"/>
              </a:spcAft>
              <a:buSzPts val="1600"/>
              <a:buNone/>
              <a:defRPr sz="1600" b="1"/>
            </a:lvl9pPr>
          </a:lstStyle>
          <a:p>
            <a:endParaRPr/>
          </a:p>
        </p:txBody>
      </p:sp>
      <p:sp>
        <p:nvSpPr>
          <p:cNvPr id="121" name="Google Shape;121;p20"/>
          <p:cNvSpPr txBox="1">
            <a:spLocks noGrp="1"/>
          </p:cNvSpPr>
          <p:nvPr>
            <p:ph type="body" idx="2"/>
          </p:nvPr>
        </p:nvSpPr>
        <p:spPr>
          <a:xfrm>
            <a:off x="531951" y="2362200"/>
            <a:ext cx="5414700" cy="3581100"/>
          </a:xfrm>
          <a:prstGeom prst="rect">
            <a:avLst/>
          </a:prstGeom>
          <a:noFill/>
          <a:ln>
            <a:noFill/>
          </a:ln>
        </p:spPr>
        <p:txBody>
          <a:bodyPr spcFirstLastPara="1" wrap="square" lIns="0" tIns="0" rIns="0" bIns="0" anchor="t" anchorCtr="0">
            <a:noAutofit/>
          </a:bodyPr>
          <a:lstStyle>
            <a:lvl1pPr marL="457200" lvl="0" indent="-406400" algn="l" rtl="0">
              <a:lnSpc>
                <a:spcPct val="90000"/>
              </a:lnSpc>
              <a:spcBef>
                <a:spcPts val="1200"/>
              </a:spcBef>
              <a:spcAft>
                <a:spcPts val="0"/>
              </a:spcAft>
              <a:buSzPts val="2800"/>
              <a:buChar char="•"/>
              <a:defRPr sz="2800"/>
            </a:lvl1pPr>
            <a:lvl2pPr marL="914400" lvl="1" indent="-381000" algn="l" rtl="0">
              <a:lnSpc>
                <a:spcPct val="90000"/>
              </a:lnSpc>
              <a:spcBef>
                <a:spcPts val="800"/>
              </a:spcBef>
              <a:spcAft>
                <a:spcPts val="0"/>
              </a:spcAft>
              <a:buSzPts val="2400"/>
              <a:buChar char="–"/>
              <a:defRPr sz="2400"/>
            </a:lvl2pPr>
            <a:lvl3pPr marL="1371600" lvl="2" indent="-355600" algn="l" rtl="0">
              <a:lnSpc>
                <a:spcPct val="90000"/>
              </a:lnSpc>
              <a:spcBef>
                <a:spcPts val="700"/>
              </a:spcBef>
              <a:spcAft>
                <a:spcPts val="0"/>
              </a:spcAft>
              <a:buSzPts val="2000"/>
              <a:buChar char="•"/>
              <a:defRPr sz="2000"/>
            </a:lvl3pPr>
            <a:lvl4pPr marL="1828800" lvl="3" indent="-349250" algn="l" rtl="0">
              <a:lnSpc>
                <a:spcPct val="90000"/>
              </a:lnSpc>
              <a:spcBef>
                <a:spcPts val="700"/>
              </a:spcBef>
              <a:spcAft>
                <a:spcPts val="0"/>
              </a:spcAft>
              <a:buSzPts val="1900"/>
              <a:buChar char="–"/>
              <a:defRPr sz="1900"/>
            </a:lvl4pPr>
            <a:lvl5pPr marL="2286000" lvl="4" indent="-330200" algn="l" rtl="0">
              <a:lnSpc>
                <a:spcPct val="90000"/>
              </a:lnSpc>
              <a:spcBef>
                <a:spcPts val="700"/>
              </a:spcBef>
              <a:spcAft>
                <a:spcPts val="0"/>
              </a:spcAft>
              <a:buSzPts val="1600"/>
              <a:buChar char="•"/>
              <a:defRPr sz="1600"/>
            </a:lvl5pPr>
            <a:lvl6pPr marL="2743200" lvl="5" indent="-330200" algn="l" rtl="0">
              <a:lnSpc>
                <a:spcPct val="90000"/>
              </a:lnSpc>
              <a:spcBef>
                <a:spcPts val="700"/>
              </a:spcBef>
              <a:spcAft>
                <a:spcPts val="0"/>
              </a:spcAft>
              <a:buSzPts val="1600"/>
              <a:buChar char="–"/>
              <a:defRPr sz="1600"/>
            </a:lvl6pPr>
            <a:lvl7pPr marL="3200400" lvl="6" indent="-330200" algn="l" rtl="0">
              <a:lnSpc>
                <a:spcPct val="90000"/>
              </a:lnSpc>
              <a:spcBef>
                <a:spcPts val="700"/>
              </a:spcBef>
              <a:spcAft>
                <a:spcPts val="0"/>
              </a:spcAft>
              <a:buSzPts val="1600"/>
              <a:buChar char="•"/>
              <a:defRPr sz="1600"/>
            </a:lvl7pPr>
            <a:lvl8pPr marL="3657600" lvl="7" indent="-330200" algn="l" rtl="0">
              <a:lnSpc>
                <a:spcPct val="90000"/>
              </a:lnSpc>
              <a:spcBef>
                <a:spcPts val="700"/>
              </a:spcBef>
              <a:spcAft>
                <a:spcPts val="0"/>
              </a:spcAft>
              <a:buSzPts val="1600"/>
              <a:buChar char="–"/>
              <a:defRPr sz="1600"/>
            </a:lvl8pPr>
            <a:lvl9pPr marL="4114800" lvl="8" indent="-330200" algn="l" rtl="0">
              <a:lnSpc>
                <a:spcPct val="90000"/>
              </a:lnSpc>
              <a:spcBef>
                <a:spcPts val="700"/>
              </a:spcBef>
              <a:spcAft>
                <a:spcPts val="0"/>
              </a:spcAft>
              <a:buSzPts val="1600"/>
              <a:buChar char="•"/>
              <a:defRPr sz="1600"/>
            </a:lvl9pPr>
          </a:lstStyle>
          <a:p>
            <a:endParaRPr/>
          </a:p>
        </p:txBody>
      </p:sp>
      <p:cxnSp>
        <p:nvCxnSpPr>
          <p:cNvPr id="122" name="Google Shape;122;p20"/>
          <p:cNvCxnSpPr/>
          <p:nvPr/>
        </p:nvCxnSpPr>
        <p:spPr>
          <a:xfrm>
            <a:off x="6096001"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123" name="Google Shape;123;p20"/>
          <p:cNvSpPr txBox="1">
            <a:spLocks noGrp="1"/>
          </p:cNvSpPr>
          <p:nvPr>
            <p:ph type="body" idx="3"/>
          </p:nvPr>
        </p:nvSpPr>
        <p:spPr>
          <a:xfrm>
            <a:off x="6245391" y="1524000"/>
            <a:ext cx="5414700" cy="762000"/>
          </a:xfrm>
          <a:prstGeom prst="rect">
            <a:avLst/>
          </a:prstGeom>
          <a:noFill/>
          <a:ln>
            <a:noFill/>
          </a:ln>
        </p:spPr>
        <p:txBody>
          <a:bodyPr spcFirstLastPara="1" wrap="square" lIns="0" tIns="0" rIns="0" bIns="0" anchor="ctr" anchorCtr="0">
            <a:noAutofit/>
          </a:bodyPr>
          <a:lstStyle>
            <a:lvl1pPr marL="457200" lvl="0" indent="-228600" algn="l" rtl="0">
              <a:lnSpc>
                <a:spcPct val="90000"/>
              </a:lnSpc>
              <a:spcBef>
                <a:spcPts val="0"/>
              </a:spcBef>
              <a:spcAft>
                <a:spcPts val="0"/>
              </a:spcAft>
              <a:buSzPts val="2800"/>
              <a:buNone/>
              <a:defRPr sz="2800" b="1"/>
            </a:lvl1pPr>
            <a:lvl2pPr marL="914400" lvl="1" indent="-228600" algn="l" rtl="0">
              <a:lnSpc>
                <a:spcPct val="90000"/>
              </a:lnSpc>
              <a:spcBef>
                <a:spcPts val="800"/>
              </a:spcBef>
              <a:spcAft>
                <a:spcPts val="0"/>
              </a:spcAft>
              <a:buSzPts val="2000"/>
              <a:buNone/>
              <a:defRPr sz="2000" b="1"/>
            </a:lvl2pPr>
            <a:lvl3pPr marL="1371600" lvl="2" indent="-228600" algn="l" rtl="0">
              <a:lnSpc>
                <a:spcPct val="90000"/>
              </a:lnSpc>
              <a:spcBef>
                <a:spcPts val="700"/>
              </a:spcBef>
              <a:spcAft>
                <a:spcPts val="0"/>
              </a:spcAft>
              <a:buSzPts val="1900"/>
              <a:buNone/>
              <a:defRPr sz="1900" b="1"/>
            </a:lvl3pPr>
            <a:lvl4pPr marL="1828800" lvl="3" indent="-228600" algn="l" rtl="0">
              <a:lnSpc>
                <a:spcPct val="90000"/>
              </a:lnSpc>
              <a:spcBef>
                <a:spcPts val="700"/>
              </a:spcBef>
              <a:spcAft>
                <a:spcPts val="0"/>
              </a:spcAft>
              <a:buSzPts val="1600"/>
              <a:buNone/>
              <a:defRPr sz="1600" b="1"/>
            </a:lvl4pPr>
            <a:lvl5pPr marL="2286000" lvl="4" indent="-228600" algn="l" rtl="0">
              <a:lnSpc>
                <a:spcPct val="90000"/>
              </a:lnSpc>
              <a:spcBef>
                <a:spcPts val="700"/>
              </a:spcBef>
              <a:spcAft>
                <a:spcPts val="0"/>
              </a:spcAft>
              <a:buSzPts val="1600"/>
              <a:buNone/>
              <a:defRPr sz="1600" b="1"/>
            </a:lvl5pPr>
            <a:lvl6pPr marL="2743200" lvl="5" indent="-228600" algn="l" rtl="0">
              <a:lnSpc>
                <a:spcPct val="90000"/>
              </a:lnSpc>
              <a:spcBef>
                <a:spcPts val="700"/>
              </a:spcBef>
              <a:spcAft>
                <a:spcPts val="0"/>
              </a:spcAft>
              <a:buSzPts val="1600"/>
              <a:buNone/>
              <a:defRPr sz="1600" b="1"/>
            </a:lvl6pPr>
            <a:lvl7pPr marL="3200400" lvl="6" indent="-228600" algn="l" rtl="0">
              <a:lnSpc>
                <a:spcPct val="90000"/>
              </a:lnSpc>
              <a:spcBef>
                <a:spcPts val="700"/>
              </a:spcBef>
              <a:spcAft>
                <a:spcPts val="0"/>
              </a:spcAft>
              <a:buSzPts val="1600"/>
              <a:buNone/>
              <a:defRPr sz="1600" b="1"/>
            </a:lvl7pPr>
            <a:lvl8pPr marL="3657600" lvl="7" indent="-228600" algn="l" rtl="0">
              <a:lnSpc>
                <a:spcPct val="90000"/>
              </a:lnSpc>
              <a:spcBef>
                <a:spcPts val="700"/>
              </a:spcBef>
              <a:spcAft>
                <a:spcPts val="0"/>
              </a:spcAft>
              <a:buSzPts val="1600"/>
              <a:buNone/>
              <a:defRPr sz="1600" b="1"/>
            </a:lvl8pPr>
            <a:lvl9pPr marL="4114800" lvl="8" indent="-228600" algn="l" rtl="0">
              <a:lnSpc>
                <a:spcPct val="90000"/>
              </a:lnSpc>
              <a:spcBef>
                <a:spcPts val="700"/>
              </a:spcBef>
              <a:spcAft>
                <a:spcPts val="0"/>
              </a:spcAft>
              <a:buSzPts val="1600"/>
              <a:buNone/>
              <a:defRPr sz="1600" b="1"/>
            </a:lvl9pPr>
          </a:lstStyle>
          <a:p>
            <a:endParaRPr/>
          </a:p>
        </p:txBody>
      </p:sp>
      <p:sp>
        <p:nvSpPr>
          <p:cNvPr id="124" name="Google Shape;124;p20"/>
          <p:cNvSpPr txBox="1">
            <a:spLocks noGrp="1"/>
          </p:cNvSpPr>
          <p:nvPr>
            <p:ph type="body" idx="4"/>
          </p:nvPr>
        </p:nvSpPr>
        <p:spPr>
          <a:xfrm>
            <a:off x="6245391" y="2362200"/>
            <a:ext cx="5414700" cy="3581100"/>
          </a:xfrm>
          <a:prstGeom prst="rect">
            <a:avLst/>
          </a:prstGeom>
          <a:noFill/>
          <a:ln>
            <a:noFill/>
          </a:ln>
        </p:spPr>
        <p:txBody>
          <a:bodyPr spcFirstLastPara="1" wrap="square" lIns="0" tIns="0" rIns="0" bIns="0" anchor="t" anchorCtr="0">
            <a:noAutofit/>
          </a:bodyPr>
          <a:lstStyle>
            <a:lvl1pPr marL="457200" lvl="0" indent="-406400" algn="l" rtl="0">
              <a:lnSpc>
                <a:spcPct val="90000"/>
              </a:lnSpc>
              <a:spcBef>
                <a:spcPts val="1200"/>
              </a:spcBef>
              <a:spcAft>
                <a:spcPts val="0"/>
              </a:spcAft>
              <a:buSzPts val="2800"/>
              <a:buChar char="•"/>
              <a:defRPr sz="2800"/>
            </a:lvl1pPr>
            <a:lvl2pPr marL="914400" lvl="1" indent="-381000" algn="l" rtl="0">
              <a:lnSpc>
                <a:spcPct val="90000"/>
              </a:lnSpc>
              <a:spcBef>
                <a:spcPts val="800"/>
              </a:spcBef>
              <a:spcAft>
                <a:spcPts val="0"/>
              </a:spcAft>
              <a:buSzPts val="2400"/>
              <a:buChar char="–"/>
              <a:defRPr sz="2400"/>
            </a:lvl2pPr>
            <a:lvl3pPr marL="1371600" lvl="2" indent="-355600" algn="l" rtl="0">
              <a:lnSpc>
                <a:spcPct val="90000"/>
              </a:lnSpc>
              <a:spcBef>
                <a:spcPts val="700"/>
              </a:spcBef>
              <a:spcAft>
                <a:spcPts val="0"/>
              </a:spcAft>
              <a:buSzPts val="2000"/>
              <a:buChar char="•"/>
              <a:defRPr sz="2000"/>
            </a:lvl3pPr>
            <a:lvl4pPr marL="1828800" lvl="3" indent="-349250" algn="l" rtl="0">
              <a:lnSpc>
                <a:spcPct val="90000"/>
              </a:lnSpc>
              <a:spcBef>
                <a:spcPts val="700"/>
              </a:spcBef>
              <a:spcAft>
                <a:spcPts val="0"/>
              </a:spcAft>
              <a:buSzPts val="1900"/>
              <a:buChar char="–"/>
              <a:defRPr sz="1900"/>
            </a:lvl4pPr>
            <a:lvl5pPr marL="2286000" lvl="4" indent="-330200" algn="l" rtl="0">
              <a:lnSpc>
                <a:spcPct val="90000"/>
              </a:lnSpc>
              <a:spcBef>
                <a:spcPts val="700"/>
              </a:spcBef>
              <a:spcAft>
                <a:spcPts val="0"/>
              </a:spcAft>
              <a:buSzPts val="1600"/>
              <a:buChar char="•"/>
              <a:defRPr sz="1600"/>
            </a:lvl5pPr>
            <a:lvl6pPr marL="2743200" lvl="5" indent="-330200" algn="l" rtl="0">
              <a:lnSpc>
                <a:spcPct val="90000"/>
              </a:lnSpc>
              <a:spcBef>
                <a:spcPts val="700"/>
              </a:spcBef>
              <a:spcAft>
                <a:spcPts val="0"/>
              </a:spcAft>
              <a:buSzPts val="1600"/>
              <a:buChar char="–"/>
              <a:defRPr sz="1600"/>
            </a:lvl6pPr>
            <a:lvl7pPr marL="3200400" lvl="6" indent="-330200" algn="l" rtl="0">
              <a:lnSpc>
                <a:spcPct val="90000"/>
              </a:lnSpc>
              <a:spcBef>
                <a:spcPts val="700"/>
              </a:spcBef>
              <a:spcAft>
                <a:spcPts val="0"/>
              </a:spcAft>
              <a:buSzPts val="1600"/>
              <a:buChar char="•"/>
              <a:defRPr sz="1600"/>
            </a:lvl7pPr>
            <a:lvl8pPr marL="3657600" lvl="7" indent="-330200" algn="l" rtl="0">
              <a:lnSpc>
                <a:spcPct val="90000"/>
              </a:lnSpc>
              <a:spcBef>
                <a:spcPts val="700"/>
              </a:spcBef>
              <a:spcAft>
                <a:spcPts val="0"/>
              </a:spcAft>
              <a:buSzPts val="1600"/>
              <a:buChar char="–"/>
              <a:defRPr sz="1600"/>
            </a:lvl8pPr>
            <a:lvl9pPr marL="4114800" lvl="8" indent="-330200" algn="l" rtl="0">
              <a:lnSpc>
                <a:spcPct val="90000"/>
              </a:lnSpc>
              <a:spcBef>
                <a:spcPts val="700"/>
              </a:spcBef>
              <a:spcAft>
                <a:spcPts val="0"/>
              </a:spcAft>
              <a:buSzPts val="1600"/>
              <a:buChar char="•"/>
              <a:defRPr sz="1600"/>
            </a:lvl9pPr>
          </a:lstStyle>
          <a:p>
            <a:endParaRPr/>
          </a:p>
        </p:txBody>
      </p:sp>
      <p:sp>
        <p:nvSpPr>
          <p:cNvPr id="125" name="Google Shape;125;p20"/>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26" name="Google Shape;126;p20"/>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without Picture"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531959" y="2600324"/>
            <a:ext cx="11127900" cy="13716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4800"/>
              <a:buFont typeface="Calibri"/>
              <a:buNone/>
              <a:defRPr sz="4800" b="0" cap="none"/>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8" name="Google Shape;18;p3"/>
          <p:cNvSpPr txBox="1">
            <a:spLocks noGrp="1"/>
          </p:cNvSpPr>
          <p:nvPr>
            <p:ph type="body" idx="1"/>
          </p:nvPr>
        </p:nvSpPr>
        <p:spPr>
          <a:xfrm>
            <a:off x="531959" y="4038599"/>
            <a:ext cx="11127900" cy="914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SzPts val="2400"/>
              <a:buNone/>
              <a:defRPr sz="2400" b="1">
                <a:solidFill>
                  <a:schemeClr val="dk1"/>
                </a:solidFill>
              </a:defRPr>
            </a:lvl1pPr>
            <a:lvl2pPr marL="914400" lvl="1" indent="-228600" algn="l" rtl="0">
              <a:lnSpc>
                <a:spcPct val="90000"/>
              </a:lnSpc>
              <a:spcBef>
                <a:spcPts val="800"/>
              </a:spcBef>
              <a:spcAft>
                <a:spcPts val="0"/>
              </a:spcAft>
              <a:buSzPts val="1900"/>
              <a:buNone/>
              <a:defRPr sz="1900">
                <a:solidFill>
                  <a:srgbClr val="888888"/>
                </a:solidFill>
              </a:defRPr>
            </a:lvl2pPr>
            <a:lvl3pPr marL="1371600" lvl="2" indent="-228600" algn="l" rtl="0">
              <a:lnSpc>
                <a:spcPct val="90000"/>
              </a:lnSpc>
              <a:spcBef>
                <a:spcPts val="700"/>
              </a:spcBef>
              <a:spcAft>
                <a:spcPts val="0"/>
              </a:spcAft>
              <a:buSzPts val="1600"/>
              <a:buNone/>
              <a:defRPr sz="1600">
                <a:solidFill>
                  <a:srgbClr val="888888"/>
                </a:solidFill>
              </a:defRPr>
            </a:lvl3pPr>
            <a:lvl4pPr marL="1828800" lvl="3" indent="-228600" algn="l" rtl="0">
              <a:lnSpc>
                <a:spcPct val="90000"/>
              </a:lnSpc>
              <a:spcBef>
                <a:spcPts val="700"/>
              </a:spcBef>
              <a:spcAft>
                <a:spcPts val="0"/>
              </a:spcAft>
              <a:buSzPts val="1500"/>
              <a:buNone/>
              <a:defRPr sz="1500">
                <a:solidFill>
                  <a:srgbClr val="888888"/>
                </a:solidFill>
              </a:defRPr>
            </a:lvl4pPr>
            <a:lvl5pPr marL="2286000" lvl="4" indent="-228600" algn="l" rtl="0">
              <a:lnSpc>
                <a:spcPct val="90000"/>
              </a:lnSpc>
              <a:spcBef>
                <a:spcPts val="700"/>
              </a:spcBef>
              <a:spcAft>
                <a:spcPts val="0"/>
              </a:spcAft>
              <a:buSzPts val="1500"/>
              <a:buNone/>
              <a:defRPr sz="1500">
                <a:solidFill>
                  <a:srgbClr val="888888"/>
                </a:solidFill>
              </a:defRPr>
            </a:lvl5pPr>
            <a:lvl6pPr marL="2743200" lvl="5" indent="-228600" algn="l" rtl="0">
              <a:lnSpc>
                <a:spcPct val="90000"/>
              </a:lnSpc>
              <a:spcBef>
                <a:spcPts val="700"/>
              </a:spcBef>
              <a:spcAft>
                <a:spcPts val="0"/>
              </a:spcAft>
              <a:buSzPts val="1500"/>
              <a:buNone/>
              <a:defRPr sz="1500">
                <a:solidFill>
                  <a:srgbClr val="888888"/>
                </a:solidFill>
              </a:defRPr>
            </a:lvl6pPr>
            <a:lvl7pPr marL="3200400" lvl="6" indent="-228600" algn="l" rtl="0">
              <a:lnSpc>
                <a:spcPct val="90000"/>
              </a:lnSpc>
              <a:spcBef>
                <a:spcPts val="700"/>
              </a:spcBef>
              <a:spcAft>
                <a:spcPts val="0"/>
              </a:spcAft>
              <a:buSzPts val="1500"/>
              <a:buNone/>
              <a:defRPr sz="1500">
                <a:solidFill>
                  <a:srgbClr val="888888"/>
                </a:solidFill>
              </a:defRPr>
            </a:lvl7pPr>
            <a:lvl8pPr marL="3657600" lvl="7" indent="-228600" algn="l" rtl="0">
              <a:lnSpc>
                <a:spcPct val="90000"/>
              </a:lnSpc>
              <a:spcBef>
                <a:spcPts val="700"/>
              </a:spcBef>
              <a:spcAft>
                <a:spcPts val="0"/>
              </a:spcAft>
              <a:buSzPts val="1500"/>
              <a:buNone/>
              <a:defRPr sz="1500">
                <a:solidFill>
                  <a:srgbClr val="888888"/>
                </a:solidFill>
              </a:defRPr>
            </a:lvl8pPr>
            <a:lvl9pPr marL="4114800" lvl="8" indent="-228600" algn="l" rtl="0">
              <a:lnSpc>
                <a:spcPct val="90000"/>
              </a:lnSpc>
              <a:spcBef>
                <a:spcPts val="700"/>
              </a:spcBef>
              <a:spcAft>
                <a:spcPts val="0"/>
              </a:spcAft>
              <a:buSzPts val="1500"/>
              <a:buNone/>
              <a:defRPr sz="1500">
                <a:solidFill>
                  <a:srgbClr val="888888"/>
                </a:solidFill>
              </a:defRPr>
            </a:lvl9pPr>
          </a:lstStyle>
          <a:p>
            <a:endParaRPr/>
          </a:p>
        </p:txBody>
      </p:sp>
      <p:sp>
        <p:nvSpPr>
          <p:cNvPr id="19" name="Google Shape;19;p3"/>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20" name="Google Shape;20;p3"/>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Only">
  <p:cSld name="Title-Only">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29" name="Google Shape;129;p21"/>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30" name="Google Shape;130;p21"/>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33" name="Google Shape;133;p22"/>
          <p:cNvSpPr txBox="1">
            <a:spLocks noGrp="1"/>
          </p:cNvSpPr>
          <p:nvPr>
            <p:ph type="body" idx="1"/>
          </p:nvPr>
        </p:nvSpPr>
        <p:spPr>
          <a:xfrm>
            <a:off x="531953" y="1373742"/>
            <a:ext cx="11127900" cy="3432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SzPts val="2400"/>
              <a:buFont typeface="Calibri"/>
              <a:buNone/>
              <a:defRPr sz="2400" b="1"/>
            </a:lvl1pPr>
            <a:lvl2pPr marL="914400" lvl="1" indent="-228600" algn="l" rtl="0">
              <a:lnSpc>
                <a:spcPct val="90000"/>
              </a:lnSpc>
              <a:spcBef>
                <a:spcPts val="800"/>
              </a:spcBef>
              <a:spcAft>
                <a:spcPts val="0"/>
              </a:spcAft>
              <a:buSzPts val="2400"/>
              <a:buFont typeface="Calibri"/>
              <a:buNone/>
              <a:defRPr sz="2400"/>
            </a:lvl2pPr>
            <a:lvl3pPr marL="1371600" lvl="2" indent="-228600" algn="l" rtl="0">
              <a:lnSpc>
                <a:spcPct val="90000"/>
              </a:lnSpc>
              <a:spcBef>
                <a:spcPts val="700"/>
              </a:spcBef>
              <a:spcAft>
                <a:spcPts val="0"/>
              </a:spcAft>
              <a:buSzPts val="2400"/>
              <a:buFont typeface="Calibri"/>
              <a:buNone/>
              <a:defRPr sz="2400"/>
            </a:lvl3pPr>
            <a:lvl4pPr marL="1828800" lvl="3" indent="-228600" algn="l" rtl="0">
              <a:lnSpc>
                <a:spcPct val="90000"/>
              </a:lnSpc>
              <a:spcBef>
                <a:spcPts val="700"/>
              </a:spcBef>
              <a:spcAft>
                <a:spcPts val="0"/>
              </a:spcAft>
              <a:buSzPts val="2400"/>
              <a:buFont typeface="Calibri"/>
              <a:buNone/>
              <a:defRPr sz="2400"/>
            </a:lvl4pPr>
            <a:lvl5pPr marL="2286000" lvl="4" indent="-228600" algn="l" rtl="0">
              <a:lnSpc>
                <a:spcPct val="90000"/>
              </a:lnSpc>
              <a:spcBef>
                <a:spcPts val="700"/>
              </a:spcBef>
              <a:spcAft>
                <a:spcPts val="0"/>
              </a:spcAft>
              <a:buSzPts val="2400"/>
              <a:buFont typeface="Calibri"/>
              <a:buNone/>
              <a:defRPr sz="2400"/>
            </a:lvl5pPr>
            <a:lvl6pPr marL="2743200" lvl="5" indent="-228600" algn="l" rtl="0">
              <a:lnSpc>
                <a:spcPct val="90000"/>
              </a:lnSpc>
              <a:spcBef>
                <a:spcPts val="700"/>
              </a:spcBef>
              <a:spcAft>
                <a:spcPts val="0"/>
              </a:spcAft>
              <a:buSzPts val="2400"/>
              <a:buFont typeface="Calibri"/>
              <a:buNone/>
              <a:defRPr sz="2400"/>
            </a:lvl6pPr>
            <a:lvl7pPr marL="3200400" lvl="6" indent="-228600" algn="l" rtl="0">
              <a:lnSpc>
                <a:spcPct val="90000"/>
              </a:lnSpc>
              <a:spcBef>
                <a:spcPts val="700"/>
              </a:spcBef>
              <a:spcAft>
                <a:spcPts val="0"/>
              </a:spcAft>
              <a:buSzPts val="2400"/>
              <a:buFont typeface="Calibri"/>
              <a:buNone/>
              <a:defRPr sz="2400"/>
            </a:lvl7pPr>
            <a:lvl8pPr marL="3657600" lvl="7" indent="-228600" algn="l" rtl="0">
              <a:lnSpc>
                <a:spcPct val="90000"/>
              </a:lnSpc>
              <a:spcBef>
                <a:spcPts val="700"/>
              </a:spcBef>
              <a:spcAft>
                <a:spcPts val="0"/>
              </a:spcAft>
              <a:buSzPts val="2400"/>
              <a:buFont typeface="Calibri"/>
              <a:buNone/>
              <a:defRPr sz="2400"/>
            </a:lvl8pPr>
            <a:lvl9pPr marL="4114800" lvl="8" indent="-228600" algn="l" rtl="0">
              <a:lnSpc>
                <a:spcPct val="90000"/>
              </a:lnSpc>
              <a:spcBef>
                <a:spcPts val="700"/>
              </a:spcBef>
              <a:spcAft>
                <a:spcPts val="0"/>
              </a:spcAft>
              <a:buSzPts val="2400"/>
              <a:buFont typeface="Calibri"/>
              <a:buNone/>
              <a:defRPr sz="2400"/>
            </a:lvl9pPr>
          </a:lstStyle>
          <a:p>
            <a:endParaRPr/>
          </a:p>
        </p:txBody>
      </p:sp>
      <p:sp>
        <p:nvSpPr>
          <p:cNvPr id="134" name="Google Shape;134;p22"/>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35" name="Google Shape;135;p22"/>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38" name="Google Shape;138;p23" descr="Chart using colors from the approved palette included here"/>
          <p:cNvSpPr txBox="1">
            <a:spLocks noGrp="1"/>
          </p:cNvSpPr>
          <p:nvPr>
            <p:ph type="body" idx="1"/>
          </p:nvPr>
        </p:nvSpPr>
        <p:spPr>
          <a:xfrm>
            <a:off x="531800" y="1524000"/>
            <a:ext cx="7591500" cy="4419600"/>
          </a:xfrm>
          <a:prstGeom prst="rect">
            <a:avLst/>
          </a:prstGeom>
          <a:noFill/>
          <a:ln>
            <a:noFill/>
          </a:ln>
        </p:spPr>
        <p:txBody>
          <a:bodyPr spcFirstLastPara="1" wrap="square" lIns="0" tIns="0" rIns="0" bIns="0" anchor="t" anchorCtr="0">
            <a:noAutofit/>
          </a:bodyPr>
          <a:lstStyle>
            <a:lvl1pPr marL="457200" lvl="0" indent="-406400" algn="l" rtl="0">
              <a:lnSpc>
                <a:spcPct val="90000"/>
              </a:lnSpc>
              <a:spcBef>
                <a:spcPts val="1200"/>
              </a:spcBef>
              <a:spcAft>
                <a:spcPts val="0"/>
              </a:spcAft>
              <a:buSzPts val="2800"/>
              <a:buChar char="•"/>
              <a:defRPr sz="2800"/>
            </a:lvl1pPr>
            <a:lvl2pPr marL="914400" lvl="1" indent="-381000" algn="l" rtl="0">
              <a:lnSpc>
                <a:spcPct val="90000"/>
              </a:lnSpc>
              <a:spcBef>
                <a:spcPts val="800"/>
              </a:spcBef>
              <a:spcAft>
                <a:spcPts val="0"/>
              </a:spcAft>
              <a:buSzPts val="2400"/>
              <a:buChar char="–"/>
              <a:defRPr sz="2400"/>
            </a:lvl2pPr>
            <a:lvl3pPr marL="1371600" lvl="2" indent="-355600" algn="l" rtl="0">
              <a:lnSpc>
                <a:spcPct val="90000"/>
              </a:lnSpc>
              <a:spcBef>
                <a:spcPts val="700"/>
              </a:spcBef>
              <a:spcAft>
                <a:spcPts val="0"/>
              </a:spcAft>
              <a:buSzPts val="2000"/>
              <a:buChar char="•"/>
              <a:defRPr sz="2000"/>
            </a:lvl3pPr>
            <a:lvl4pPr marL="1828800" lvl="3" indent="-349250" algn="l" rtl="0">
              <a:lnSpc>
                <a:spcPct val="90000"/>
              </a:lnSpc>
              <a:spcBef>
                <a:spcPts val="700"/>
              </a:spcBef>
              <a:spcAft>
                <a:spcPts val="0"/>
              </a:spcAft>
              <a:buSzPts val="1900"/>
              <a:buChar char="–"/>
              <a:defRPr sz="1900"/>
            </a:lvl4pPr>
            <a:lvl5pPr marL="2286000" lvl="4" indent="-330200" algn="l" rtl="0">
              <a:lnSpc>
                <a:spcPct val="90000"/>
              </a:lnSpc>
              <a:spcBef>
                <a:spcPts val="700"/>
              </a:spcBef>
              <a:spcAft>
                <a:spcPts val="0"/>
              </a:spcAft>
              <a:buSzPts val="1600"/>
              <a:buChar char="•"/>
              <a:defRPr sz="1600"/>
            </a:lvl5pPr>
            <a:lvl6pPr marL="2743200" lvl="5" indent="-330200" algn="l" rtl="0">
              <a:lnSpc>
                <a:spcPct val="90000"/>
              </a:lnSpc>
              <a:spcBef>
                <a:spcPts val="700"/>
              </a:spcBef>
              <a:spcAft>
                <a:spcPts val="0"/>
              </a:spcAft>
              <a:buSzPts val="1600"/>
              <a:buChar char="–"/>
              <a:defRPr sz="1600"/>
            </a:lvl6pPr>
            <a:lvl7pPr marL="3200400" lvl="6" indent="-330200" algn="l" rtl="0">
              <a:lnSpc>
                <a:spcPct val="90000"/>
              </a:lnSpc>
              <a:spcBef>
                <a:spcPts val="700"/>
              </a:spcBef>
              <a:spcAft>
                <a:spcPts val="0"/>
              </a:spcAft>
              <a:buSzPts val="1600"/>
              <a:buChar char="•"/>
              <a:defRPr sz="1600"/>
            </a:lvl7pPr>
            <a:lvl8pPr marL="3657600" lvl="7" indent="-330200" algn="l" rtl="0">
              <a:lnSpc>
                <a:spcPct val="90000"/>
              </a:lnSpc>
              <a:spcBef>
                <a:spcPts val="700"/>
              </a:spcBef>
              <a:spcAft>
                <a:spcPts val="0"/>
              </a:spcAft>
              <a:buSzPts val="1600"/>
              <a:buChar char="–"/>
              <a:defRPr sz="1600"/>
            </a:lvl8pPr>
            <a:lvl9pPr marL="4114800" lvl="8" indent="-330200" algn="l" rtl="0">
              <a:lnSpc>
                <a:spcPct val="90000"/>
              </a:lnSpc>
              <a:spcBef>
                <a:spcPts val="700"/>
              </a:spcBef>
              <a:spcAft>
                <a:spcPts val="0"/>
              </a:spcAft>
              <a:buSzPts val="1600"/>
              <a:buChar char="•"/>
              <a:defRPr sz="1600"/>
            </a:lvl9pPr>
          </a:lstStyle>
          <a:p>
            <a:endParaRPr/>
          </a:p>
        </p:txBody>
      </p:sp>
      <p:sp>
        <p:nvSpPr>
          <p:cNvPr id="139" name="Google Shape;139;p23"/>
          <p:cNvSpPr txBox="1">
            <a:spLocks noGrp="1"/>
          </p:cNvSpPr>
          <p:nvPr>
            <p:ph type="body" idx="2"/>
          </p:nvPr>
        </p:nvSpPr>
        <p:spPr>
          <a:xfrm>
            <a:off x="8779575" y="1524001"/>
            <a:ext cx="2880300" cy="44196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SzPts val="2000"/>
              <a:buNone/>
              <a:defRPr sz="20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sp>
        <p:nvSpPr>
          <p:cNvPr id="140" name="Google Shape;140;p23"/>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41" name="Google Shape;141;p23"/>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44" name="Google Shape;144;p24" descr="4-color photo can be included here"/>
          <p:cNvSpPr>
            <a:spLocks noGrp="1"/>
          </p:cNvSpPr>
          <p:nvPr>
            <p:ph type="pic" idx="2"/>
          </p:nvPr>
        </p:nvSpPr>
        <p:spPr>
          <a:xfrm>
            <a:off x="531952" y="1524000"/>
            <a:ext cx="6097500" cy="4416900"/>
          </a:xfrm>
          <a:prstGeom prst="rect">
            <a:avLst/>
          </a:prstGeom>
          <a:solidFill>
            <a:schemeClr val="lt2"/>
          </a:solid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5" name="Google Shape;145;p24"/>
          <p:cNvSpPr txBox="1">
            <a:spLocks noGrp="1"/>
          </p:cNvSpPr>
          <p:nvPr>
            <p:ph type="body" idx="1"/>
          </p:nvPr>
        </p:nvSpPr>
        <p:spPr>
          <a:xfrm>
            <a:off x="7010642" y="1524000"/>
            <a:ext cx="4649700" cy="44196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SzPts val="2000"/>
              <a:buNone/>
              <a:defRPr sz="20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sp>
        <p:nvSpPr>
          <p:cNvPr id="146" name="Google Shape;146;p24"/>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47" name="Google Shape;147;p24"/>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Pictures with Captions">
  <p:cSld name="Two Pictures with Captions">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50" name="Google Shape;150;p25" descr="Two 4-color photos can be included here"/>
          <p:cNvSpPr>
            <a:spLocks noGrp="1"/>
          </p:cNvSpPr>
          <p:nvPr>
            <p:ph type="pic" idx="2"/>
          </p:nvPr>
        </p:nvSpPr>
        <p:spPr>
          <a:xfrm>
            <a:off x="531951" y="1524000"/>
            <a:ext cx="5414700" cy="3474900"/>
          </a:xfrm>
          <a:prstGeom prst="rect">
            <a:avLst/>
          </a:prstGeom>
          <a:solidFill>
            <a:schemeClr val="lt2"/>
          </a:solid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1" name="Google Shape;151;p25"/>
          <p:cNvSpPr txBox="1">
            <a:spLocks noGrp="1"/>
          </p:cNvSpPr>
          <p:nvPr>
            <p:ph type="body" idx="1"/>
          </p:nvPr>
        </p:nvSpPr>
        <p:spPr>
          <a:xfrm>
            <a:off x="531957" y="5105400"/>
            <a:ext cx="5411700" cy="8379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SzPts val="1900"/>
              <a:buNone/>
              <a:defRPr sz="19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cxnSp>
        <p:nvCxnSpPr>
          <p:cNvPr id="152" name="Google Shape;152;p25"/>
          <p:cNvCxnSpPr/>
          <p:nvPr/>
        </p:nvCxnSpPr>
        <p:spPr>
          <a:xfrm>
            <a:off x="6096001"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153" name="Google Shape;153;p25"/>
          <p:cNvSpPr>
            <a:spLocks noGrp="1"/>
          </p:cNvSpPr>
          <p:nvPr>
            <p:ph type="pic" idx="3"/>
          </p:nvPr>
        </p:nvSpPr>
        <p:spPr>
          <a:xfrm>
            <a:off x="6248439" y="1524000"/>
            <a:ext cx="5414700" cy="3474900"/>
          </a:xfrm>
          <a:prstGeom prst="rect">
            <a:avLst/>
          </a:prstGeom>
          <a:solidFill>
            <a:schemeClr val="lt2"/>
          </a:solid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4" name="Google Shape;154;p25"/>
          <p:cNvSpPr txBox="1">
            <a:spLocks noGrp="1"/>
          </p:cNvSpPr>
          <p:nvPr>
            <p:ph type="body" idx="4"/>
          </p:nvPr>
        </p:nvSpPr>
        <p:spPr>
          <a:xfrm>
            <a:off x="6248444" y="5105400"/>
            <a:ext cx="5411700" cy="8379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SzPts val="1900"/>
              <a:buNone/>
              <a:defRPr sz="19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sp>
        <p:nvSpPr>
          <p:cNvPr id="155" name="Google Shape;155;p25"/>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56" name="Google Shape;156;p25"/>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Pictures with Captions">
  <p:cSld name="Three Pictures with Captions">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59" name="Google Shape;159;p26" descr="Three 4-color photos can be included here"/>
          <p:cNvSpPr>
            <a:spLocks noGrp="1"/>
          </p:cNvSpPr>
          <p:nvPr>
            <p:ph type="pic" idx="2"/>
          </p:nvPr>
        </p:nvSpPr>
        <p:spPr>
          <a:xfrm>
            <a:off x="531959" y="1524000"/>
            <a:ext cx="3475500" cy="3048000"/>
          </a:xfrm>
          <a:prstGeom prst="rect">
            <a:avLst/>
          </a:prstGeom>
          <a:solidFill>
            <a:schemeClr val="lt2"/>
          </a:solid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0" name="Google Shape;160;p26"/>
          <p:cNvSpPr txBox="1">
            <a:spLocks noGrp="1"/>
          </p:cNvSpPr>
          <p:nvPr>
            <p:ph type="body" idx="1"/>
          </p:nvPr>
        </p:nvSpPr>
        <p:spPr>
          <a:xfrm>
            <a:off x="531957" y="4701398"/>
            <a:ext cx="3475500" cy="1242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SzPts val="1900"/>
              <a:buNone/>
              <a:defRPr sz="19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cxnSp>
        <p:nvCxnSpPr>
          <p:cNvPr id="161" name="Google Shape;161;p26"/>
          <p:cNvCxnSpPr/>
          <p:nvPr/>
        </p:nvCxnSpPr>
        <p:spPr>
          <a:xfrm>
            <a:off x="4190502"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162" name="Google Shape;162;p26"/>
          <p:cNvSpPr>
            <a:spLocks noGrp="1"/>
          </p:cNvSpPr>
          <p:nvPr>
            <p:ph type="pic" idx="3"/>
          </p:nvPr>
        </p:nvSpPr>
        <p:spPr>
          <a:xfrm>
            <a:off x="4358193" y="1524000"/>
            <a:ext cx="3475500" cy="3048000"/>
          </a:xfrm>
          <a:prstGeom prst="rect">
            <a:avLst/>
          </a:prstGeom>
          <a:solidFill>
            <a:schemeClr val="lt2"/>
          </a:solid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3" name="Google Shape;163;p26"/>
          <p:cNvSpPr txBox="1">
            <a:spLocks noGrp="1"/>
          </p:cNvSpPr>
          <p:nvPr>
            <p:ph type="body" idx="4"/>
          </p:nvPr>
        </p:nvSpPr>
        <p:spPr>
          <a:xfrm>
            <a:off x="4358193" y="4701398"/>
            <a:ext cx="3475500" cy="1242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SzPts val="1900"/>
              <a:buNone/>
              <a:defRPr sz="19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cxnSp>
        <p:nvCxnSpPr>
          <p:cNvPr id="164" name="Google Shape;164;p26"/>
          <p:cNvCxnSpPr/>
          <p:nvPr/>
        </p:nvCxnSpPr>
        <p:spPr>
          <a:xfrm>
            <a:off x="8001496"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165" name="Google Shape;165;p26"/>
          <p:cNvSpPr>
            <a:spLocks noGrp="1"/>
          </p:cNvSpPr>
          <p:nvPr>
            <p:ph type="pic" idx="5"/>
          </p:nvPr>
        </p:nvSpPr>
        <p:spPr>
          <a:xfrm>
            <a:off x="8184428" y="1524000"/>
            <a:ext cx="3475500" cy="3048000"/>
          </a:xfrm>
          <a:prstGeom prst="rect">
            <a:avLst/>
          </a:prstGeom>
          <a:solidFill>
            <a:schemeClr val="lt2"/>
          </a:solid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6" name="Google Shape;166;p26"/>
          <p:cNvSpPr txBox="1">
            <a:spLocks noGrp="1"/>
          </p:cNvSpPr>
          <p:nvPr>
            <p:ph type="body" idx="6"/>
          </p:nvPr>
        </p:nvSpPr>
        <p:spPr>
          <a:xfrm>
            <a:off x="8184428" y="4701398"/>
            <a:ext cx="3475500" cy="1242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SzPts val="1900"/>
              <a:buNone/>
              <a:defRPr sz="19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sp>
        <p:nvSpPr>
          <p:cNvPr id="167" name="Google Shape;167;p26"/>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68" name="Google Shape;168;p26"/>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afe Harbor Back">
  <p:cSld name="Safe Harbor Back">
    <p:spTree>
      <p:nvGrpSpPr>
        <p:cNvPr id="1" name="Shape 169"/>
        <p:cNvGrpSpPr/>
        <p:nvPr/>
      </p:nvGrpSpPr>
      <p:grpSpPr>
        <a:xfrm>
          <a:off x="0" y="0"/>
          <a:ext cx="0" cy="0"/>
          <a:chOff x="0" y="0"/>
          <a:chExt cx="0" cy="0"/>
        </a:xfrm>
      </p:grpSpPr>
      <p:sp>
        <p:nvSpPr>
          <p:cNvPr id="170" name="Google Shape;170;p27"/>
          <p:cNvSpPr txBox="1"/>
          <p:nvPr/>
        </p:nvSpPr>
        <p:spPr>
          <a:xfrm>
            <a:off x="531957" y="1371600"/>
            <a:ext cx="11127900" cy="8892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3200">
                <a:solidFill>
                  <a:schemeClr val="dk1"/>
                </a:solidFill>
                <a:latin typeface="Calibri"/>
                <a:ea typeface="Calibri"/>
                <a:cs typeface="Calibri"/>
                <a:sym typeface="Calibri"/>
              </a:rPr>
              <a:t>Safe Harbor Statement</a:t>
            </a:r>
            <a:endParaRPr sz="3200">
              <a:solidFill>
                <a:schemeClr val="dk1"/>
              </a:solidFill>
              <a:latin typeface="Calibri"/>
              <a:ea typeface="Calibri"/>
              <a:cs typeface="Calibri"/>
              <a:sym typeface="Calibri"/>
            </a:endParaRPr>
          </a:p>
        </p:txBody>
      </p:sp>
      <p:sp>
        <p:nvSpPr>
          <p:cNvPr id="171" name="Google Shape;171;p27"/>
          <p:cNvSpPr txBox="1"/>
          <p:nvPr/>
        </p:nvSpPr>
        <p:spPr>
          <a:xfrm>
            <a:off x="531957" y="2514600"/>
            <a:ext cx="11127900" cy="22860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400">
                <a:solidFill>
                  <a:schemeClr val="dk1"/>
                </a:solidFill>
                <a:latin typeface="Calibri"/>
                <a:ea typeface="Calibri"/>
                <a:cs typeface="Calibri"/>
                <a:sym typeface="Calibri"/>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information described for Antra’s solutions remains at the sole discretion of Antra, Inc.</a:t>
            </a:r>
            <a:endParaRPr sz="1500"/>
          </a:p>
        </p:txBody>
      </p:sp>
      <p:sp>
        <p:nvSpPr>
          <p:cNvPr id="172" name="Google Shape;172;p27"/>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73" name="Google Shape;173;p27"/>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4"/>
        <p:cNvGrpSpPr/>
        <p:nvPr/>
      </p:nvGrpSpPr>
      <p:grpSpPr>
        <a:xfrm>
          <a:off x="0" y="0"/>
          <a:ext cx="0" cy="0"/>
          <a:chOff x="0" y="0"/>
          <a:chExt cx="0" cy="0"/>
        </a:xfrm>
      </p:grpSpPr>
      <p:sp>
        <p:nvSpPr>
          <p:cNvPr id="175" name="Google Shape;175;p28"/>
          <p:cNvSpPr txBox="1">
            <a:spLocks noGrp="1"/>
          </p:cNvSpPr>
          <p:nvPr>
            <p:ph type="ctrTitle"/>
          </p:nvPr>
        </p:nvSpPr>
        <p:spPr>
          <a:xfrm>
            <a:off x="415611" y="992767"/>
            <a:ext cx="11360700" cy="2736900"/>
          </a:xfrm>
          <a:prstGeom prst="rect">
            <a:avLst/>
          </a:prstGeom>
        </p:spPr>
        <p:txBody>
          <a:bodyPr spcFirstLastPara="1" wrap="square" lIns="0" tIns="0" rIns="0" bIns="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176" name="Google Shape;176;p28"/>
          <p:cNvSpPr txBox="1">
            <a:spLocks noGrp="1"/>
          </p:cNvSpPr>
          <p:nvPr>
            <p:ph type="subTitle" idx="1"/>
          </p:nvPr>
        </p:nvSpPr>
        <p:spPr>
          <a:xfrm>
            <a:off x="415600" y="3778833"/>
            <a:ext cx="11360700" cy="1056900"/>
          </a:xfrm>
          <a:prstGeom prst="rect">
            <a:avLst/>
          </a:prstGeom>
        </p:spPr>
        <p:txBody>
          <a:bodyPr spcFirstLastPara="1" wrap="square" lIns="0" tIns="0" rIns="0" bIns="0" anchor="t" anchorCtr="0">
            <a:noAutofit/>
          </a:bodyPr>
          <a:lstStyle>
            <a:lvl1pPr lvl="0" algn="ctr" rtl="0">
              <a:lnSpc>
                <a:spcPct val="100000"/>
              </a:lnSpc>
              <a:spcBef>
                <a:spcPts val="1200"/>
              </a:spcBef>
              <a:spcAft>
                <a:spcPts val="0"/>
              </a:spcAft>
              <a:buSzPts val="3700"/>
              <a:buNone/>
              <a:defRPr sz="3700"/>
            </a:lvl1pPr>
            <a:lvl2pPr lvl="1" algn="ctr" rtl="0">
              <a:lnSpc>
                <a:spcPct val="100000"/>
              </a:lnSpc>
              <a:spcBef>
                <a:spcPts val="800"/>
              </a:spcBef>
              <a:spcAft>
                <a:spcPts val="0"/>
              </a:spcAft>
              <a:buSzPts val="3700"/>
              <a:buNone/>
              <a:defRPr sz="3700"/>
            </a:lvl2pPr>
            <a:lvl3pPr lvl="2" algn="ctr" rtl="0">
              <a:lnSpc>
                <a:spcPct val="100000"/>
              </a:lnSpc>
              <a:spcBef>
                <a:spcPts val="700"/>
              </a:spcBef>
              <a:spcAft>
                <a:spcPts val="0"/>
              </a:spcAft>
              <a:buSzPts val="3700"/>
              <a:buNone/>
              <a:defRPr sz="3700"/>
            </a:lvl3pPr>
            <a:lvl4pPr lvl="3" algn="ctr" rtl="0">
              <a:lnSpc>
                <a:spcPct val="100000"/>
              </a:lnSpc>
              <a:spcBef>
                <a:spcPts val="700"/>
              </a:spcBef>
              <a:spcAft>
                <a:spcPts val="0"/>
              </a:spcAft>
              <a:buSzPts val="3700"/>
              <a:buNone/>
              <a:defRPr sz="3700"/>
            </a:lvl4pPr>
            <a:lvl5pPr lvl="4" algn="ctr" rtl="0">
              <a:lnSpc>
                <a:spcPct val="100000"/>
              </a:lnSpc>
              <a:spcBef>
                <a:spcPts val="700"/>
              </a:spcBef>
              <a:spcAft>
                <a:spcPts val="0"/>
              </a:spcAft>
              <a:buSzPts val="3700"/>
              <a:buNone/>
              <a:defRPr sz="3700"/>
            </a:lvl5pPr>
            <a:lvl6pPr lvl="5" algn="ctr" rtl="0">
              <a:lnSpc>
                <a:spcPct val="100000"/>
              </a:lnSpc>
              <a:spcBef>
                <a:spcPts val="700"/>
              </a:spcBef>
              <a:spcAft>
                <a:spcPts val="0"/>
              </a:spcAft>
              <a:buSzPts val="3700"/>
              <a:buNone/>
              <a:defRPr sz="3700"/>
            </a:lvl6pPr>
            <a:lvl7pPr lvl="6" algn="ctr" rtl="0">
              <a:lnSpc>
                <a:spcPct val="100000"/>
              </a:lnSpc>
              <a:spcBef>
                <a:spcPts val="700"/>
              </a:spcBef>
              <a:spcAft>
                <a:spcPts val="0"/>
              </a:spcAft>
              <a:buSzPts val="3700"/>
              <a:buNone/>
              <a:defRPr sz="3700"/>
            </a:lvl7pPr>
            <a:lvl8pPr lvl="7" algn="ctr" rtl="0">
              <a:lnSpc>
                <a:spcPct val="100000"/>
              </a:lnSpc>
              <a:spcBef>
                <a:spcPts val="700"/>
              </a:spcBef>
              <a:spcAft>
                <a:spcPts val="0"/>
              </a:spcAft>
              <a:buSzPts val="3700"/>
              <a:buNone/>
              <a:defRPr sz="3700"/>
            </a:lvl8pPr>
            <a:lvl9pPr lvl="8" algn="ctr" rtl="0">
              <a:lnSpc>
                <a:spcPct val="100000"/>
              </a:lnSpc>
              <a:spcBef>
                <a:spcPts val="700"/>
              </a:spcBef>
              <a:spcAft>
                <a:spcPts val="0"/>
              </a:spcAft>
              <a:buSzPts val="3700"/>
              <a:buNone/>
              <a:defRPr sz="3700"/>
            </a:lvl9pPr>
          </a:lstStyle>
          <a:p>
            <a:endParaRPr/>
          </a:p>
        </p:txBody>
      </p:sp>
      <p:sp>
        <p:nvSpPr>
          <p:cNvPr id="177" name="Google Shape;177;p28"/>
          <p:cNvSpPr txBox="1">
            <a:spLocks noGrp="1"/>
          </p:cNvSpPr>
          <p:nvPr>
            <p:ph type="sldNum" idx="12"/>
          </p:nvPr>
        </p:nvSpPr>
        <p:spPr>
          <a:xfrm>
            <a:off x="11296610" y="6217622"/>
            <a:ext cx="731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3" name="Google Shape;23;p4"/>
          <p:cNvSpPr txBox="1">
            <a:spLocks noGrp="1"/>
          </p:cNvSpPr>
          <p:nvPr>
            <p:ph type="body" idx="1"/>
          </p:nvPr>
        </p:nvSpPr>
        <p:spPr>
          <a:xfrm>
            <a:off x="531296" y="1524001"/>
            <a:ext cx="11129700" cy="4419600"/>
          </a:xfrm>
          <a:prstGeom prst="rect">
            <a:avLst/>
          </a:prstGeom>
          <a:noFill/>
          <a:ln>
            <a:noFill/>
          </a:ln>
        </p:spPr>
        <p:txBody>
          <a:bodyPr spcFirstLastPara="1" wrap="square" lIns="0" tIns="0" rIns="0" bIns="0" anchor="t" anchorCtr="0">
            <a:noAutofit/>
          </a:bodyPr>
          <a:lstStyle>
            <a:lvl1pPr marL="457200" lvl="0" indent="-349250" algn="l" rtl="0">
              <a:lnSpc>
                <a:spcPct val="90000"/>
              </a:lnSpc>
              <a:spcBef>
                <a:spcPts val="1200"/>
              </a:spcBef>
              <a:spcAft>
                <a:spcPts val="0"/>
              </a:spcAft>
              <a:buSzPts val="1900"/>
              <a:buChar char="•"/>
              <a:defRPr/>
            </a:lvl1pPr>
            <a:lvl2pPr marL="914400" lvl="1" indent="-349250" algn="l" rtl="0">
              <a:lnSpc>
                <a:spcPct val="90000"/>
              </a:lnSpc>
              <a:spcBef>
                <a:spcPts val="800"/>
              </a:spcBef>
              <a:spcAft>
                <a:spcPts val="0"/>
              </a:spcAft>
              <a:buSzPts val="1900"/>
              <a:buChar char="–"/>
              <a:defRPr/>
            </a:lvl2pPr>
            <a:lvl3pPr marL="1371600" lvl="2" indent="-349250" algn="l" rtl="0">
              <a:lnSpc>
                <a:spcPct val="90000"/>
              </a:lnSpc>
              <a:spcBef>
                <a:spcPts val="700"/>
              </a:spcBef>
              <a:spcAft>
                <a:spcPts val="0"/>
              </a:spcAft>
              <a:buSzPts val="1900"/>
              <a:buChar char="•"/>
              <a:defRPr/>
            </a:lvl3pPr>
            <a:lvl4pPr marL="1828800" lvl="3" indent="-349250" algn="l" rtl="0">
              <a:lnSpc>
                <a:spcPct val="90000"/>
              </a:lnSpc>
              <a:spcBef>
                <a:spcPts val="700"/>
              </a:spcBef>
              <a:spcAft>
                <a:spcPts val="0"/>
              </a:spcAft>
              <a:buSzPts val="1900"/>
              <a:buChar char="–"/>
              <a:defRPr/>
            </a:lvl4pPr>
            <a:lvl5pPr marL="2286000" lvl="4" indent="-349250" algn="l" rtl="0">
              <a:lnSpc>
                <a:spcPct val="90000"/>
              </a:lnSpc>
              <a:spcBef>
                <a:spcPts val="700"/>
              </a:spcBef>
              <a:spcAft>
                <a:spcPts val="0"/>
              </a:spcAft>
              <a:buSzPts val="1900"/>
              <a:buChar char="•"/>
              <a:defRPr/>
            </a:lvl5pPr>
            <a:lvl6pPr marL="2743200" lvl="5" indent="-349250" algn="l" rtl="0">
              <a:lnSpc>
                <a:spcPct val="90000"/>
              </a:lnSpc>
              <a:spcBef>
                <a:spcPts val="700"/>
              </a:spcBef>
              <a:spcAft>
                <a:spcPts val="0"/>
              </a:spcAft>
              <a:buSzPts val="1900"/>
              <a:buChar char="–"/>
              <a:defRPr/>
            </a:lvl6pPr>
            <a:lvl7pPr marL="3200400" lvl="6" indent="-349250" algn="l" rtl="0">
              <a:lnSpc>
                <a:spcPct val="90000"/>
              </a:lnSpc>
              <a:spcBef>
                <a:spcPts val="700"/>
              </a:spcBef>
              <a:spcAft>
                <a:spcPts val="0"/>
              </a:spcAft>
              <a:buSzPts val="1900"/>
              <a:buChar char="•"/>
              <a:defRPr/>
            </a:lvl7pPr>
            <a:lvl8pPr marL="3657600" lvl="7" indent="-349250" algn="l" rtl="0">
              <a:lnSpc>
                <a:spcPct val="90000"/>
              </a:lnSpc>
              <a:spcBef>
                <a:spcPts val="700"/>
              </a:spcBef>
              <a:spcAft>
                <a:spcPts val="0"/>
              </a:spcAft>
              <a:buSzPts val="1900"/>
              <a:buChar char="–"/>
              <a:defRPr/>
            </a:lvl8pPr>
            <a:lvl9pPr marL="4114800" lvl="8" indent="-349250" algn="l" rtl="0">
              <a:lnSpc>
                <a:spcPct val="90000"/>
              </a:lnSpc>
              <a:spcBef>
                <a:spcPts val="700"/>
              </a:spcBef>
              <a:spcAft>
                <a:spcPts val="0"/>
              </a:spcAft>
              <a:buSzPts val="1900"/>
              <a:buChar char="•"/>
              <a:defRPr/>
            </a:lvl9pPr>
          </a:lstStyle>
          <a:p>
            <a:endParaRPr/>
          </a:p>
        </p:txBody>
      </p:sp>
      <p:sp>
        <p:nvSpPr>
          <p:cNvPr id="24" name="Google Shape;24;p4"/>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25" name="Google Shape;25;p4"/>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406406" y="12702"/>
            <a:ext cx="9941100" cy="6465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8" name="Google Shape;28;p5"/>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100">
                <a:solidFill>
                  <a:srgbClr val="666666"/>
                </a:solidFill>
                <a:latin typeface="Calibri"/>
                <a:ea typeface="Calibri"/>
                <a:cs typeface="Calibri"/>
                <a:sym typeface="Calibri"/>
              </a:defRPr>
            </a:lvl1pPr>
            <a:lvl2pPr marL="0" marR="0" lvl="1" indent="0" algn="r" rtl="0">
              <a:spcBef>
                <a:spcPts val="0"/>
              </a:spcBef>
              <a:buNone/>
              <a:defRPr sz="1100">
                <a:solidFill>
                  <a:srgbClr val="666666"/>
                </a:solidFill>
                <a:latin typeface="Calibri"/>
                <a:ea typeface="Calibri"/>
                <a:cs typeface="Calibri"/>
                <a:sym typeface="Calibri"/>
              </a:defRPr>
            </a:lvl2pPr>
            <a:lvl3pPr marL="0" marR="0" lvl="2" indent="0" algn="r" rtl="0">
              <a:spcBef>
                <a:spcPts val="0"/>
              </a:spcBef>
              <a:buNone/>
              <a:defRPr sz="1100">
                <a:solidFill>
                  <a:srgbClr val="666666"/>
                </a:solidFill>
                <a:latin typeface="Calibri"/>
                <a:ea typeface="Calibri"/>
                <a:cs typeface="Calibri"/>
                <a:sym typeface="Calibri"/>
              </a:defRPr>
            </a:lvl3pPr>
            <a:lvl4pPr marL="0" marR="0" lvl="3" indent="0" algn="r" rtl="0">
              <a:spcBef>
                <a:spcPts val="0"/>
              </a:spcBef>
              <a:buNone/>
              <a:defRPr sz="1100">
                <a:solidFill>
                  <a:srgbClr val="666666"/>
                </a:solidFill>
                <a:latin typeface="Calibri"/>
                <a:ea typeface="Calibri"/>
                <a:cs typeface="Calibri"/>
                <a:sym typeface="Calibri"/>
              </a:defRPr>
            </a:lvl4pPr>
            <a:lvl5pPr marL="0" marR="0" lvl="4" indent="0" algn="r" rtl="0">
              <a:spcBef>
                <a:spcPts val="0"/>
              </a:spcBef>
              <a:buNone/>
              <a:defRPr sz="1100">
                <a:solidFill>
                  <a:srgbClr val="666666"/>
                </a:solidFill>
                <a:latin typeface="Calibri"/>
                <a:ea typeface="Calibri"/>
                <a:cs typeface="Calibri"/>
                <a:sym typeface="Calibri"/>
              </a:defRPr>
            </a:lvl5pPr>
            <a:lvl6pPr marL="0" marR="0" lvl="5" indent="0" algn="r" rtl="0">
              <a:spcBef>
                <a:spcPts val="0"/>
              </a:spcBef>
              <a:buNone/>
              <a:defRPr sz="1100">
                <a:solidFill>
                  <a:srgbClr val="666666"/>
                </a:solidFill>
                <a:latin typeface="Calibri"/>
                <a:ea typeface="Calibri"/>
                <a:cs typeface="Calibri"/>
                <a:sym typeface="Calibri"/>
              </a:defRPr>
            </a:lvl6pPr>
            <a:lvl7pPr marL="0" marR="0" lvl="6" indent="0" algn="r" rtl="0">
              <a:spcBef>
                <a:spcPts val="0"/>
              </a:spcBef>
              <a:buNone/>
              <a:defRPr sz="1100">
                <a:solidFill>
                  <a:srgbClr val="666666"/>
                </a:solidFill>
                <a:latin typeface="Calibri"/>
                <a:ea typeface="Calibri"/>
                <a:cs typeface="Calibri"/>
                <a:sym typeface="Calibri"/>
              </a:defRPr>
            </a:lvl7pPr>
            <a:lvl8pPr marL="0" marR="0" lvl="7" indent="0" algn="r" rtl="0">
              <a:spcBef>
                <a:spcPts val="0"/>
              </a:spcBef>
              <a:buNone/>
              <a:defRPr sz="1100">
                <a:solidFill>
                  <a:srgbClr val="666666"/>
                </a:solidFill>
                <a:latin typeface="Calibri"/>
                <a:ea typeface="Calibri"/>
                <a:cs typeface="Calibri"/>
                <a:sym typeface="Calibri"/>
              </a:defRPr>
            </a:lvl8pPr>
            <a:lvl9pPr marL="0" marR="0" lvl="8" indent="0" algn="r" rtl="0">
              <a:spcBef>
                <a:spcPts val="0"/>
              </a:spcBef>
              <a:buNone/>
              <a:defRPr sz="1100">
                <a:solidFill>
                  <a:srgbClr val="66666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
        <p:cNvGrpSpPr/>
        <p:nvPr/>
      </p:nvGrpSpPr>
      <p:grpSpPr>
        <a:xfrm>
          <a:off x="0" y="0"/>
          <a:ext cx="0" cy="0"/>
          <a:chOff x="0" y="0"/>
          <a:chExt cx="0" cy="0"/>
        </a:xfrm>
      </p:grpSpPr>
      <p:sp>
        <p:nvSpPr>
          <p:cNvPr id="30" name="Google Shape;30;p6"/>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31" name="Google Shape;31;p6"/>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Slide with Picture">
  <p:cSld name="2_Title Slide with Picture">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7"/>
          <p:cNvSpPr/>
          <p:nvPr/>
        </p:nvSpPr>
        <p:spPr>
          <a:xfrm>
            <a:off x="1" y="0"/>
            <a:ext cx="12219600" cy="6858000"/>
          </a:xfrm>
          <a:prstGeom prst="rect">
            <a:avLst/>
          </a:prstGeom>
          <a:solidFill>
            <a:schemeClr val="accent5">
              <a:alpha val="80000"/>
            </a:schemeClr>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900">
              <a:solidFill>
                <a:schemeClr val="lt1"/>
              </a:solidFill>
              <a:latin typeface="Calibri"/>
              <a:ea typeface="Calibri"/>
              <a:cs typeface="Calibri"/>
              <a:sym typeface="Calibri"/>
            </a:endParaRPr>
          </a:p>
        </p:txBody>
      </p:sp>
      <p:sp>
        <p:nvSpPr>
          <p:cNvPr id="34" name="Google Shape;34;p7"/>
          <p:cNvSpPr txBox="1">
            <a:spLocks noGrp="1"/>
          </p:cNvSpPr>
          <p:nvPr>
            <p:ph type="ctrTitle"/>
          </p:nvPr>
        </p:nvSpPr>
        <p:spPr>
          <a:xfrm>
            <a:off x="531951" y="739781"/>
            <a:ext cx="8765100" cy="14700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lt1"/>
              </a:buClr>
              <a:buSzPts val="4800"/>
              <a:buFont typeface="Calibri"/>
              <a:buNone/>
              <a:defRPr sz="4800">
                <a:solidFill>
                  <a:schemeClr val="l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35" name="Google Shape;35;p7"/>
          <p:cNvSpPr txBox="1">
            <a:spLocks noGrp="1"/>
          </p:cNvSpPr>
          <p:nvPr>
            <p:ph type="subTitle" idx="1"/>
          </p:nvPr>
        </p:nvSpPr>
        <p:spPr>
          <a:xfrm>
            <a:off x="531902" y="2286000"/>
            <a:ext cx="8766300" cy="914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2400"/>
              <a:buNone/>
              <a:defRPr sz="2400" b="1">
                <a:solidFill>
                  <a:schemeClr val="lt1"/>
                </a:solidFill>
              </a:defRPr>
            </a:lvl1pPr>
            <a:lvl2pPr lvl="1" algn="ctr" rtl="0">
              <a:lnSpc>
                <a:spcPct val="90000"/>
              </a:lnSpc>
              <a:spcBef>
                <a:spcPts val="800"/>
              </a:spcBef>
              <a:spcAft>
                <a:spcPts val="0"/>
              </a:spcAft>
              <a:buSzPts val="2400"/>
              <a:buNone/>
              <a:defRPr>
                <a:solidFill>
                  <a:schemeClr val="lt1"/>
                </a:solidFill>
              </a:defRPr>
            </a:lvl2pPr>
            <a:lvl3pPr lvl="2" algn="ctr" rtl="0">
              <a:lnSpc>
                <a:spcPct val="90000"/>
              </a:lnSpc>
              <a:spcBef>
                <a:spcPts val="700"/>
              </a:spcBef>
              <a:spcAft>
                <a:spcPts val="0"/>
              </a:spcAft>
              <a:buSzPts val="2000"/>
              <a:buNone/>
              <a:defRPr>
                <a:solidFill>
                  <a:schemeClr val="lt1"/>
                </a:solidFill>
              </a:defRPr>
            </a:lvl3pPr>
            <a:lvl4pPr lvl="3" algn="ctr" rtl="0">
              <a:lnSpc>
                <a:spcPct val="90000"/>
              </a:lnSpc>
              <a:spcBef>
                <a:spcPts val="700"/>
              </a:spcBef>
              <a:spcAft>
                <a:spcPts val="0"/>
              </a:spcAft>
              <a:buSzPts val="1900"/>
              <a:buNone/>
              <a:defRPr>
                <a:solidFill>
                  <a:schemeClr val="lt1"/>
                </a:solidFill>
              </a:defRPr>
            </a:lvl4pPr>
            <a:lvl5pPr lvl="4" algn="ctr" rtl="0">
              <a:lnSpc>
                <a:spcPct val="90000"/>
              </a:lnSpc>
              <a:spcBef>
                <a:spcPts val="700"/>
              </a:spcBef>
              <a:spcAft>
                <a:spcPts val="0"/>
              </a:spcAft>
              <a:buSzPts val="1600"/>
              <a:buNone/>
              <a:defRPr>
                <a:solidFill>
                  <a:schemeClr val="lt1"/>
                </a:solidFill>
              </a:defRPr>
            </a:lvl5pPr>
            <a:lvl6pPr lvl="5" algn="ctr" rtl="0">
              <a:lnSpc>
                <a:spcPct val="90000"/>
              </a:lnSpc>
              <a:spcBef>
                <a:spcPts val="700"/>
              </a:spcBef>
              <a:spcAft>
                <a:spcPts val="0"/>
              </a:spcAft>
              <a:buSzPts val="1600"/>
              <a:buNone/>
              <a:defRPr>
                <a:solidFill>
                  <a:schemeClr val="lt1"/>
                </a:solidFill>
              </a:defRPr>
            </a:lvl6pPr>
            <a:lvl7pPr lvl="6" algn="ctr" rtl="0">
              <a:lnSpc>
                <a:spcPct val="90000"/>
              </a:lnSpc>
              <a:spcBef>
                <a:spcPts val="700"/>
              </a:spcBef>
              <a:spcAft>
                <a:spcPts val="0"/>
              </a:spcAft>
              <a:buSzPts val="1600"/>
              <a:buNone/>
              <a:defRPr>
                <a:solidFill>
                  <a:schemeClr val="lt1"/>
                </a:solidFill>
              </a:defRPr>
            </a:lvl7pPr>
            <a:lvl8pPr lvl="7" algn="ctr" rtl="0">
              <a:lnSpc>
                <a:spcPct val="90000"/>
              </a:lnSpc>
              <a:spcBef>
                <a:spcPts val="700"/>
              </a:spcBef>
              <a:spcAft>
                <a:spcPts val="0"/>
              </a:spcAft>
              <a:buSzPts val="1600"/>
              <a:buNone/>
              <a:defRPr>
                <a:solidFill>
                  <a:schemeClr val="lt1"/>
                </a:solidFill>
              </a:defRPr>
            </a:lvl8pPr>
            <a:lvl9pPr lvl="8" algn="ctr" rtl="0">
              <a:lnSpc>
                <a:spcPct val="90000"/>
              </a:lnSpc>
              <a:spcBef>
                <a:spcPts val="700"/>
              </a:spcBef>
              <a:spcAft>
                <a:spcPts val="0"/>
              </a:spcAft>
              <a:buSzPts val="1600"/>
              <a:buNone/>
              <a:defRPr>
                <a:solidFill>
                  <a:schemeClr val="lt1"/>
                </a:solidFill>
              </a:defRPr>
            </a:lvl9pPr>
          </a:lstStyle>
          <a:p>
            <a:endParaRPr/>
          </a:p>
        </p:txBody>
      </p:sp>
      <p:sp>
        <p:nvSpPr>
          <p:cNvPr id="36" name="Google Shape;36;p7"/>
          <p:cNvSpPr txBox="1">
            <a:spLocks noGrp="1"/>
          </p:cNvSpPr>
          <p:nvPr>
            <p:ph type="body" idx="2"/>
          </p:nvPr>
        </p:nvSpPr>
        <p:spPr>
          <a:xfrm>
            <a:off x="531951" y="3429453"/>
            <a:ext cx="8765100" cy="25140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SzPts val="2400"/>
              <a:buFont typeface="Calibri"/>
              <a:buNone/>
              <a:defRPr sz="2400">
                <a:solidFill>
                  <a:schemeClr val="lt1"/>
                </a:solidFill>
              </a:defRPr>
            </a:lvl1pPr>
            <a:lvl2pPr marL="914400" lvl="1" indent="-228600" algn="l" rtl="0">
              <a:lnSpc>
                <a:spcPct val="90000"/>
              </a:lnSpc>
              <a:spcBef>
                <a:spcPts val="800"/>
              </a:spcBef>
              <a:spcAft>
                <a:spcPts val="0"/>
              </a:spcAft>
              <a:buSzPts val="2400"/>
              <a:buFont typeface="Calibri"/>
              <a:buNone/>
              <a:defRPr sz="2400"/>
            </a:lvl2pPr>
            <a:lvl3pPr marL="1371600" lvl="2" indent="-228600" algn="l" rtl="0">
              <a:lnSpc>
                <a:spcPct val="90000"/>
              </a:lnSpc>
              <a:spcBef>
                <a:spcPts val="700"/>
              </a:spcBef>
              <a:spcAft>
                <a:spcPts val="0"/>
              </a:spcAft>
              <a:buSzPts val="2400"/>
              <a:buFont typeface="Calibri"/>
              <a:buNone/>
              <a:defRPr sz="2400"/>
            </a:lvl3pPr>
            <a:lvl4pPr marL="1828800" lvl="3" indent="-228600" algn="l" rtl="0">
              <a:lnSpc>
                <a:spcPct val="90000"/>
              </a:lnSpc>
              <a:spcBef>
                <a:spcPts val="700"/>
              </a:spcBef>
              <a:spcAft>
                <a:spcPts val="0"/>
              </a:spcAft>
              <a:buSzPts val="2400"/>
              <a:buFont typeface="Calibri"/>
              <a:buNone/>
              <a:defRPr sz="2400"/>
            </a:lvl4pPr>
            <a:lvl5pPr marL="2286000" lvl="4" indent="-228600" algn="l" rtl="0">
              <a:lnSpc>
                <a:spcPct val="90000"/>
              </a:lnSpc>
              <a:spcBef>
                <a:spcPts val="700"/>
              </a:spcBef>
              <a:spcAft>
                <a:spcPts val="0"/>
              </a:spcAft>
              <a:buSzPts val="2400"/>
              <a:buFont typeface="Calibri"/>
              <a:buNone/>
              <a:defRPr sz="2400"/>
            </a:lvl5pPr>
            <a:lvl6pPr marL="2743200" lvl="5" indent="-228600" algn="l" rtl="0">
              <a:lnSpc>
                <a:spcPct val="90000"/>
              </a:lnSpc>
              <a:spcBef>
                <a:spcPts val="700"/>
              </a:spcBef>
              <a:spcAft>
                <a:spcPts val="0"/>
              </a:spcAft>
              <a:buSzPts val="2400"/>
              <a:buFont typeface="Calibri"/>
              <a:buNone/>
              <a:defRPr sz="2400"/>
            </a:lvl6pPr>
            <a:lvl7pPr marL="3200400" lvl="6" indent="-228600" algn="l" rtl="0">
              <a:lnSpc>
                <a:spcPct val="90000"/>
              </a:lnSpc>
              <a:spcBef>
                <a:spcPts val="700"/>
              </a:spcBef>
              <a:spcAft>
                <a:spcPts val="0"/>
              </a:spcAft>
              <a:buSzPts val="2400"/>
              <a:buFont typeface="Calibri"/>
              <a:buNone/>
              <a:defRPr sz="2400"/>
            </a:lvl7pPr>
            <a:lvl8pPr marL="3657600" lvl="7" indent="-228600" algn="l" rtl="0">
              <a:lnSpc>
                <a:spcPct val="90000"/>
              </a:lnSpc>
              <a:spcBef>
                <a:spcPts val="700"/>
              </a:spcBef>
              <a:spcAft>
                <a:spcPts val="0"/>
              </a:spcAft>
              <a:buSzPts val="2400"/>
              <a:buFont typeface="Calibri"/>
              <a:buNone/>
              <a:defRPr sz="2400"/>
            </a:lvl8pPr>
            <a:lvl9pPr marL="4114800" lvl="8" indent="-228600" algn="l" rtl="0">
              <a:lnSpc>
                <a:spcPct val="90000"/>
              </a:lnSpc>
              <a:spcBef>
                <a:spcPts val="700"/>
              </a:spcBef>
              <a:spcAft>
                <a:spcPts val="0"/>
              </a:spcAft>
              <a:buSzPts val="2400"/>
              <a:buFont typeface="Calibri"/>
              <a:buNone/>
              <a:defRPr sz="24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lide with Picture">
  <p:cSld name="1_Title Slide with Picture">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8"/>
          <p:cNvSpPr/>
          <p:nvPr/>
        </p:nvSpPr>
        <p:spPr>
          <a:xfrm>
            <a:off x="1" y="0"/>
            <a:ext cx="12219600" cy="6858000"/>
          </a:xfrm>
          <a:prstGeom prst="rect">
            <a:avLst/>
          </a:prstGeom>
          <a:solidFill>
            <a:srgbClr val="5BB6ED">
              <a:alpha val="80000"/>
            </a:srgbClr>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900">
              <a:solidFill>
                <a:schemeClr val="lt1"/>
              </a:solidFill>
              <a:latin typeface="Calibri"/>
              <a:ea typeface="Calibri"/>
              <a:cs typeface="Calibri"/>
              <a:sym typeface="Calibri"/>
            </a:endParaRPr>
          </a:p>
        </p:txBody>
      </p:sp>
      <p:sp>
        <p:nvSpPr>
          <p:cNvPr id="39" name="Google Shape;39;p8"/>
          <p:cNvSpPr txBox="1">
            <a:spLocks noGrp="1"/>
          </p:cNvSpPr>
          <p:nvPr>
            <p:ph type="ctrTitle"/>
          </p:nvPr>
        </p:nvSpPr>
        <p:spPr>
          <a:xfrm>
            <a:off x="531951" y="739781"/>
            <a:ext cx="8765100" cy="14700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rgbClr val="3F3F3F"/>
              </a:buClr>
              <a:buSzPts val="4800"/>
              <a:buFont typeface="Calibri"/>
              <a:buNone/>
              <a:defRPr sz="4800">
                <a:solidFill>
                  <a:srgbClr val="3F3F3F"/>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40" name="Google Shape;40;p8"/>
          <p:cNvSpPr txBox="1">
            <a:spLocks noGrp="1"/>
          </p:cNvSpPr>
          <p:nvPr>
            <p:ph type="subTitle" idx="1"/>
          </p:nvPr>
        </p:nvSpPr>
        <p:spPr>
          <a:xfrm>
            <a:off x="531902" y="2286000"/>
            <a:ext cx="8766300" cy="914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2400"/>
              <a:buNone/>
              <a:defRPr sz="2400" b="1">
                <a:solidFill>
                  <a:srgbClr val="3F3F3F"/>
                </a:solidFill>
              </a:defRPr>
            </a:lvl1pPr>
            <a:lvl2pPr lvl="1" algn="ctr" rtl="0">
              <a:lnSpc>
                <a:spcPct val="90000"/>
              </a:lnSpc>
              <a:spcBef>
                <a:spcPts val="800"/>
              </a:spcBef>
              <a:spcAft>
                <a:spcPts val="0"/>
              </a:spcAft>
              <a:buSzPts val="2400"/>
              <a:buNone/>
              <a:defRPr>
                <a:solidFill>
                  <a:schemeClr val="lt1"/>
                </a:solidFill>
              </a:defRPr>
            </a:lvl2pPr>
            <a:lvl3pPr lvl="2" algn="ctr" rtl="0">
              <a:lnSpc>
                <a:spcPct val="90000"/>
              </a:lnSpc>
              <a:spcBef>
                <a:spcPts val="700"/>
              </a:spcBef>
              <a:spcAft>
                <a:spcPts val="0"/>
              </a:spcAft>
              <a:buSzPts val="2000"/>
              <a:buNone/>
              <a:defRPr>
                <a:solidFill>
                  <a:schemeClr val="lt1"/>
                </a:solidFill>
              </a:defRPr>
            </a:lvl3pPr>
            <a:lvl4pPr lvl="3" algn="ctr" rtl="0">
              <a:lnSpc>
                <a:spcPct val="90000"/>
              </a:lnSpc>
              <a:spcBef>
                <a:spcPts val="700"/>
              </a:spcBef>
              <a:spcAft>
                <a:spcPts val="0"/>
              </a:spcAft>
              <a:buSzPts val="1900"/>
              <a:buNone/>
              <a:defRPr>
                <a:solidFill>
                  <a:schemeClr val="lt1"/>
                </a:solidFill>
              </a:defRPr>
            </a:lvl4pPr>
            <a:lvl5pPr lvl="4" algn="ctr" rtl="0">
              <a:lnSpc>
                <a:spcPct val="90000"/>
              </a:lnSpc>
              <a:spcBef>
                <a:spcPts val="700"/>
              </a:spcBef>
              <a:spcAft>
                <a:spcPts val="0"/>
              </a:spcAft>
              <a:buSzPts val="1600"/>
              <a:buNone/>
              <a:defRPr>
                <a:solidFill>
                  <a:schemeClr val="lt1"/>
                </a:solidFill>
              </a:defRPr>
            </a:lvl5pPr>
            <a:lvl6pPr lvl="5" algn="ctr" rtl="0">
              <a:lnSpc>
                <a:spcPct val="90000"/>
              </a:lnSpc>
              <a:spcBef>
                <a:spcPts val="700"/>
              </a:spcBef>
              <a:spcAft>
                <a:spcPts val="0"/>
              </a:spcAft>
              <a:buSzPts val="1600"/>
              <a:buNone/>
              <a:defRPr>
                <a:solidFill>
                  <a:schemeClr val="lt1"/>
                </a:solidFill>
              </a:defRPr>
            </a:lvl6pPr>
            <a:lvl7pPr lvl="6" algn="ctr" rtl="0">
              <a:lnSpc>
                <a:spcPct val="90000"/>
              </a:lnSpc>
              <a:spcBef>
                <a:spcPts val="700"/>
              </a:spcBef>
              <a:spcAft>
                <a:spcPts val="0"/>
              </a:spcAft>
              <a:buSzPts val="1600"/>
              <a:buNone/>
              <a:defRPr>
                <a:solidFill>
                  <a:schemeClr val="lt1"/>
                </a:solidFill>
              </a:defRPr>
            </a:lvl7pPr>
            <a:lvl8pPr lvl="7" algn="ctr" rtl="0">
              <a:lnSpc>
                <a:spcPct val="90000"/>
              </a:lnSpc>
              <a:spcBef>
                <a:spcPts val="700"/>
              </a:spcBef>
              <a:spcAft>
                <a:spcPts val="0"/>
              </a:spcAft>
              <a:buSzPts val="1600"/>
              <a:buNone/>
              <a:defRPr>
                <a:solidFill>
                  <a:schemeClr val="lt1"/>
                </a:solidFill>
              </a:defRPr>
            </a:lvl8pPr>
            <a:lvl9pPr lvl="8" algn="ctr" rtl="0">
              <a:lnSpc>
                <a:spcPct val="90000"/>
              </a:lnSpc>
              <a:spcBef>
                <a:spcPts val="700"/>
              </a:spcBef>
              <a:spcAft>
                <a:spcPts val="0"/>
              </a:spcAft>
              <a:buSzPts val="1600"/>
              <a:buNone/>
              <a:defRPr>
                <a:solidFill>
                  <a:schemeClr val="lt1"/>
                </a:solidFill>
              </a:defRPr>
            </a:lvl9pPr>
          </a:lstStyle>
          <a:p>
            <a:endParaRPr/>
          </a:p>
        </p:txBody>
      </p:sp>
      <p:sp>
        <p:nvSpPr>
          <p:cNvPr id="41" name="Google Shape;41;p8"/>
          <p:cNvSpPr txBox="1">
            <a:spLocks noGrp="1"/>
          </p:cNvSpPr>
          <p:nvPr>
            <p:ph type="body" idx="2"/>
          </p:nvPr>
        </p:nvSpPr>
        <p:spPr>
          <a:xfrm>
            <a:off x="531951" y="3429453"/>
            <a:ext cx="8765100" cy="25140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SzPts val="2400"/>
              <a:buFont typeface="Calibri"/>
              <a:buNone/>
              <a:defRPr sz="2400">
                <a:solidFill>
                  <a:srgbClr val="3F3F3F"/>
                </a:solidFill>
              </a:defRPr>
            </a:lvl1pPr>
            <a:lvl2pPr marL="914400" lvl="1" indent="-228600" algn="l" rtl="0">
              <a:lnSpc>
                <a:spcPct val="90000"/>
              </a:lnSpc>
              <a:spcBef>
                <a:spcPts val="800"/>
              </a:spcBef>
              <a:spcAft>
                <a:spcPts val="0"/>
              </a:spcAft>
              <a:buSzPts val="2400"/>
              <a:buFont typeface="Calibri"/>
              <a:buNone/>
              <a:defRPr sz="2400"/>
            </a:lvl2pPr>
            <a:lvl3pPr marL="1371600" lvl="2" indent="-228600" algn="l" rtl="0">
              <a:lnSpc>
                <a:spcPct val="90000"/>
              </a:lnSpc>
              <a:spcBef>
                <a:spcPts val="700"/>
              </a:spcBef>
              <a:spcAft>
                <a:spcPts val="0"/>
              </a:spcAft>
              <a:buSzPts val="2400"/>
              <a:buFont typeface="Calibri"/>
              <a:buNone/>
              <a:defRPr sz="2400"/>
            </a:lvl3pPr>
            <a:lvl4pPr marL="1828800" lvl="3" indent="-228600" algn="l" rtl="0">
              <a:lnSpc>
                <a:spcPct val="90000"/>
              </a:lnSpc>
              <a:spcBef>
                <a:spcPts val="700"/>
              </a:spcBef>
              <a:spcAft>
                <a:spcPts val="0"/>
              </a:spcAft>
              <a:buSzPts val="2400"/>
              <a:buFont typeface="Calibri"/>
              <a:buNone/>
              <a:defRPr sz="2400"/>
            </a:lvl4pPr>
            <a:lvl5pPr marL="2286000" lvl="4" indent="-228600" algn="l" rtl="0">
              <a:lnSpc>
                <a:spcPct val="90000"/>
              </a:lnSpc>
              <a:spcBef>
                <a:spcPts val="700"/>
              </a:spcBef>
              <a:spcAft>
                <a:spcPts val="0"/>
              </a:spcAft>
              <a:buSzPts val="2400"/>
              <a:buFont typeface="Calibri"/>
              <a:buNone/>
              <a:defRPr sz="2400"/>
            </a:lvl5pPr>
            <a:lvl6pPr marL="2743200" lvl="5" indent="-228600" algn="l" rtl="0">
              <a:lnSpc>
                <a:spcPct val="90000"/>
              </a:lnSpc>
              <a:spcBef>
                <a:spcPts val="700"/>
              </a:spcBef>
              <a:spcAft>
                <a:spcPts val="0"/>
              </a:spcAft>
              <a:buSzPts val="2400"/>
              <a:buFont typeface="Calibri"/>
              <a:buNone/>
              <a:defRPr sz="2400"/>
            </a:lvl6pPr>
            <a:lvl7pPr marL="3200400" lvl="6" indent="-228600" algn="l" rtl="0">
              <a:lnSpc>
                <a:spcPct val="90000"/>
              </a:lnSpc>
              <a:spcBef>
                <a:spcPts val="700"/>
              </a:spcBef>
              <a:spcAft>
                <a:spcPts val="0"/>
              </a:spcAft>
              <a:buSzPts val="2400"/>
              <a:buFont typeface="Calibri"/>
              <a:buNone/>
              <a:defRPr sz="2400"/>
            </a:lvl7pPr>
            <a:lvl8pPr marL="3657600" lvl="7" indent="-228600" algn="l" rtl="0">
              <a:lnSpc>
                <a:spcPct val="90000"/>
              </a:lnSpc>
              <a:spcBef>
                <a:spcPts val="700"/>
              </a:spcBef>
              <a:spcAft>
                <a:spcPts val="0"/>
              </a:spcAft>
              <a:buSzPts val="2400"/>
              <a:buFont typeface="Calibri"/>
              <a:buNone/>
              <a:defRPr sz="2400"/>
            </a:lvl8pPr>
            <a:lvl9pPr marL="4114800" lvl="8" indent="-228600" algn="l" rtl="0">
              <a:lnSpc>
                <a:spcPct val="90000"/>
              </a:lnSpc>
              <a:spcBef>
                <a:spcPts val="700"/>
              </a:spcBef>
              <a:spcAft>
                <a:spcPts val="0"/>
              </a:spcAft>
              <a:buSzPts val="2400"/>
              <a:buFont typeface="Calibri"/>
              <a:buNone/>
              <a:defRPr sz="24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44" name="Google Shape;44;p9"/>
          <p:cNvSpPr txBox="1">
            <a:spLocks noGrp="1"/>
          </p:cNvSpPr>
          <p:nvPr>
            <p:ph type="body" idx="1"/>
          </p:nvPr>
        </p:nvSpPr>
        <p:spPr>
          <a:xfrm>
            <a:off x="531959" y="1373742"/>
            <a:ext cx="11127900" cy="3432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SzPts val="2400"/>
              <a:buFont typeface="Calibri"/>
              <a:buNone/>
              <a:defRPr sz="2400" b="1"/>
            </a:lvl1pPr>
            <a:lvl2pPr marL="914400" lvl="1" indent="-228600" algn="l" rtl="0">
              <a:lnSpc>
                <a:spcPct val="90000"/>
              </a:lnSpc>
              <a:spcBef>
                <a:spcPts val="800"/>
              </a:spcBef>
              <a:spcAft>
                <a:spcPts val="0"/>
              </a:spcAft>
              <a:buSzPts val="2400"/>
              <a:buFont typeface="Calibri"/>
              <a:buNone/>
              <a:defRPr sz="2400"/>
            </a:lvl2pPr>
            <a:lvl3pPr marL="1371600" lvl="2" indent="-228600" algn="l" rtl="0">
              <a:lnSpc>
                <a:spcPct val="90000"/>
              </a:lnSpc>
              <a:spcBef>
                <a:spcPts val="700"/>
              </a:spcBef>
              <a:spcAft>
                <a:spcPts val="0"/>
              </a:spcAft>
              <a:buSzPts val="2400"/>
              <a:buFont typeface="Calibri"/>
              <a:buNone/>
              <a:defRPr sz="2400"/>
            </a:lvl3pPr>
            <a:lvl4pPr marL="1828800" lvl="3" indent="-228600" algn="l" rtl="0">
              <a:lnSpc>
                <a:spcPct val="90000"/>
              </a:lnSpc>
              <a:spcBef>
                <a:spcPts val="700"/>
              </a:spcBef>
              <a:spcAft>
                <a:spcPts val="0"/>
              </a:spcAft>
              <a:buSzPts val="2400"/>
              <a:buFont typeface="Calibri"/>
              <a:buNone/>
              <a:defRPr sz="2400"/>
            </a:lvl4pPr>
            <a:lvl5pPr marL="2286000" lvl="4" indent="-228600" algn="l" rtl="0">
              <a:lnSpc>
                <a:spcPct val="90000"/>
              </a:lnSpc>
              <a:spcBef>
                <a:spcPts val="700"/>
              </a:spcBef>
              <a:spcAft>
                <a:spcPts val="0"/>
              </a:spcAft>
              <a:buSzPts val="2400"/>
              <a:buFont typeface="Calibri"/>
              <a:buNone/>
              <a:defRPr sz="2400"/>
            </a:lvl5pPr>
            <a:lvl6pPr marL="2743200" lvl="5" indent="-228600" algn="l" rtl="0">
              <a:lnSpc>
                <a:spcPct val="90000"/>
              </a:lnSpc>
              <a:spcBef>
                <a:spcPts val="700"/>
              </a:spcBef>
              <a:spcAft>
                <a:spcPts val="0"/>
              </a:spcAft>
              <a:buSzPts val="2400"/>
              <a:buFont typeface="Calibri"/>
              <a:buNone/>
              <a:defRPr sz="2400"/>
            </a:lvl6pPr>
            <a:lvl7pPr marL="3200400" lvl="6" indent="-228600" algn="l" rtl="0">
              <a:lnSpc>
                <a:spcPct val="90000"/>
              </a:lnSpc>
              <a:spcBef>
                <a:spcPts val="700"/>
              </a:spcBef>
              <a:spcAft>
                <a:spcPts val="0"/>
              </a:spcAft>
              <a:buSzPts val="2400"/>
              <a:buFont typeface="Calibri"/>
              <a:buNone/>
              <a:defRPr sz="2400"/>
            </a:lvl7pPr>
            <a:lvl8pPr marL="3657600" lvl="7" indent="-228600" algn="l" rtl="0">
              <a:lnSpc>
                <a:spcPct val="90000"/>
              </a:lnSpc>
              <a:spcBef>
                <a:spcPts val="700"/>
              </a:spcBef>
              <a:spcAft>
                <a:spcPts val="0"/>
              </a:spcAft>
              <a:buSzPts val="2400"/>
              <a:buFont typeface="Calibri"/>
              <a:buNone/>
              <a:defRPr sz="2400"/>
            </a:lvl8pPr>
            <a:lvl9pPr marL="4114800" lvl="8" indent="-228600" algn="l" rtl="0">
              <a:lnSpc>
                <a:spcPct val="90000"/>
              </a:lnSpc>
              <a:spcBef>
                <a:spcPts val="700"/>
              </a:spcBef>
              <a:spcAft>
                <a:spcPts val="0"/>
              </a:spcAft>
              <a:buSzPts val="2400"/>
              <a:buFont typeface="Calibri"/>
              <a:buNone/>
              <a:defRPr sz="2400"/>
            </a:lvl9pPr>
          </a:lstStyle>
          <a:p>
            <a:endParaRPr/>
          </a:p>
        </p:txBody>
      </p:sp>
      <p:sp>
        <p:nvSpPr>
          <p:cNvPr id="45" name="Google Shape;45;p9"/>
          <p:cNvSpPr txBox="1">
            <a:spLocks noGrp="1"/>
          </p:cNvSpPr>
          <p:nvPr>
            <p:ph type="body" idx="2"/>
          </p:nvPr>
        </p:nvSpPr>
        <p:spPr>
          <a:xfrm>
            <a:off x="531296" y="1981200"/>
            <a:ext cx="11129700" cy="3962400"/>
          </a:xfrm>
          <a:prstGeom prst="rect">
            <a:avLst/>
          </a:prstGeom>
          <a:noFill/>
          <a:ln>
            <a:noFill/>
          </a:ln>
        </p:spPr>
        <p:txBody>
          <a:bodyPr spcFirstLastPara="1" wrap="square" lIns="0" tIns="0" rIns="0" bIns="0" anchor="t" anchorCtr="0">
            <a:noAutofit/>
          </a:bodyPr>
          <a:lstStyle>
            <a:lvl1pPr marL="457200" lvl="0" indent="-349250" algn="l" rtl="0">
              <a:lnSpc>
                <a:spcPct val="90000"/>
              </a:lnSpc>
              <a:spcBef>
                <a:spcPts val="1200"/>
              </a:spcBef>
              <a:spcAft>
                <a:spcPts val="0"/>
              </a:spcAft>
              <a:buSzPts val="1900"/>
              <a:buChar char="•"/>
              <a:defRPr/>
            </a:lvl1pPr>
            <a:lvl2pPr marL="914400" lvl="1" indent="-349250" algn="l" rtl="0">
              <a:lnSpc>
                <a:spcPct val="90000"/>
              </a:lnSpc>
              <a:spcBef>
                <a:spcPts val="800"/>
              </a:spcBef>
              <a:spcAft>
                <a:spcPts val="0"/>
              </a:spcAft>
              <a:buSzPts val="1900"/>
              <a:buChar char="–"/>
              <a:defRPr/>
            </a:lvl2pPr>
            <a:lvl3pPr marL="1371600" lvl="2" indent="-349250" algn="l" rtl="0">
              <a:lnSpc>
                <a:spcPct val="90000"/>
              </a:lnSpc>
              <a:spcBef>
                <a:spcPts val="700"/>
              </a:spcBef>
              <a:spcAft>
                <a:spcPts val="0"/>
              </a:spcAft>
              <a:buSzPts val="1900"/>
              <a:buChar char="•"/>
              <a:defRPr/>
            </a:lvl3pPr>
            <a:lvl4pPr marL="1828800" lvl="3" indent="-349250" algn="l" rtl="0">
              <a:lnSpc>
                <a:spcPct val="90000"/>
              </a:lnSpc>
              <a:spcBef>
                <a:spcPts val="700"/>
              </a:spcBef>
              <a:spcAft>
                <a:spcPts val="0"/>
              </a:spcAft>
              <a:buSzPts val="1900"/>
              <a:buChar char="–"/>
              <a:defRPr/>
            </a:lvl4pPr>
            <a:lvl5pPr marL="2286000" lvl="4" indent="-349250" algn="l" rtl="0">
              <a:lnSpc>
                <a:spcPct val="90000"/>
              </a:lnSpc>
              <a:spcBef>
                <a:spcPts val="700"/>
              </a:spcBef>
              <a:spcAft>
                <a:spcPts val="0"/>
              </a:spcAft>
              <a:buSzPts val="1900"/>
              <a:buChar char="•"/>
              <a:defRPr/>
            </a:lvl5pPr>
            <a:lvl6pPr marL="2743200" lvl="5" indent="-349250" algn="l" rtl="0">
              <a:lnSpc>
                <a:spcPct val="90000"/>
              </a:lnSpc>
              <a:spcBef>
                <a:spcPts val="700"/>
              </a:spcBef>
              <a:spcAft>
                <a:spcPts val="0"/>
              </a:spcAft>
              <a:buSzPts val="1900"/>
              <a:buChar char="–"/>
              <a:defRPr/>
            </a:lvl6pPr>
            <a:lvl7pPr marL="3200400" lvl="6" indent="-349250" algn="l" rtl="0">
              <a:lnSpc>
                <a:spcPct val="90000"/>
              </a:lnSpc>
              <a:spcBef>
                <a:spcPts val="700"/>
              </a:spcBef>
              <a:spcAft>
                <a:spcPts val="0"/>
              </a:spcAft>
              <a:buSzPts val="1900"/>
              <a:buChar char="•"/>
              <a:defRPr/>
            </a:lvl7pPr>
            <a:lvl8pPr marL="3657600" lvl="7" indent="-349250" algn="l" rtl="0">
              <a:lnSpc>
                <a:spcPct val="90000"/>
              </a:lnSpc>
              <a:spcBef>
                <a:spcPts val="700"/>
              </a:spcBef>
              <a:spcAft>
                <a:spcPts val="0"/>
              </a:spcAft>
              <a:buSzPts val="1900"/>
              <a:buChar char="–"/>
              <a:defRPr/>
            </a:lvl8pPr>
            <a:lvl9pPr marL="4114800" lvl="8" indent="-349250" algn="l" rtl="0">
              <a:lnSpc>
                <a:spcPct val="90000"/>
              </a:lnSpc>
              <a:spcBef>
                <a:spcPts val="700"/>
              </a:spcBef>
              <a:spcAft>
                <a:spcPts val="0"/>
              </a:spcAft>
              <a:buSzPts val="1900"/>
              <a:buChar char="•"/>
              <a:defRPr/>
            </a:lvl9pPr>
          </a:lstStyle>
          <a:p>
            <a:endParaRPr/>
          </a:p>
        </p:txBody>
      </p:sp>
      <p:sp>
        <p:nvSpPr>
          <p:cNvPr id="46" name="Google Shape;46;p9"/>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47" name="Google Shape;47;p9"/>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9"/>
          <p:cNvSpPr txBox="1"/>
          <p:nvPr/>
        </p:nvSpPr>
        <p:spPr>
          <a:xfrm>
            <a:off x="531957" y="6172200"/>
            <a:ext cx="914700" cy="9144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endParaRPr sz="1900">
              <a:solidFill>
                <a:schemeClr val="dk1"/>
              </a:solidFill>
              <a:latin typeface="Calibri"/>
              <a:ea typeface="Calibri"/>
              <a:cs typeface="Calibri"/>
              <a:sym typeface="Calibri"/>
            </a:endParaRPr>
          </a:p>
        </p:txBody>
      </p:sp>
      <p:sp>
        <p:nvSpPr>
          <p:cNvPr id="49" name="Google Shape;49;p9"/>
          <p:cNvSpPr txBox="1"/>
          <p:nvPr/>
        </p:nvSpPr>
        <p:spPr>
          <a:xfrm>
            <a:off x="531957" y="6019800"/>
            <a:ext cx="914700" cy="9144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endParaRPr sz="19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rogram Agenda">
  <p:cSld name="Program Agenda">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52" name="Google Shape;52;p10"/>
          <p:cNvSpPr txBox="1">
            <a:spLocks noGrp="1"/>
          </p:cNvSpPr>
          <p:nvPr>
            <p:ph type="body" idx="1"/>
          </p:nvPr>
        </p:nvSpPr>
        <p:spPr>
          <a:xfrm>
            <a:off x="2796665" y="1981199"/>
            <a:ext cx="8863200" cy="3962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2400"/>
              </a:spcBef>
              <a:spcAft>
                <a:spcPts val="0"/>
              </a:spcAft>
              <a:buSzPts val="2800"/>
              <a:buNone/>
              <a:defRPr sz="2800"/>
            </a:lvl1pPr>
            <a:lvl2pPr marL="914400" lvl="1" indent="-228600" algn="l" rtl="0">
              <a:lnSpc>
                <a:spcPct val="90000"/>
              </a:lnSpc>
              <a:spcBef>
                <a:spcPts val="2400"/>
              </a:spcBef>
              <a:spcAft>
                <a:spcPts val="0"/>
              </a:spcAft>
              <a:buSzPts val="2800"/>
              <a:buNone/>
              <a:defRPr sz="2800"/>
            </a:lvl2pPr>
            <a:lvl3pPr marL="1371600" lvl="2" indent="-228600" algn="l" rtl="0">
              <a:lnSpc>
                <a:spcPct val="90000"/>
              </a:lnSpc>
              <a:spcBef>
                <a:spcPts val="2400"/>
              </a:spcBef>
              <a:spcAft>
                <a:spcPts val="0"/>
              </a:spcAft>
              <a:buSzPts val="2800"/>
              <a:buNone/>
              <a:defRPr sz="2800"/>
            </a:lvl3pPr>
            <a:lvl4pPr marL="1828800" lvl="3" indent="-228600" algn="l" rtl="0">
              <a:lnSpc>
                <a:spcPct val="90000"/>
              </a:lnSpc>
              <a:spcBef>
                <a:spcPts val="2400"/>
              </a:spcBef>
              <a:spcAft>
                <a:spcPts val="0"/>
              </a:spcAft>
              <a:buSzPts val="2800"/>
              <a:buNone/>
              <a:defRPr sz="2800"/>
            </a:lvl4pPr>
            <a:lvl5pPr marL="2286000" lvl="4" indent="-228600" algn="l" rtl="0">
              <a:lnSpc>
                <a:spcPct val="90000"/>
              </a:lnSpc>
              <a:spcBef>
                <a:spcPts val="2400"/>
              </a:spcBef>
              <a:spcAft>
                <a:spcPts val="0"/>
              </a:spcAft>
              <a:buSzPts val="2800"/>
              <a:buNone/>
              <a:defRPr sz="2800"/>
            </a:lvl5pPr>
            <a:lvl6pPr marL="2743200" lvl="5" indent="-228600" algn="l" rtl="0">
              <a:lnSpc>
                <a:spcPct val="90000"/>
              </a:lnSpc>
              <a:spcBef>
                <a:spcPts val="2400"/>
              </a:spcBef>
              <a:spcAft>
                <a:spcPts val="0"/>
              </a:spcAft>
              <a:buSzPts val="2800"/>
              <a:buNone/>
              <a:defRPr sz="2800"/>
            </a:lvl6pPr>
            <a:lvl7pPr marL="3200400" lvl="6" indent="-228600" algn="l" rtl="0">
              <a:lnSpc>
                <a:spcPct val="90000"/>
              </a:lnSpc>
              <a:spcBef>
                <a:spcPts val="2400"/>
              </a:spcBef>
              <a:spcAft>
                <a:spcPts val="0"/>
              </a:spcAft>
              <a:buSzPts val="2800"/>
              <a:buNone/>
              <a:defRPr sz="2800"/>
            </a:lvl7pPr>
            <a:lvl8pPr marL="3657600" lvl="7" indent="-228600" algn="l" rtl="0">
              <a:lnSpc>
                <a:spcPct val="90000"/>
              </a:lnSpc>
              <a:spcBef>
                <a:spcPts val="2400"/>
              </a:spcBef>
              <a:spcAft>
                <a:spcPts val="0"/>
              </a:spcAft>
              <a:buSzPts val="2800"/>
              <a:buNone/>
              <a:defRPr sz="2800"/>
            </a:lvl8pPr>
            <a:lvl9pPr marL="4114800" lvl="8" indent="-228600" algn="l" rtl="0">
              <a:lnSpc>
                <a:spcPct val="90000"/>
              </a:lnSpc>
              <a:spcBef>
                <a:spcPts val="2400"/>
              </a:spcBef>
              <a:spcAft>
                <a:spcPts val="0"/>
              </a:spcAft>
              <a:buSzPts val="2800"/>
              <a:buNone/>
              <a:defRPr sz="2800"/>
            </a:lvl9pPr>
          </a:lstStyle>
          <a:p>
            <a:endParaRPr/>
          </a:p>
        </p:txBody>
      </p:sp>
      <p:sp>
        <p:nvSpPr>
          <p:cNvPr id="53" name="Google Shape;53;p10"/>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54" name="Google Shape;54;p10"/>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marR="0" lvl="0" algn="l" rtl="0">
              <a:lnSpc>
                <a:spcPct val="80000"/>
              </a:lnSpc>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a:endParaRPr/>
          </a:p>
        </p:txBody>
      </p:sp>
      <p:sp>
        <p:nvSpPr>
          <p:cNvPr id="7" name="Google Shape;7;p1"/>
          <p:cNvSpPr txBox="1">
            <a:spLocks noGrp="1"/>
          </p:cNvSpPr>
          <p:nvPr>
            <p:ph type="body" idx="1"/>
          </p:nvPr>
        </p:nvSpPr>
        <p:spPr>
          <a:xfrm>
            <a:off x="531296" y="1524001"/>
            <a:ext cx="11129700" cy="441960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rgbClr val="666666"/>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800"/>
              </a:spcBef>
              <a:spcAft>
                <a:spcPts val="0"/>
              </a:spcAft>
              <a:buClr>
                <a:srgbClr val="666666"/>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700"/>
              </a:spcBef>
              <a:spcAft>
                <a:spcPts val="0"/>
              </a:spcAft>
              <a:buClr>
                <a:srgbClr val="666666"/>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700"/>
              </a:spcBef>
              <a:spcAft>
                <a:spcPts val="0"/>
              </a:spcAft>
              <a:buClr>
                <a:srgbClr val="666666"/>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marR="0" lvl="0" algn="r" rtl="0">
              <a:spcBef>
                <a:spcPts val="0"/>
              </a:spcBef>
              <a:spcAft>
                <a:spcPts val="0"/>
              </a:spcAft>
              <a:buSzPts val="1500"/>
              <a:buNone/>
              <a:defRPr sz="900" b="0" i="0" u="none" strike="noStrike" cap="none">
                <a:solidFill>
                  <a:srgbClr val="666666"/>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
          <p:cNvSpPr txBox="1"/>
          <p:nvPr/>
        </p:nvSpPr>
        <p:spPr>
          <a:xfrm>
            <a:off x="5356000" y="6556248"/>
            <a:ext cx="2788500" cy="1827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i="0" u="none" strike="noStrike" cap="none">
                <a:solidFill>
                  <a:srgbClr val="666666"/>
                </a:solidFill>
                <a:latin typeface="Calibri"/>
                <a:ea typeface="Calibri"/>
                <a:cs typeface="Calibri"/>
                <a:sym typeface="Calibri"/>
              </a:rPr>
              <a:t>Copyright © 20</a:t>
            </a:r>
            <a:r>
              <a:rPr lang="en-US" sz="900">
                <a:solidFill>
                  <a:srgbClr val="666666"/>
                </a:solidFill>
                <a:latin typeface="Calibri"/>
                <a:ea typeface="Calibri"/>
                <a:cs typeface="Calibri"/>
                <a:sym typeface="Calibri"/>
              </a:rPr>
              <a:t>22</a:t>
            </a:r>
            <a:r>
              <a:rPr lang="en-US" sz="900" b="0" i="0" u="none" strike="noStrike" cap="none">
                <a:solidFill>
                  <a:srgbClr val="666666"/>
                </a:solidFill>
                <a:latin typeface="Calibri"/>
                <a:ea typeface="Calibri"/>
                <a:cs typeface="Calibri"/>
                <a:sym typeface="Calibri"/>
              </a:rPr>
              <a:t> Antra, Inc. All rights reserved. </a:t>
            </a:r>
            <a:endParaRPr sz="1500"/>
          </a:p>
        </p:txBody>
      </p:sp>
      <p:sp>
        <p:nvSpPr>
          <p:cNvPr id="10" name="Google Shape;10;p1"/>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100" b="0" u="none">
                <a:solidFill>
                  <a:srgbClr val="666666"/>
                </a:solidFill>
                <a:latin typeface="Calibri"/>
                <a:ea typeface="Calibri"/>
                <a:cs typeface="Calibri"/>
                <a:sym typeface="Calibri"/>
              </a:defRPr>
            </a:lvl1pPr>
            <a:lvl2pPr marL="0" marR="0" lvl="1" indent="0" algn="r" rtl="0">
              <a:spcBef>
                <a:spcPts val="0"/>
              </a:spcBef>
              <a:buNone/>
              <a:defRPr sz="1100" b="0" u="none">
                <a:solidFill>
                  <a:srgbClr val="666666"/>
                </a:solidFill>
                <a:latin typeface="Calibri"/>
                <a:ea typeface="Calibri"/>
                <a:cs typeface="Calibri"/>
                <a:sym typeface="Calibri"/>
              </a:defRPr>
            </a:lvl2pPr>
            <a:lvl3pPr marL="0" marR="0" lvl="2" indent="0" algn="r" rtl="0">
              <a:spcBef>
                <a:spcPts val="0"/>
              </a:spcBef>
              <a:buNone/>
              <a:defRPr sz="1100" b="0" u="none">
                <a:solidFill>
                  <a:srgbClr val="666666"/>
                </a:solidFill>
                <a:latin typeface="Calibri"/>
                <a:ea typeface="Calibri"/>
                <a:cs typeface="Calibri"/>
                <a:sym typeface="Calibri"/>
              </a:defRPr>
            </a:lvl3pPr>
            <a:lvl4pPr marL="0" marR="0" lvl="3" indent="0" algn="r" rtl="0">
              <a:spcBef>
                <a:spcPts val="0"/>
              </a:spcBef>
              <a:buNone/>
              <a:defRPr sz="1100" b="0" u="none">
                <a:solidFill>
                  <a:srgbClr val="666666"/>
                </a:solidFill>
                <a:latin typeface="Calibri"/>
                <a:ea typeface="Calibri"/>
                <a:cs typeface="Calibri"/>
                <a:sym typeface="Calibri"/>
              </a:defRPr>
            </a:lvl4pPr>
            <a:lvl5pPr marL="0" marR="0" lvl="4" indent="0" algn="r" rtl="0">
              <a:spcBef>
                <a:spcPts val="0"/>
              </a:spcBef>
              <a:buNone/>
              <a:defRPr sz="1100" b="0" u="none">
                <a:solidFill>
                  <a:srgbClr val="666666"/>
                </a:solidFill>
                <a:latin typeface="Calibri"/>
                <a:ea typeface="Calibri"/>
                <a:cs typeface="Calibri"/>
                <a:sym typeface="Calibri"/>
              </a:defRPr>
            </a:lvl5pPr>
            <a:lvl6pPr marL="0" marR="0" lvl="5" indent="0" algn="r" rtl="0">
              <a:spcBef>
                <a:spcPts val="0"/>
              </a:spcBef>
              <a:buNone/>
              <a:defRPr sz="1100" b="0" u="none">
                <a:solidFill>
                  <a:srgbClr val="666666"/>
                </a:solidFill>
                <a:latin typeface="Calibri"/>
                <a:ea typeface="Calibri"/>
                <a:cs typeface="Calibri"/>
                <a:sym typeface="Calibri"/>
              </a:defRPr>
            </a:lvl6pPr>
            <a:lvl7pPr marL="0" marR="0" lvl="6" indent="0" algn="r" rtl="0">
              <a:spcBef>
                <a:spcPts val="0"/>
              </a:spcBef>
              <a:buNone/>
              <a:defRPr sz="1100" b="0" u="none">
                <a:solidFill>
                  <a:srgbClr val="666666"/>
                </a:solidFill>
                <a:latin typeface="Calibri"/>
                <a:ea typeface="Calibri"/>
                <a:cs typeface="Calibri"/>
                <a:sym typeface="Calibri"/>
              </a:defRPr>
            </a:lvl7pPr>
            <a:lvl8pPr marL="0" marR="0" lvl="7" indent="0" algn="r" rtl="0">
              <a:spcBef>
                <a:spcPts val="0"/>
              </a:spcBef>
              <a:buNone/>
              <a:defRPr sz="1100" b="0" u="none">
                <a:solidFill>
                  <a:srgbClr val="666666"/>
                </a:solidFill>
                <a:latin typeface="Calibri"/>
                <a:ea typeface="Calibri"/>
                <a:cs typeface="Calibri"/>
                <a:sym typeface="Calibri"/>
              </a:defRPr>
            </a:lvl8pPr>
            <a:lvl9pPr marL="0" marR="0" lvl="8" indent="0" algn="r" rtl="0">
              <a:spcBef>
                <a:spcPts val="0"/>
              </a:spcBef>
              <a:buNone/>
              <a:defRPr sz="1100" b="0" u="none">
                <a:solidFill>
                  <a:srgbClr val="66666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1" descr="Antra_Logo_72dpi_RGB_NoTagline_Small.jpg"/>
          <p:cNvPicPr preferRelativeResize="0"/>
          <p:nvPr/>
        </p:nvPicPr>
        <p:blipFill rotWithShape="1">
          <a:blip r:embed="rId29">
            <a:alphaModFix/>
          </a:blip>
          <a:srcRect/>
          <a:stretch/>
        </p:blipFill>
        <p:spPr>
          <a:xfrm>
            <a:off x="10637948" y="6373213"/>
            <a:ext cx="1516377" cy="467045"/>
          </a:xfrm>
          <a:prstGeom prst="rect">
            <a:avLst/>
          </a:prstGeom>
          <a:noFill/>
          <a:ln>
            <a:noFill/>
          </a:ln>
        </p:spPr>
      </p:pic>
      <p:sp>
        <p:nvSpPr>
          <p:cNvPr id="12" name="Google Shape;12;p1"/>
          <p:cNvSpPr/>
          <p:nvPr/>
        </p:nvSpPr>
        <p:spPr>
          <a:xfrm>
            <a:off x="1" y="6349072"/>
            <a:ext cx="12219600" cy="387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90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1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p:nvPr/>
        </p:nvSpPr>
        <p:spPr>
          <a:xfrm>
            <a:off x="681803" y="3302992"/>
            <a:ext cx="7205400" cy="1523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p:txBody>
      </p:sp>
      <p:sp>
        <p:nvSpPr>
          <p:cNvPr id="183" name="Google Shape;183;p29"/>
          <p:cNvSpPr txBox="1">
            <a:spLocks noGrp="1"/>
          </p:cNvSpPr>
          <p:nvPr>
            <p:ph type="ctrTitle"/>
          </p:nvPr>
        </p:nvSpPr>
        <p:spPr>
          <a:xfrm>
            <a:off x="1658901" y="1833006"/>
            <a:ext cx="8765100" cy="147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TCL &amp; Related</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Transactions</a:t>
            </a:r>
            <a:endParaRPr sz="5400" i="0" u="none" strike="noStrike" cap="none">
              <a:solidFill>
                <a:schemeClr val="dk1"/>
              </a:solidFill>
              <a:latin typeface="Calibri"/>
              <a:ea typeface="Calibri"/>
              <a:cs typeface="Calibri"/>
              <a:sym typeface="Calibri"/>
            </a:endParaRPr>
          </a:p>
        </p:txBody>
      </p:sp>
      <p:sp>
        <p:nvSpPr>
          <p:cNvPr id="247" name="Google Shape;247;p38"/>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Additional notes</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commit in a nested trans will not actually make changes permanent, only the outermost commit will.</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rollback will roll back all inner transactions to the outermost begin tran </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ROLLBACK TRANSACTION transaction_name will allow you to rollback specific transactions, regardless of save points</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Concurrency in SQL Server</a:t>
            </a:r>
            <a:endParaRPr sz="5400" i="0" u="none" strike="noStrike" cap="none">
              <a:solidFill>
                <a:schemeClr val="dk1"/>
              </a:solidFill>
              <a:latin typeface="Calibri"/>
              <a:ea typeface="Calibri"/>
              <a:cs typeface="Calibri"/>
              <a:sym typeface="Calibri"/>
            </a:endParaRPr>
          </a:p>
        </p:txBody>
      </p:sp>
      <p:sp>
        <p:nvSpPr>
          <p:cNvPr id="253" name="Google Shape;253;p39"/>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Typically not a part of a Data Engineer’s responsibility</a:t>
            </a:r>
            <a:endParaRPr sz="2800">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Mostly for dedicated SQL Developers and DBA(Database Admin)</a:t>
            </a:r>
            <a:endParaRPr sz="2800">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Does come up very occasionally in interviews</a:t>
            </a:r>
            <a:endParaRPr sz="2800">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You don’t have to have a deep understanding, but some basic knowledge is required.</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Concurrency Issues</a:t>
            </a:r>
            <a:endParaRPr sz="5400" i="0" u="none" strike="noStrike" cap="none">
              <a:solidFill>
                <a:schemeClr val="dk1"/>
              </a:solidFill>
              <a:latin typeface="Calibri"/>
              <a:ea typeface="Calibri"/>
              <a:cs typeface="Calibri"/>
              <a:sym typeface="Calibri"/>
            </a:endParaRPr>
          </a:p>
        </p:txBody>
      </p:sp>
      <p:sp>
        <p:nvSpPr>
          <p:cNvPr id="259" name="Google Shape;259;p40"/>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31999" marR="0" lvl="0" indent="-323637" algn="l" rtl="0">
              <a:lnSpc>
                <a:spcPct val="100000"/>
              </a:lnSpc>
              <a:spcBef>
                <a:spcPts val="0"/>
              </a:spcBef>
              <a:spcAft>
                <a:spcPts val="0"/>
              </a:spcAft>
              <a:buClr>
                <a:schemeClr val="dk1"/>
              </a:buClr>
              <a:buSzPts val="2800"/>
              <a:buFont typeface="Calibri"/>
              <a:buChar char="●"/>
            </a:pPr>
            <a:r>
              <a:rPr lang="en-US" sz="2800" b="1">
                <a:solidFill>
                  <a:schemeClr val="dk1"/>
                </a:solidFill>
                <a:latin typeface="Calibri"/>
                <a:ea typeface="Calibri"/>
                <a:cs typeface="Calibri"/>
                <a:sym typeface="Calibri"/>
              </a:rPr>
              <a:t>Dirty Read</a:t>
            </a:r>
            <a:endParaRPr sz="2800" b="1">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occurs when another process reads the changed, but uncommitted data. </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For instance, if one process has changed data but not committed it yet, another process is able to read the same data. This leads to the inconsistent state for the reader. </a:t>
            </a:r>
            <a:endParaRPr sz="2800">
              <a:solidFill>
                <a:schemeClr val="dk1"/>
              </a:solidFill>
              <a:latin typeface="Calibri"/>
              <a:ea typeface="Calibri"/>
              <a:cs typeface="Calibri"/>
              <a:sym typeface="Calibri"/>
            </a:endParaRPr>
          </a:p>
          <a:p>
            <a:pPr marL="431999" marR="0" lvl="0" indent="-323637" algn="l" rtl="0">
              <a:lnSpc>
                <a:spcPct val="100000"/>
              </a:lnSpc>
              <a:spcBef>
                <a:spcPts val="0"/>
              </a:spcBef>
              <a:spcAft>
                <a:spcPts val="0"/>
              </a:spcAft>
              <a:buClr>
                <a:schemeClr val="dk1"/>
              </a:buClr>
              <a:buSzPts val="2800"/>
              <a:buFont typeface="Calibri"/>
              <a:buChar char="●"/>
            </a:pPr>
            <a:r>
              <a:rPr lang="en-US" sz="2800" b="1">
                <a:solidFill>
                  <a:schemeClr val="dk1"/>
                </a:solidFill>
                <a:latin typeface="Calibri"/>
                <a:ea typeface="Calibri"/>
                <a:cs typeface="Calibri"/>
                <a:sym typeface="Calibri"/>
              </a:rPr>
              <a:t>Lost Updates</a:t>
            </a:r>
            <a:endParaRPr sz="2800" b="1">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occurs when two processes try to manipulate the same data simultaneously. This problem can lead to data loss, or the second process might overwrite the first process’s change.</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Concurrency Issues</a:t>
            </a:r>
            <a:endParaRPr sz="5400" i="0" u="none" strike="noStrike" cap="none">
              <a:solidFill>
                <a:schemeClr val="dk1"/>
              </a:solidFill>
              <a:latin typeface="Calibri"/>
              <a:ea typeface="Calibri"/>
              <a:cs typeface="Calibri"/>
              <a:sym typeface="Calibri"/>
            </a:endParaRPr>
          </a:p>
        </p:txBody>
      </p:sp>
      <p:sp>
        <p:nvSpPr>
          <p:cNvPr id="265" name="Google Shape;265;p41"/>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374650" algn="l" rtl="0">
              <a:lnSpc>
                <a:spcPct val="100000"/>
              </a:lnSpc>
              <a:spcBef>
                <a:spcPts val="0"/>
              </a:spcBef>
              <a:spcAft>
                <a:spcPts val="0"/>
              </a:spcAft>
              <a:buClr>
                <a:schemeClr val="dk1"/>
              </a:buClr>
              <a:buSzPts val="2300"/>
              <a:buFont typeface="Calibri"/>
              <a:buChar char="●"/>
            </a:pPr>
            <a:r>
              <a:rPr lang="en-US" sz="2300" b="1">
                <a:solidFill>
                  <a:schemeClr val="dk1"/>
                </a:solidFill>
                <a:latin typeface="Calibri"/>
                <a:ea typeface="Calibri"/>
                <a:cs typeface="Calibri"/>
                <a:sym typeface="Calibri"/>
              </a:rPr>
              <a:t>Non-repeatable Reads</a:t>
            </a:r>
            <a:endParaRPr sz="2300" b="1">
              <a:solidFill>
                <a:schemeClr val="dk1"/>
              </a:solidFill>
              <a:latin typeface="Calibri"/>
              <a:ea typeface="Calibri"/>
              <a:cs typeface="Calibri"/>
              <a:sym typeface="Calibri"/>
            </a:endParaRPr>
          </a:p>
          <a:p>
            <a:pPr marL="914400" marR="0" lvl="1" indent="-374650" algn="l" rtl="0">
              <a:lnSpc>
                <a:spcPct val="10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occurs when one process is reading the data, and another process is writing the data. In non-repeatable reads, the first process reading the value might get two different values, as the changed data is read a second time because the second process changes the data.</a:t>
            </a:r>
            <a:endParaRPr sz="2300">
              <a:solidFill>
                <a:schemeClr val="dk1"/>
              </a:solidFill>
              <a:latin typeface="Calibri"/>
              <a:ea typeface="Calibri"/>
              <a:cs typeface="Calibri"/>
              <a:sym typeface="Calibri"/>
            </a:endParaRPr>
          </a:p>
          <a:p>
            <a:pPr marL="431999" marR="0" lvl="0" indent="-291887" algn="l" rtl="0">
              <a:lnSpc>
                <a:spcPct val="100000"/>
              </a:lnSpc>
              <a:spcBef>
                <a:spcPts val="0"/>
              </a:spcBef>
              <a:spcAft>
                <a:spcPts val="0"/>
              </a:spcAft>
              <a:buClr>
                <a:schemeClr val="dk1"/>
              </a:buClr>
              <a:buSzPts val="2300"/>
              <a:buFont typeface="Calibri"/>
              <a:buChar char="●"/>
            </a:pPr>
            <a:r>
              <a:rPr lang="en-US" sz="2300" b="1">
                <a:solidFill>
                  <a:schemeClr val="dk1"/>
                </a:solidFill>
                <a:latin typeface="Calibri"/>
                <a:ea typeface="Calibri"/>
                <a:cs typeface="Calibri"/>
                <a:sym typeface="Calibri"/>
              </a:rPr>
              <a:t>Phantom Reads</a:t>
            </a:r>
            <a:endParaRPr sz="2300" b="1">
              <a:solidFill>
                <a:schemeClr val="dk1"/>
              </a:solidFill>
              <a:latin typeface="Calibri"/>
              <a:ea typeface="Calibri"/>
              <a:cs typeface="Calibri"/>
              <a:sym typeface="Calibri"/>
            </a:endParaRPr>
          </a:p>
          <a:p>
            <a:pPr marL="914400" marR="0" lvl="1" indent="-374650" algn="l" rtl="0">
              <a:lnSpc>
                <a:spcPct val="10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If two same queries executed by two users show different output, then it would be a Phantom Read problem. </a:t>
            </a:r>
            <a:endParaRPr sz="2300">
              <a:solidFill>
                <a:schemeClr val="dk1"/>
              </a:solidFill>
              <a:latin typeface="Calibri"/>
              <a:ea typeface="Calibri"/>
              <a:cs typeface="Calibri"/>
              <a:sym typeface="Calibri"/>
            </a:endParaRPr>
          </a:p>
          <a:p>
            <a:pPr marL="914400" marR="0" lvl="1" indent="-374650" algn="l" rtl="0">
              <a:lnSpc>
                <a:spcPct val="10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For instance, If user A select a query to read some data, at the same time the user B insert some new data but the user A only get able to read the old data at the first attempt, but when user A re-query the same statement then he/she gets a different set of data.</a:t>
            </a:r>
            <a:endParaRPr sz="2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30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Concurrency Control</a:t>
            </a:r>
            <a:endParaRPr sz="5400" i="0" u="none" strike="noStrike" cap="none">
              <a:solidFill>
                <a:schemeClr val="dk1"/>
              </a:solidFill>
              <a:latin typeface="Calibri"/>
              <a:ea typeface="Calibri"/>
              <a:cs typeface="Calibri"/>
              <a:sym typeface="Calibri"/>
            </a:endParaRPr>
          </a:p>
        </p:txBody>
      </p:sp>
      <p:sp>
        <p:nvSpPr>
          <p:cNvPr id="271" name="Google Shape;271;p42"/>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31999" marR="0" lvl="0" indent="-323637" algn="l" rtl="0">
              <a:lnSpc>
                <a:spcPct val="100000"/>
              </a:lnSpc>
              <a:spcBef>
                <a:spcPts val="0"/>
              </a:spcBef>
              <a:spcAft>
                <a:spcPts val="0"/>
              </a:spcAft>
              <a:buClr>
                <a:schemeClr val="dk1"/>
              </a:buClr>
              <a:buSzPts val="2800"/>
              <a:buFont typeface="Calibri"/>
              <a:buChar char="●"/>
            </a:pPr>
            <a:r>
              <a:rPr lang="en-US" sz="2800" b="1" i="0" u="none" strike="noStrike" cap="none">
                <a:solidFill>
                  <a:schemeClr val="dk1"/>
                </a:solidFill>
                <a:latin typeface="Calibri"/>
                <a:ea typeface="Calibri"/>
                <a:cs typeface="Calibri"/>
                <a:sym typeface="Calibri"/>
              </a:rPr>
              <a:t>Pessimistic concurrency control</a:t>
            </a:r>
            <a:r>
              <a:rPr lang="en-US" sz="2800" i="0" u="none" strike="noStrike" cap="none">
                <a:solidFill>
                  <a:schemeClr val="dk1"/>
                </a:solidFill>
                <a:latin typeface="Calibri"/>
                <a:ea typeface="Calibri"/>
                <a:cs typeface="Calibri"/>
                <a:sym typeface="Calibri"/>
              </a:rPr>
              <a:t>: use locks, low risk of rolling back transactions, high possibility of waiting locks. Locks are system automatic.</a:t>
            </a:r>
            <a:endParaRPr sz="2800" i="0" u="none" strike="noStrike" cap="none">
              <a:solidFill>
                <a:schemeClr val="dk1"/>
              </a:solidFill>
              <a:latin typeface="Calibri"/>
              <a:ea typeface="Calibri"/>
              <a:cs typeface="Calibri"/>
              <a:sym typeface="Calibri"/>
            </a:endParaRPr>
          </a:p>
          <a:p>
            <a:pPr marL="431999" marR="0" lvl="0" indent="-323637" algn="l" rtl="0">
              <a:lnSpc>
                <a:spcPct val="100000"/>
              </a:lnSpc>
              <a:spcBef>
                <a:spcPts val="0"/>
              </a:spcBef>
              <a:spcAft>
                <a:spcPts val="0"/>
              </a:spcAft>
              <a:buClr>
                <a:schemeClr val="dk1"/>
              </a:buClr>
              <a:buSzPts val="2800"/>
              <a:buFont typeface="Calibri"/>
              <a:buChar char="●"/>
            </a:pPr>
            <a:r>
              <a:rPr lang="en-US" sz="2800" b="1" i="0" u="none" strike="noStrike" cap="none">
                <a:solidFill>
                  <a:schemeClr val="dk1"/>
                </a:solidFill>
                <a:latin typeface="Calibri"/>
                <a:ea typeface="Calibri"/>
                <a:cs typeface="Calibri"/>
                <a:sym typeface="Calibri"/>
              </a:rPr>
              <a:t>Optimistic concurrency control</a:t>
            </a:r>
            <a:r>
              <a:rPr lang="en-US" sz="2800" i="0" u="none" strike="noStrike" cap="none">
                <a:solidFill>
                  <a:schemeClr val="dk1"/>
                </a:solidFill>
                <a:latin typeface="Calibri"/>
                <a:ea typeface="Calibri"/>
                <a:cs typeface="Calibri"/>
                <a:sym typeface="Calibri"/>
              </a:rPr>
              <a:t>: use row versioning, high risk of rolling back transactions, low on waiting times</a:t>
            </a:r>
            <a:endParaRPr sz="280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3"/>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Optimistic concurrency control</a:t>
            </a:r>
            <a:endParaRPr sz="5400" i="0" u="none" strike="noStrike" cap="none">
              <a:solidFill>
                <a:schemeClr val="dk1"/>
              </a:solidFill>
              <a:latin typeface="Calibri"/>
              <a:ea typeface="Calibri"/>
              <a:cs typeface="Calibri"/>
              <a:sym typeface="Calibri"/>
            </a:endParaRPr>
          </a:p>
        </p:txBody>
      </p:sp>
      <p:sp>
        <p:nvSpPr>
          <p:cNvPr id="277" name="Google Shape;277;p43"/>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“Let’s not use too many locks and hope for the best”</a:t>
            </a:r>
            <a:endParaRPr sz="2800">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readers cannot block writers, and the writers cannot block readers, but the writer can block another writer.</a:t>
            </a:r>
            <a:endParaRPr sz="2800">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When a user updates data, the system checks to see if another user changed the data after it was read. If another user updated the data, an error is raised. Typically, the user receiving the error rolls back the transaction and starts over. </a:t>
            </a:r>
            <a:endParaRPr sz="2800" i="0" u="none" strike="noStrike" cap="none">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Mainly uses timestamps to check the version of data, when committing, newest version will be used, others will need to roll back.</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Pessimistic concurrency control</a:t>
            </a:r>
            <a:endParaRPr sz="5400" i="0" u="none" strike="noStrike" cap="none">
              <a:solidFill>
                <a:schemeClr val="dk1"/>
              </a:solidFill>
              <a:latin typeface="Calibri"/>
              <a:ea typeface="Calibri"/>
              <a:cs typeface="Calibri"/>
              <a:sym typeface="Calibri"/>
            </a:endParaRPr>
          </a:p>
        </p:txBody>
      </p:sp>
      <p:sp>
        <p:nvSpPr>
          <p:cNvPr id="283" name="Google Shape;283;p44"/>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“Let’s be careful and try to avoid concurrency issues”</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After a user performs an action that causes a lock to be applied, other users cannot perform actions that would conflict with the lock until the owner releases it.</a:t>
            </a:r>
            <a:endParaRPr sz="2800">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A system of locks prevents users from modifying data in a way that affects other users. </a:t>
            </a:r>
            <a:endParaRPr sz="280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Isolation Levels</a:t>
            </a:r>
            <a:endParaRPr sz="5400" i="0" u="none" strike="noStrike" cap="none">
              <a:solidFill>
                <a:schemeClr val="dk1"/>
              </a:solidFill>
              <a:latin typeface="Calibri"/>
              <a:ea typeface="Calibri"/>
              <a:cs typeface="Calibri"/>
              <a:sym typeface="Calibri"/>
            </a:endParaRPr>
          </a:p>
        </p:txBody>
      </p:sp>
      <p:sp>
        <p:nvSpPr>
          <p:cNvPr id="289" name="Google Shape;289;p45"/>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Read Uncommitted</a:t>
            </a:r>
            <a:endParaRPr sz="2800">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Read Committed(system default)</a:t>
            </a:r>
            <a:endParaRPr sz="2800">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Repeatable Read</a:t>
            </a:r>
            <a:endParaRPr sz="2800">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Serializable</a:t>
            </a:r>
            <a:endParaRPr sz="2800">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Snapshot</a:t>
            </a:r>
            <a:endParaRPr sz="2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6"/>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Isolation levels</a:t>
            </a:r>
            <a:endParaRPr sz="5400" i="0" u="none" strike="noStrike" cap="none">
              <a:solidFill>
                <a:schemeClr val="dk1"/>
              </a:solidFill>
              <a:latin typeface="Calibri"/>
              <a:ea typeface="Calibri"/>
              <a:cs typeface="Calibri"/>
              <a:sym typeface="Calibri"/>
            </a:endParaRPr>
          </a:p>
        </p:txBody>
      </p:sp>
      <p:sp>
        <p:nvSpPr>
          <p:cNvPr id="295" name="Google Shape;295;p46"/>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Snapshot</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Snapshot follows the optimistic model of concurrency</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avoids most locking and blocking by using row versioning. </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When data is modified, the committed versions of affected rows are copied to </a:t>
            </a:r>
            <a:r>
              <a:rPr lang="en-US" sz="2800" b="1">
                <a:solidFill>
                  <a:schemeClr val="dk1"/>
                </a:solidFill>
                <a:latin typeface="Calibri"/>
                <a:ea typeface="Calibri"/>
                <a:cs typeface="Calibri"/>
                <a:sym typeface="Calibri"/>
              </a:rPr>
              <a:t>tempdb </a:t>
            </a:r>
            <a:r>
              <a:rPr lang="en-US" sz="2800">
                <a:solidFill>
                  <a:schemeClr val="dk1"/>
                </a:solidFill>
                <a:latin typeface="Calibri"/>
                <a:ea typeface="Calibri"/>
                <a:cs typeface="Calibri"/>
                <a:sym typeface="Calibri"/>
              </a:rPr>
              <a:t>and given version numbers. This operation is called copy on write and is used for all inserts, updates and deletes using this technique. </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When another session reads the same data, the committed version of the data as of the time the reading transaction began is returned.</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80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7"/>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Isolation levels</a:t>
            </a:r>
            <a:endParaRPr sz="5400" i="0" u="none" strike="noStrike" cap="none">
              <a:solidFill>
                <a:schemeClr val="dk1"/>
              </a:solidFill>
              <a:latin typeface="Calibri"/>
              <a:ea typeface="Calibri"/>
              <a:cs typeface="Calibri"/>
              <a:sym typeface="Calibri"/>
            </a:endParaRPr>
          </a:p>
        </p:txBody>
      </p:sp>
      <p:sp>
        <p:nvSpPr>
          <p:cNvPr id="301" name="Google Shape;301;p47"/>
          <p:cNvSpPr/>
          <p:nvPr/>
        </p:nvSpPr>
        <p:spPr>
          <a:xfrm>
            <a:off x="1120085"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Read Uncommitted</a:t>
            </a:r>
            <a:endParaRPr sz="2800" i="0" u="none" strike="noStrike" cap="none">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first level of isolation, and it comes under the pessimistic model of concurrency. </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 Read Uncommitted, one transaction is allowed to read the data that is about to be changed by the commit of another process. </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Read Uncommitted allows the </a:t>
            </a:r>
            <a:r>
              <a:rPr lang="en-US" sz="2800" u="sng">
                <a:solidFill>
                  <a:schemeClr val="hlink"/>
                </a:solidFill>
                <a:latin typeface="Calibri"/>
                <a:ea typeface="Calibri"/>
                <a:cs typeface="Calibri"/>
                <a:sym typeface="Calibri"/>
                <a:hlinkClick r:id="rId3" action="ppaction://hlinksldjump"/>
              </a:rPr>
              <a:t>dirty read</a:t>
            </a:r>
            <a:r>
              <a:rPr lang="en-US" sz="2800">
                <a:solidFill>
                  <a:schemeClr val="dk1"/>
                </a:solidFill>
                <a:latin typeface="Calibri"/>
                <a:ea typeface="Calibri"/>
                <a:cs typeface="Calibri"/>
                <a:sym typeface="Calibri"/>
              </a:rPr>
              <a:t> problem.</a:t>
            </a:r>
            <a:endParaRPr sz="280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dirty="0">
                <a:solidFill>
                  <a:schemeClr val="dk1"/>
                </a:solidFill>
                <a:highlight>
                  <a:srgbClr val="FFFF00"/>
                </a:highlight>
                <a:latin typeface="Calibri"/>
                <a:ea typeface="Calibri"/>
                <a:cs typeface="Calibri"/>
                <a:sym typeface="Calibri"/>
              </a:rPr>
              <a:t>Transactions</a:t>
            </a:r>
            <a:endParaRPr sz="5400" i="0" u="none" strike="noStrike" cap="none" dirty="0">
              <a:solidFill>
                <a:schemeClr val="dk1"/>
              </a:solidFill>
              <a:highlight>
                <a:srgbClr val="FFFF00"/>
              </a:highlight>
              <a:latin typeface="Calibri"/>
              <a:ea typeface="Calibri"/>
              <a:cs typeface="Calibri"/>
              <a:sym typeface="Calibri"/>
            </a:endParaRPr>
          </a:p>
        </p:txBody>
      </p:sp>
      <p:sp>
        <p:nvSpPr>
          <p:cNvPr id="189" name="Google Shape;189;p30"/>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31999" marR="0" lvl="0" indent="-323637" algn="l" rtl="0">
              <a:lnSpc>
                <a:spcPct val="100000"/>
              </a:lnSpc>
              <a:spcBef>
                <a:spcPts val="0"/>
              </a:spcBef>
              <a:spcAft>
                <a:spcPts val="0"/>
              </a:spcAft>
              <a:buClr>
                <a:schemeClr val="dk1"/>
              </a:buClr>
              <a:buSzPts val="2800"/>
              <a:buFont typeface="Calibri"/>
              <a:buChar char="●"/>
            </a:pPr>
            <a:r>
              <a:rPr lang="en-US" sz="2800" dirty="0">
                <a:solidFill>
                  <a:schemeClr val="dk1"/>
                </a:solidFill>
                <a:latin typeface="Calibri"/>
                <a:ea typeface="Calibri"/>
                <a:cs typeface="Calibri"/>
                <a:sym typeface="Calibri"/>
              </a:rPr>
              <a:t>logical work unit that performs one or more activities. </a:t>
            </a:r>
            <a:r>
              <a:rPr lang="en-US" sz="2800" b="1" dirty="0">
                <a:solidFill>
                  <a:schemeClr val="dk1"/>
                </a:solidFill>
                <a:latin typeface="Calibri"/>
                <a:ea typeface="Calibri"/>
                <a:cs typeface="Calibri"/>
                <a:sym typeface="Calibri"/>
              </a:rPr>
              <a:t>SQL’s save/undo button</a:t>
            </a:r>
            <a:r>
              <a:rPr lang="en-US" sz="2800" dirty="0">
                <a:solidFill>
                  <a:schemeClr val="dk1"/>
                </a:solidFill>
                <a:latin typeface="Calibri"/>
                <a:ea typeface="Calibri"/>
                <a:cs typeface="Calibri"/>
                <a:sym typeface="Calibri"/>
              </a:rPr>
              <a:t>.</a:t>
            </a:r>
            <a:endParaRPr sz="2800" dirty="0">
              <a:solidFill>
                <a:schemeClr val="dk1"/>
              </a:solidFill>
              <a:latin typeface="Calibri"/>
              <a:ea typeface="Calibri"/>
              <a:cs typeface="Calibri"/>
              <a:sym typeface="Calibri"/>
            </a:endParaRPr>
          </a:p>
          <a:p>
            <a:pPr marL="431999" marR="0" lvl="0" indent="-323637" algn="l" rtl="0">
              <a:lnSpc>
                <a:spcPct val="100000"/>
              </a:lnSpc>
              <a:spcBef>
                <a:spcPts val="0"/>
              </a:spcBef>
              <a:spcAft>
                <a:spcPts val="0"/>
              </a:spcAft>
              <a:buClr>
                <a:schemeClr val="dk1"/>
              </a:buClr>
              <a:buSzPts val="2800"/>
              <a:buFont typeface="Calibri"/>
              <a:buChar char="●"/>
            </a:pPr>
            <a:r>
              <a:rPr lang="en-US" sz="2800" b="1" i="0" u="none" strike="noStrike" cap="none" dirty="0">
                <a:solidFill>
                  <a:schemeClr val="dk1"/>
                </a:solidFill>
                <a:highlight>
                  <a:srgbClr val="FFFF00"/>
                </a:highlight>
                <a:latin typeface="Calibri"/>
                <a:ea typeface="Calibri"/>
                <a:cs typeface="Calibri"/>
                <a:sym typeface="Calibri"/>
              </a:rPr>
              <a:t>ACID</a:t>
            </a:r>
            <a:endParaRPr sz="2800" b="1" i="0" u="none" strike="noStrike" cap="none" dirty="0">
              <a:solidFill>
                <a:schemeClr val="dk1"/>
              </a:solidFill>
              <a:highlight>
                <a:srgbClr val="FFFF00"/>
              </a:highlight>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b="1" dirty="0">
                <a:solidFill>
                  <a:schemeClr val="dk1"/>
                </a:solidFill>
                <a:latin typeface="Calibri"/>
                <a:ea typeface="Calibri"/>
                <a:cs typeface="Calibri"/>
                <a:sym typeface="Calibri"/>
              </a:rPr>
              <a:t>Atomicity, Consistency, Isolation, Durability</a:t>
            </a:r>
            <a:endParaRPr sz="2800" b="1" i="0" u="none" strike="noStrike" cap="none" dirty="0">
              <a:solidFill>
                <a:schemeClr val="dk1"/>
              </a:solidFill>
              <a:latin typeface="Calibri"/>
              <a:ea typeface="Calibri"/>
              <a:cs typeface="Calibri"/>
              <a:sym typeface="Calibri"/>
            </a:endParaRPr>
          </a:p>
          <a:p>
            <a:pPr marL="431999" marR="0" lvl="0" indent="-323637" algn="l" rtl="0">
              <a:lnSpc>
                <a:spcPct val="100000"/>
              </a:lnSpc>
              <a:spcBef>
                <a:spcPts val="0"/>
              </a:spcBef>
              <a:spcAft>
                <a:spcPts val="0"/>
              </a:spcAft>
              <a:buClr>
                <a:schemeClr val="dk1"/>
              </a:buClr>
              <a:buSzPts val="2800"/>
              <a:buFont typeface="Calibri"/>
              <a:buChar char="●"/>
            </a:pPr>
            <a:r>
              <a:rPr lang="en-US" sz="2800" i="0" u="none" strike="noStrike" cap="none" dirty="0">
                <a:solidFill>
                  <a:schemeClr val="dk1"/>
                </a:solidFill>
                <a:latin typeface="Calibri"/>
                <a:ea typeface="Calibri"/>
                <a:cs typeface="Calibri"/>
                <a:sym typeface="Calibri"/>
              </a:rPr>
              <a:t>Transaction has two outcomes: </a:t>
            </a:r>
            <a:r>
              <a:rPr lang="en-US" sz="2800" b="1" i="0" u="none" strike="noStrike" cap="none" dirty="0">
                <a:solidFill>
                  <a:schemeClr val="dk1"/>
                </a:solidFill>
                <a:highlight>
                  <a:srgbClr val="FFFF00"/>
                </a:highlight>
                <a:latin typeface="Calibri"/>
                <a:ea typeface="Calibri"/>
                <a:cs typeface="Calibri"/>
                <a:sym typeface="Calibri"/>
              </a:rPr>
              <a:t>commit</a:t>
            </a:r>
            <a:r>
              <a:rPr lang="en-US" sz="2800" b="1" i="0" u="none" strike="noStrike" cap="none" dirty="0">
                <a:solidFill>
                  <a:schemeClr val="dk1"/>
                </a:solidFill>
                <a:latin typeface="Calibri"/>
                <a:ea typeface="Calibri"/>
                <a:cs typeface="Calibri"/>
                <a:sym typeface="Calibri"/>
              </a:rPr>
              <a:t>ted </a:t>
            </a:r>
            <a:r>
              <a:rPr lang="en-US" sz="2800" i="0" u="none" strike="noStrike" cap="none" dirty="0">
                <a:solidFill>
                  <a:schemeClr val="dk1"/>
                </a:solidFill>
                <a:latin typeface="Calibri"/>
                <a:ea typeface="Calibri"/>
                <a:cs typeface="Calibri"/>
                <a:sym typeface="Calibri"/>
              </a:rPr>
              <a:t>or </a:t>
            </a:r>
            <a:r>
              <a:rPr lang="en-US" sz="2800" b="1" dirty="0">
                <a:solidFill>
                  <a:schemeClr val="dk1"/>
                </a:solidFill>
                <a:highlight>
                  <a:srgbClr val="FFFF00"/>
                </a:highlight>
                <a:latin typeface="Calibri"/>
                <a:ea typeface="Calibri"/>
                <a:cs typeface="Calibri"/>
                <a:sym typeface="Calibri"/>
              </a:rPr>
              <a:t>roll</a:t>
            </a:r>
            <a:r>
              <a:rPr lang="en-US" sz="2800" b="1" dirty="0">
                <a:solidFill>
                  <a:schemeClr val="dk1"/>
                </a:solidFill>
                <a:latin typeface="Calibri"/>
                <a:ea typeface="Calibri"/>
                <a:cs typeface="Calibri"/>
                <a:sym typeface="Calibri"/>
              </a:rPr>
              <a:t>ed </a:t>
            </a:r>
            <a:r>
              <a:rPr lang="en-US" sz="2800" b="1" dirty="0">
                <a:solidFill>
                  <a:schemeClr val="dk1"/>
                </a:solidFill>
                <a:highlight>
                  <a:srgbClr val="FFFF00"/>
                </a:highlight>
                <a:latin typeface="Calibri"/>
                <a:ea typeface="Calibri"/>
                <a:cs typeface="Calibri"/>
                <a:sym typeface="Calibri"/>
              </a:rPr>
              <a:t>back</a:t>
            </a:r>
            <a:r>
              <a:rPr lang="en-US" sz="2800" i="0" u="none" strike="noStrike" cap="none" dirty="0">
                <a:solidFill>
                  <a:schemeClr val="dk1"/>
                </a:solidFill>
                <a:latin typeface="Calibri"/>
                <a:ea typeface="Calibri"/>
                <a:cs typeface="Calibri"/>
                <a:sym typeface="Calibri"/>
              </a:rPr>
              <a:t>. </a:t>
            </a:r>
            <a:endParaRPr sz="2800" dirty="0">
              <a:solidFill>
                <a:schemeClr val="dk1"/>
              </a:solidFill>
              <a:latin typeface="Calibri"/>
              <a:ea typeface="Calibri"/>
              <a:cs typeface="Calibri"/>
              <a:sym typeface="Calibri"/>
            </a:endParaRPr>
          </a:p>
          <a:p>
            <a:pPr marL="431999" marR="0" lvl="0" indent="-323637" algn="l" rtl="0">
              <a:lnSpc>
                <a:spcPct val="100000"/>
              </a:lnSpc>
              <a:spcBef>
                <a:spcPts val="0"/>
              </a:spcBef>
              <a:spcAft>
                <a:spcPts val="0"/>
              </a:spcAft>
              <a:buClr>
                <a:schemeClr val="dk1"/>
              </a:buClr>
              <a:buSzPts val="2800"/>
              <a:buFont typeface="Calibri"/>
              <a:buChar char="●"/>
            </a:pPr>
            <a:r>
              <a:rPr lang="en-US" sz="2800" dirty="0">
                <a:solidFill>
                  <a:schemeClr val="dk1"/>
                </a:solidFill>
                <a:highlight>
                  <a:srgbClr val="FFFF00"/>
                </a:highlight>
                <a:latin typeface="Calibri"/>
                <a:ea typeface="Calibri"/>
                <a:cs typeface="Calibri"/>
                <a:sym typeface="Calibri"/>
              </a:rPr>
              <a:t>@@TRANCOUNT </a:t>
            </a:r>
            <a:r>
              <a:rPr lang="en-US" sz="2800" dirty="0">
                <a:solidFill>
                  <a:schemeClr val="dk1"/>
                </a:solidFill>
                <a:latin typeface="Calibri"/>
                <a:ea typeface="Calibri"/>
                <a:cs typeface="Calibri"/>
                <a:sym typeface="Calibri"/>
              </a:rPr>
              <a:t>function returns the number of BEGIN TRANSACTION statements in the current session and we can use this function to </a:t>
            </a:r>
            <a:r>
              <a:rPr lang="en-US" sz="2800" dirty="0">
                <a:solidFill>
                  <a:schemeClr val="dk1"/>
                </a:solidFill>
                <a:highlight>
                  <a:srgbClr val="FFFF00"/>
                </a:highlight>
                <a:latin typeface="Calibri"/>
                <a:ea typeface="Calibri"/>
                <a:cs typeface="Calibri"/>
                <a:sym typeface="Calibri"/>
              </a:rPr>
              <a:t>count the open local transaction numbers</a:t>
            </a:r>
            <a:endParaRPr sz="2800" dirty="0">
              <a:solidFill>
                <a:schemeClr val="dk1"/>
              </a:solidFill>
              <a:highlight>
                <a:srgbClr val="FFFF00"/>
              </a:highlight>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80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Isolation levels</a:t>
            </a:r>
            <a:endParaRPr sz="5400" i="0" u="none" strike="noStrike" cap="none">
              <a:solidFill>
                <a:schemeClr val="dk1"/>
              </a:solidFill>
              <a:latin typeface="Calibri"/>
              <a:ea typeface="Calibri"/>
              <a:cs typeface="Calibri"/>
              <a:sym typeface="Calibri"/>
            </a:endParaRPr>
          </a:p>
        </p:txBody>
      </p:sp>
      <p:sp>
        <p:nvSpPr>
          <p:cNvPr id="307" name="Google Shape;307;p48"/>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Read committed (system default)</a:t>
            </a:r>
            <a:endParaRPr sz="2800" i="0" u="none" strike="noStrike" cap="none">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This is the second level of isolation and also falls under the pessimistic model of concurrency. </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 the Read Committed, we are only allowed to read data that is committed, which means this level eliminates the dirty read problem. </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80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9"/>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Isolation levels</a:t>
            </a:r>
            <a:endParaRPr sz="5400" i="0" u="none" strike="noStrike" cap="none">
              <a:solidFill>
                <a:schemeClr val="dk1"/>
              </a:solidFill>
              <a:latin typeface="Calibri"/>
              <a:ea typeface="Calibri"/>
              <a:cs typeface="Calibri"/>
              <a:sym typeface="Calibri"/>
            </a:endParaRPr>
          </a:p>
        </p:txBody>
      </p:sp>
      <p:sp>
        <p:nvSpPr>
          <p:cNvPr id="313" name="Google Shape;313;p49"/>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Repeatable Read</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similar to the Read Committed level and eliminates the Non-Repeatable Read problem. </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 this level, the transaction has to wait till another transaction's update or read query is complete. But if there is an insert transaction, it does not wait for anyone. This can lead to the </a:t>
            </a:r>
            <a:r>
              <a:rPr lang="en-US" sz="2800" u="sng">
                <a:solidFill>
                  <a:schemeClr val="hlink"/>
                </a:solidFill>
                <a:latin typeface="Calibri"/>
                <a:ea typeface="Calibri"/>
                <a:cs typeface="Calibri"/>
                <a:sym typeface="Calibri"/>
                <a:hlinkClick r:id="rId3" action="ppaction://hlinksldjump"/>
              </a:rPr>
              <a:t>Phantom Read</a:t>
            </a:r>
            <a:r>
              <a:rPr lang="en-US" sz="2800">
                <a:solidFill>
                  <a:schemeClr val="dk1"/>
                </a:solidFill>
                <a:latin typeface="Calibri"/>
                <a:ea typeface="Calibri"/>
                <a:cs typeface="Calibri"/>
                <a:sym typeface="Calibri"/>
              </a:rPr>
              <a:t> problem.</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800"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0"/>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Isolation levels</a:t>
            </a:r>
            <a:endParaRPr sz="5400" i="0" u="none" strike="noStrike" cap="none">
              <a:solidFill>
                <a:schemeClr val="dk1"/>
              </a:solidFill>
              <a:latin typeface="Calibri"/>
              <a:ea typeface="Calibri"/>
              <a:cs typeface="Calibri"/>
              <a:sym typeface="Calibri"/>
            </a:endParaRPr>
          </a:p>
        </p:txBody>
      </p:sp>
      <p:sp>
        <p:nvSpPr>
          <p:cNvPr id="319" name="Google Shape;319;p50"/>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Serializable</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This is the highest level of isolation in the pessimistic model. </a:t>
            </a:r>
            <a:endParaRPr sz="2800">
              <a:solidFill>
                <a:schemeClr val="dk1"/>
              </a:solidFill>
              <a:latin typeface="Calibri"/>
              <a:ea typeface="Calibri"/>
              <a:cs typeface="Calibri"/>
              <a:sym typeface="Calibri"/>
            </a:endParaRPr>
          </a:p>
          <a:p>
            <a:pPr marL="914400" lvl="1"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 this level of isolation, we can ask any transaction to wait until the current transaction completes.</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By implementing this level of isolation, we can prevent the </a:t>
            </a:r>
            <a:r>
              <a:rPr lang="en-US" sz="2800" u="sng">
                <a:solidFill>
                  <a:schemeClr val="hlink"/>
                </a:solidFill>
                <a:latin typeface="Calibri"/>
                <a:ea typeface="Calibri"/>
                <a:cs typeface="Calibri"/>
                <a:sym typeface="Calibri"/>
                <a:hlinkClick r:id="rId3" action="ppaction://hlinksldjump"/>
              </a:rPr>
              <a:t>Phantom Read </a:t>
            </a:r>
            <a:r>
              <a:rPr lang="en-US" sz="2800">
                <a:solidFill>
                  <a:schemeClr val="dk1"/>
                </a:solidFill>
                <a:latin typeface="Calibri"/>
                <a:ea typeface="Calibri"/>
                <a:cs typeface="Calibri"/>
                <a:sym typeface="Calibri"/>
              </a:rPr>
              <a:t>problem. </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800"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1"/>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Locks</a:t>
            </a:r>
            <a:endParaRPr sz="5400" i="0" u="none" strike="noStrike" cap="none">
              <a:solidFill>
                <a:schemeClr val="dk1"/>
              </a:solidFill>
              <a:latin typeface="Calibri"/>
              <a:ea typeface="Calibri"/>
              <a:cs typeface="Calibri"/>
              <a:sym typeface="Calibri"/>
            </a:endParaRPr>
          </a:p>
        </p:txBody>
      </p:sp>
      <p:sp>
        <p:nvSpPr>
          <p:cNvPr id="325" name="Google Shape;325;p51"/>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Exclusive (X)</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will ensure that a page or row will be reserved exclusively for the transaction that imposed the exclusive lock, as long as the transaction holds the lock.</a:t>
            </a:r>
            <a:endParaRPr sz="2800">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Shared (S)</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will reserve a page or row to be available only for reading</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can be imposed by several transactions at the same time. </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will allow write operations, but no DDL changes will be allowed</a:t>
            </a:r>
            <a:endParaRPr sz="2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2"/>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Locks</a:t>
            </a:r>
            <a:endParaRPr sz="5400" i="0" u="none" strike="noStrike" cap="none">
              <a:solidFill>
                <a:schemeClr val="dk1"/>
              </a:solidFill>
              <a:latin typeface="Calibri"/>
              <a:ea typeface="Calibri"/>
              <a:cs typeface="Calibri"/>
              <a:sym typeface="Calibri"/>
            </a:endParaRPr>
          </a:p>
        </p:txBody>
      </p:sp>
      <p:sp>
        <p:nvSpPr>
          <p:cNvPr id="331" name="Google Shape;331;p52"/>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Update (U)</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similar to an exclusive lock but is designed to be more flexible in a way. </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can be imposed on a record that already has a shared lock. In such a case, the update lock will impose another shared lock on the target row. Once the transaction that holds the update lock is ready to change the data, the update lock (U) will be transformed to an exclusive lock (X). </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3"/>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Locks</a:t>
            </a:r>
            <a:endParaRPr sz="5400" i="0" u="none" strike="noStrike" cap="none">
              <a:solidFill>
                <a:schemeClr val="dk1"/>
              </a:solidFill>
              <a:latin typeface="Calibri"/>
              <a:ea typeface="Calibri"/>
              <a:cs typeface="Calibri"/>
              <a:sym typeface="Calibri"/>
            </a:endParaRPr>
          </a:p>
        </p:txBody>
      </p:sp>
      <p:sp>
        <p:nvSpPr>
          <p:cNvPr id="337" name="Google Shape;337;p53"/>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Intent (I)</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used by a transaction to inform another transaction about its intention to acquire a lock. </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purpose of such lock is to ensure data modification to be executed properly by preventing another transaction to acquire a lock on the next in hierarchy object.</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will not allow other transactions to acquire the exclusive lock on that table.</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There are six different types of Intent locks… skipped for our discussion</a:t>
            </a:r>
            <a:endParaRPr sz="2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4"/>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Locks</a:t>
            </a:r>
            <a:endParaRPr sz="5400" i="0" u="none" strike="noStrike" cap="none">
              <a:solidFill>
                <a:schemeClr val="dk1"/>
              </a:solidFill>
              <a:latin typeface="Calibri"/>
              <a:ea typeface="Calibri"/>
              <a:cs typeface="Calibri"/>
              <a:sym typeface="Calibri"/>
            </a:endParaRPr>
          </a:p>
        </p:txBody>
      </p:sp>
      <p:sp>
        <p:nvSpPr>
          <p:cNvPr id="343" name="Google Shape;343;p54"/>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393700" algn="l" rtl="0">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Schema (Sch)</a:t>
            </a:r>
            <a:endParaRPr sz="2600" b="1">
              <a:solidFill>
                <a:schemeClr val="dk1"/>
              </a:solidFill>
              <a:latin typeface="Calibri"/>
              <a:ea typeface="Calibri"/>
              <a:cs typeface="Calibri"/>
              <a:sym typeface="Calibri"/>
            </a:endParaRPr>
          </a:p>
          <a:p>
            <a:pPr marL="914400" marR="0" lvl="1" indent="-393700" algn="l" rtl="0">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Schema modification lock (Sch-M) -&gt; for </a:t>
            </a:r>
            <a:r>
              <a:rPr lang="en-US" sz="2600" b="1">
                <a:solidFill>
                  <a:schemeClr val="dk1"/>
                </a:solidFill>
                <a:latin typeface="Calibri"/>
                <a:ea typeface="Calibri"/>
                <a:cs typeface="Calibri"/>
                <a:sym typeface="Calibri"/>
              </a:rPr>
              <a:t>DDL</a:t>
            </a:r>
            <a:endParaRPr sz="2600">
              <a:solidFill>
                <a:schemeClr val="dk1"/>
              </a:solidFill>
              <a:latin typeface="Calibri"/>
              <a:ea typeface="Calibri"/>
              <a:cs typeface="Calibri"/>
              <a:sym typeface="Calibri"/>
            </a:endParaRPr>
          </a:p>
          <a:p>
            <a:pPr marL="1371600" marR="0" lvl="2" indent="-393700" algn="l" rtl="0">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will be acquired when a DDL statement is executed, and it will prevent access to the locked object data as the structure of the object is being changed. </a:t>
            </a:r>
            <a:endParaRPr sz="2600">
              <a:solidFill>
                <a:schemeClr val="dk1"/>
              </a:solidFill>
              <a:latin typeface="Calibri"/>
              <a:ea typeface="Calibri"/>
              <a:cs typeface="Calibri"/>
              <a:sym typeface="Calibri"/>
            </a:endParaRPr>
          </a:p>
          <a:p>
            <a:pPr marL="914400" marR="0" lvl="1" indent="-393700" algn="l" rtl="0">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Schema stability lock (Sch-S) -&gt; for </a:t>
            </a:r>
            <a:r>
              <a:rPr lang="en-US" sz="2600" b="1">
                <a:solidFill>
                  <a:schemeClr val="dk1"/>
                </a:solidFill>
                <a:latin typeface="Calibri"/>
                <a:ea typeface="Calibri"/>
                <a:cs typeface="Calibri"/>
                <a:sym typeface="Calibri"/>
              </a:rPr>
              <a:t>DML</a:t>
            </a:r>
            <a:endParaRPr sz="2600">
              <a:solidFill>
                <a:schemeClr val="dk1"/>
              </a:solidFill>
              <a:latin typeface="Calibri"/>
              <a:ea typeface="Calibri"/>
              <a:cs typeface="Calibri"/>
              <a:sym typeface="Calibri"/>
            </a:endParaRPr>
          </a:p>
          <a:p>
            <a:pPr marL="1371600" marR="0" lvl="2" indent="-393700" algn="l" rtl="0">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will be acquired while a schema-dependent query is being compiled and executed and execution plan is generated. This particular lock will not block other transactions to access the object data and it is compatible with all lock modes except with the schema modification lock (Sch-M). </a:t>
            </a:r>
            <a:endParaRPr sz="26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Locks</a:t>
            </a:r>
            <a:endParaRPr sz="5400" i="0" u="none" strike="noStrike" cap="none">
              <a:solidFill>
                <a:schemeClr val="dk1"/>
              </a:solidFill>
              <a:latin typeface="Calibri"/>
              <a:ea typeface="Calibri"/>
              <a:cs typeface="Calibri"/>
              <a:sym typeface="Calibri"/>
            </a:endParaRPr>
          </a:p>
        </p:txBody>
      </p:sp>
      <p:sp>
        <p:nvSpPr>
          <p:cNvPr id="349" name="Google Shape;349;p55"/>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Bulk update (BU)</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designed to be used by bulk import operations. </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When a bulk update lock is acquired, other processes will not be able to access a table during the bulk load execution. </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However, a bulk update lock will not prevent another bulk load to be processed in parallel. </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6"/>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Locks</a:t>
            </a:r>
            <a:endParaRPr sz="5400" i="0" u="none" strike="noStrike" cap="none">
              <a:solidFill>
                <a:schemeClr val="dk1"/>
              </a:solidFill>
              <a:latin typeface="Calibri"/>
              <a:ea typeface="Calibri"/>
              <a:cs typeface="Calibri"/>
              <a:sym typeface="Calibri"/>
            </a:endParaRPr>
          </a:p>
        </p:txBody>
      </p:sp>
      <p:sp>
        <p:nvSpPr>
          <p:cNvPr id="355" name="Google Shape;355;p56"/>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dirty="0">
                <a:solidFill>
                  <a:schemeClr val="dk1"/>
                </a:solidFill>
                <a:latin typeface="Calibri"/>
                <a:ea typeface="Calibri"/>
                <a:cs typeface="Calibri"/>
                <a:sym typeface="Calibri"/>
              </a:rPr>
              <a:t>Ironically, one of the most frequently used query hints is </a:t>
            </a:r>
            <a:r>
              <a:rPr lang="en-US" sz="2800" dirty="0">
                <a:solidFill>
                  <a:schemeClr val="dk1"/>
                </a:solidFill>
                <a:highlight>
                  <a:srgbClr val="FFFF00"/>
                </a:highlight>
                <a:latin typeface="Calibri"/>
                <a:ea typeface="Calibri"/>
                <a:cs typeface="Calibri"/>
                <a:sym typeface="Calibri"/>
              </a:rPr>
              <a:t>WITH(NOLOCK</a:t>
            </a:r>
            <a:r>
              <a:rPr lang="en-US" sz="2800" dirty="0">
                <a:solidFill>
                  <a:schemeClr val="dk1"/>
                </a:solidFill>
                <a:latin typeface="Calibri"/>
                <a:ea typeface="Calibri"/>
                <a:cs typeface="Calibri"/>
                <a:sym typeface="Calibri"/>
              </a:rPr>
              <a:t>)</a:t>
            </a:r>
            <a:endParaRPr sz="2800" dirty="0">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dirty="0">
                <a:solidFill>
                  <a:schemeClr val="dk1"/>
                </a:solidFill>
                <a:latin typeface="Calibri"/>
                <a:ea typeface="Calibri"/>
                <a:cs typeface="Calibri"/>
                <a:sym typeface="Calibri"/>
              </a:rPr>
              <a:t>Similar to the READ UNCOMMITTED isolation level</a:t>
            </a:r>
            <a:endParaRPr sz="2800" dirty="0">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dirty="0">
                <a:solidFill>
                  <a:schemeClr val="dk1"/>
                </a:solidFill>
                <a:latin typeface="Calibri"/>
                <a:ea typeface="Calibri"/>
                <a:cs typeface="Calibri"/>
                <a:sym typeface="Calibri"/>
              </a:rPr>
              <a:t>For when you just want to read some data, and doesn’t care too much about the absolute accuracy of the data.</a:t>
            </a:r>
            <a:endParaRPr sz="2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800" dirty="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7"/>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Deadlock</a:t>
            </a:r>
            <a:endParaRPr sz="5400" i="0" u="none" strike="noStrike" cap="none">
              <a:solidFill>
                <a:schemeClr val="dk1"/>
              </a:solidFill>
              <a:latin typeface="Calibri"/>
              <a:ea typeface="Calibri"/>
              <a:cs typeface="Calibri"/>
              <a:sym typeface="Calibri"/>
            </a:endParaRPr>
          </a:p>
        </p:txBody>
      </p:sp>
      <p:sp>
        <p:nvSpPr>
          <p:cNvPr id="361" name="Google Shape;361;p57"/>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31999" marR="0" lvl="0" indent="-323637" algn="l" rtl="0">
              <a:lnSpc>
                <a:spcPct val="100000"/>
              </a:lnSpc>
              <a:spcBef>
                <a:spcPts val="0"/>
              </a:spcBef>
              <a:spcAft>
                <a:spcPts val="0"/>
              </a:spcAft>
              <a:buClr>
                <a:schemeClr val="dk1"/>
              </a:buClr>
              <a:buSzPts val="2800"/>
              <a:buFont typeface="Calibri"/>
              <a:buChar char="●"/>
            </a:pPr>
            <a:r>
              <a:rPr lang="en-US" sz="2800" i="0" u="none" strike="noStrike" cap="none" dirty="0">
                <a:solidFill>
                  <a:schemeClr val="dk1"/>
                </a:solidFill>
                <a:latin typeface="Calibri"/>
                <a:ea typeface="Calibri"/>
                <a:cs typeface="Calibri"/>
                <a:sym typeface="Calibri"/>
              </a:rPr>
              <a:t>Happens on </a:t>
            </a:r>
            <a:r>
              <a:rPr lang="en-US" sz="2800" i="0" u="none" strike="noStrike" cap="none" dirty="0">
                <a:solidFill>
                  <a:schemeClr val="dk1"/>
                </a:solidFill>
                <a:highlight>
                  <a:srgbClr val="FFFF00"/>
                </a:highlight>
                <a:latin typeface="Calibri"/>
                <a:ea typeface="Calibri"/>
                <a:cs typeface="Calibri"/>
                <a:sym typeface="Calibri"/>
              </a:rPr>
              <a:t>multiple transactions</a:t>
            </a:r>
            <a:endParaRPr sz="2800" i="0" u="none" strike="noStrike" cap="none" dirty="0">
              <a:solidFill>
                <a:schemeClr val="dk1"/>
              </a:solidFill>
              <a:highlight>
                <a:srgbClr val="FFFF00"/>
              </a:highlight>
              <a:latin typeface="Calibri"/>
              <a:ea typeface="Calibri"/>
              <a:cs typeface="Calibri"/>
              <a:sym typeface="Calibri"/>
            </a:endParaRPr>
          </a:p>
          <a:p>
            <a:pPr marL="431999" marR="0" lvl="0" indent="-323637" algn="l" rtl="0">
              <a:lnSpc>
                <a:spcPct val="100000"/>
              </a:lnSpc>
              <a:spcBef>
                <a:spcPts val="0"/>
              </a:spcBef>
              <a:spcAft>
                <a:spcPts val="0"/>
              </a:spcAft>
              <a:buClr>
                <a:schemeClr val="dk1"/>
              </a:buClr>
              <a:buSzPts val="2800"/>
              <a:buFont typeface="Calibri"/>
              <a:buChar char="●"/>
            </a:pPr>
            <a:r>
              <a:rPr lang="en-US" sz="2800" i="0" u="none" strike="noStrike" cap="none" dirty="0">
                <a:solidFill>
                  <a:schemeClr val="dk1"/>
                </a:solidFill>
                <a:latin typeface="Calibri"/>
                <a:ea typeface="Calibri"/>
                <a:cs typeface="Calibri"/>
                <a:sym typeface="Calibri"/>
              </a:rPr>
              <a:t>Resolved automatically – System will let the </a:t>
            </a:r>
            <a:r>
              <a:rPr lang="en-US" sz="2800" dirty="0">
                <a:solidFill>
                  <a:schemeClr val="dk1"/>
                </a:solidFill>
                <a:latin typeface="Calibri"/>
                <a:ea typeface="Calibri"/>
                <a:cs typeface="Calibri"/>
                <a:sym typeface="Calibri"/>
              </a:rPr>
              <a:t>more </a:t>
            </a:r>
            <a:r>
              <a:rPr lang="en-US" sz="2800" dirty="0">
                <a:solidFill>
                  <a:schemeClr val="dk1"/>
                </a:solidFill>
                <a:highlight>
                  <a:srgbClr val="FFFF00"/>
                </a:highlight>
                <a:latin typeface="Calibri"/>
                <a:ea typeface="Calibri"/>
                <a:cs typeface="Calibri"/>
                <a:sym typeface="Calibri"/>
              </a:rPr>
              <a:t>expensive</a:t>
            </a:r>
            <a:r>
              <a:rPr lang="en-US" sz="2800" dirty="0">
                <a:solidFill>
                  <a:schemeClr val="dk1"/>
                </a:solidFill>
                <a:latin typeface="Calibri"/>
                <a:ea typeface="Calibri"/>
                <a:cs typeface="Calibri"/>
                <a:sym typeface="Calibri"/>
              </a:rPr>
              <a:t> transaction </a:t>
            </a:r>
            <a:r>
              <a:rPr lang="en-US" sz="2800" i="0" u="none" strike="noStrike" cap="none" dirty="0">
                <a:solidFill>
                  <a:schemeClr val="dk1"/>
                </a:solidFill>
                <a:latin typeface="Calibri"/>
                <a:ea typeface="Calibri"/>
                <a:cs typeface="Calibri"/>
                <a:sym typeface="Calibri"/>
              </a:rPr>
              <a:t>go through and rollback the other one</a:t>
            </a:r>
            <a:endParaRPr sz="280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Transactions</a:t>
            </a:r>
            <a:endParaRPr sz="5400" i="0" u="none" strike="noStrike" cap="none">
              <a:solidFill>
                <a:schemeClr val="dk1"/>
              </a:solidFill>
              <a:latin typeface="Calibri"/>
              <a:ea typeface="Calibri"/>
              <a:cs typeface="Calibri"/>
              <a:sym typeface="Calibri"/>
            </a:endParaRPr>
          </a:p>
        </p:txBody>
      </p:sp>
      <p:sp>
        <p:nvSpPr>
          <p:cNvPr id="195" name="Google Shape;195;p31"/>
          <p:cNvSpPr/>
          <p:nvPr/>
        </p:nvSpPr>
        <p:spPr>
          <a:xfrm>
            <a:off x="1119950" y="1825550"/>
            <a:ext cx="10455600" cy="4350600"/>
          </a:xfrm>
          <a:prstGeom prst="rect">
            <a:avLst/>
          </a:prstGeom>
          <a:noFill/>
          <a:ln>
            <a:noFill/>
          </a:ln>
        </p:spPr>
        <p:txBody>
          <a:bodyPr spcFirstLastPara="1" wrap="square" lIns="91425" tIns="45700" rIns="91425" bIns="45700" anchor="t" anchorCtr="0">
            <a:noAutofit/>
          </a:bodyPr>
          <a:lstStyle/>
          <a:p>
            <a:pPr marL="431999" marR="0" lvl="0" indent="-310937" algn="l" rtl="0">
              <a:lnSpc>
                <a:spcPct val="100000"/>
              </a:lnSpc>
              <a:spcBef>
                <a:spcPts val="0"/>
              </a:spcBef>
              <a:spcAft>
                <a:spcPts val="0"/>
              </a:spcAft>
              <a:buClr>
                <a:schemeClr val="dk1"/>
              </a:buClr>
              <a:buSzPts val="2600"/>
              <a:buFont typeface="Calibri"/>
              <a:buChar char="●"/>
            </a:pPr>
            <a:r>
              <a:rPr lang="en-US" sz="2600" b="1">
                <a:solidFill>
                  <a:schemeClr val="dk1"/>
                </a:solidFill>
                <a:latin typeface="Calibri"/>
                <a:ea typeface="Calibri"/>
                <a:cs typeface="Calibri"/>
                <a:sym typeface="Calibri"/>
              </a:rPr>
              <a:t>Autocommit Transaction</a:t>
            </a:r>
            <a:r>
              <a:rPr lang="en-US" sz="2600">
                <a:solidFill>
                  <a:schemeClr val="dk1"/>
                </a:solidFill>
                <a:latin typeface="Calibri"/>
                <a:ea typeface="Calibri"/>
                <a:cs typeface="Calibri"/>
                <a:sym typeface="Calibri"/>
              </a:rPr>
              <a:t>: the default transaction for the SQL Server. Each T-SQL statement is evaluated as a transaction and committed or rolled back according to their results. The successful/failed statements are committed/rolled back accordingly</a:t>
            </a:r>
            <a:endParaRPr sz="2600">
              <a:solidFill>
                <a:schemeClr val="dk1"/>
              </a:solidFill>
              <a:latin typeface="Calibri"/>
              <a:ea typeface="Calibri"/>
              <a:cs typeface="Calibri"/>
              <a:sym typeface="Calibri"/>
            </a:endParaRPr>
          </a:p>
          <a:p>
            <a:pPr marL="431999" marR="0" lvl="0" indent="-310937" algn="l" rtl="0">
              <a:lnSpc>
                <a:spcPct val="100000"/>
              </a:lnSpc>
              <a:spcBef>
                <a:spcPts val="0"/>
              </a:spcBef>
              <a:spcAft>
                <a:spcPts val="0"/>
              </a:spcAft>
              <a:buClr>
                <a:schemeClr val="dk1"/>
              </a:buClr>
              <a:buSzPts val="2600"/>
              <a:buFont typeface="Calibri"/>
              <a:buChar char="●"/>
            </a:pPr>
            <a:r>
              <a:rPr lang="en-US" sz="2600" b="1">
                <a:solidFill>
                  <a:schemeClr val="dk1"/>
                </a:solidFill>
                <a:latin typeface="Calibri"/>
                <a:ea typeface="Calibri"/>
                <a:cs typeface="Calibri"/>
                <a:sym typeface="Calibri"/>
              </a:rPr>
              <a:t>Implicit transaction</a:t>
            </a:r>
            <a:r>
              <a:rPr lang="en-US" sz="2600">
                <a:solidFill>
                  <a:schemeClr val="dk1"/>
                </a:solidFill>
                <a:latin typeface="Calibri"/>
                <a:ea typeface="Calibri"/>
                <a:cs typeface="Calibri"/>
                <a:sym typeface="Calibri"/>
              </a:rPr>
              <a:t>: enables to SQL Server to start an implicit transaction for every DML statement but explicit commit or rollback commands are needed at the end of the statements</a:t>
            </a:r>
            <a:endParaRPr sz="2600">
              <a:solidFill>
                <a:schemeClr val="dk1"/>
              </a:solidFill>
              <a:latin typeface="Calibri"/>
              <a:ea typeface="Calibri"/>
              <a:cs typeface="Calibri"/>
              <a:sym typeface="Calibri"/>
            </a:endParaRPr>
          </a:p>
          <a:p>
            <a:pPr marL="431999" marR="0" lvl="0" indent="-310937" algn="l" rtl="0">
              <a:lnSpc>
                <a:spcPct val="100000"/>
              </a:lnSpc>
              <a:spcBef>
                <a:spcPts val="0"/>
              </a:spcBef>
              <a:spcAft>
                <a:spcPts val="0"/>
              </a:spcAft>
              <a:buClr>
                <a:schemeClr val="dk1"/>
              </a:buClr>
              <a:buSzPts val="2600"/>
              <a:buFont typeface="Calibri"/>
              <a:buChar char="●"/>
            </a:pPr>
            <a:r>
              <a:rPr lang="en-US" sz="2600" b="1">
                <a:solidFill>
                  <a:schemeClr val="dk1"/>
                </a:solidFill>
                <a:latin typeface="Calibri"/>
                <a:ea typeface="Calibri"/>
                <a:cs typeface="Calibri"/>
                <a:sym typeface="Calibri"/>
              </a:rPr>
              <a:t>Explicit transaction</a:t>
            </a:r>
            <a:r>
              <a:rPr lang="en-US" sz="2600">
                <a:solidFill>
                  <a:schemeClr val="dk1"/>
                </a:solidFill>
                <a:latin typeface="Calibri"/>
                <a:ea typeface="Calibri"/>
                <a:cs typeface="Calibri"/>
                <a:sym typeface="Calibri"/>
              </a:rPr>
              <a:t>: define a transaction exactly with the starting and ending points of the transaction</a:t>
            </a:r>
            <a:endParaRPr sz="2600">
              <a:solidFill>
                <a:schemeClr val="dk1"/>
              </a:solidFill>
              <a:latin typeface="Calibri"/>
              <a:ea typeface="Calibri"/>
              <a:cs typeface="Calibri"/>
              <a:sym typeface="Calibri"/>
            </a:endParaRPr>
          </a:p>
          <a:p>
            <a:pPr marL="431999" marR="0" lvl="0" indent="-310937" algn="l" rtl="0">
              <a:lnSpc>
                <a:spcPct val="100000"/>
              </a:lnSpc>
              <a:spcBef>
                <a:spcPts val="0"/>
              </a:spcBef>
              <a:spcAft>
                <a:spcPts val="0"/>
              </a:spcAft>
              <a:buClr>
                <a:schemeClr val="dk1"/>
              </a:buClr>
              <a:buSzPts val="2600"/>
              <a:buFont typeface="Calibri"/>
              <a:buChar char="●"/>
            </a:pPr>
            <a:r>
              <a:rPr lang="en-US" sz="2600" b="1">
                <a:solidFill>
                  <a:schemeClr val="dk1"/>
                </a:solidFill>
                <a:latin typeface="Calibri"/>
                <a:ea typeface="Calibri"/>
                <a:cs typeface="Calibri"/>
                <a:sym typeface="Calibri"/>
              </a:rPr>
              <a:t>Batch-scoped transactions</a:t>
            </a:r>
            <a:r>
              <a:rPr lang="en-US" sz="2600">
                <a:solidFill>
                  <a:schemeClr val="dk1"/>
                </a:solidFill>
                <a:latin typeface="Calibri"/>
                <a:ea typeface="Calibri"/>
                <a:cs typeface="Calibri"/>
                <a:sym typeface="Calibri"/>
              </a:rPr>
              <a:t>: Only for Multiple Active Result Sets scenario, not very relevant to DE</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8"/>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Deadlock</a:t>
            </a:r>
            <a:endParaRPr sz="5400" i="0" u="none" strike="noStrike" cap="none">
              <a:solidFill>
                <a:schemeClr val="dk1"/>
              </a:solidFill>
              <a:latin typeface="Calibri"/>
              <a:ea typeface="Calibri"/>
              <a:cs typeface="Calibri"/>
              <a:sym typeface="Calibri"/>
            </a:endParaRPr>
          </a:p>
        </p:txBody>
      </p:sp>
      <p:sp>
        <p:nvSpPr>
          <p:cNvPr id="367" name="Google Shape;367;p58"/>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31999" marR="0" lvl="0" indent="-323637" algn="l" rtl="0">
              <a:lnSpc>
                <a:spcPct val="100000"/>
              </a:lnSpc>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Proc A,B both needs table A and B</a:t>
            </a:r>
            <a:endParaRPr sz="2800">
              <a:solidFill>
                <a:schemeClr val="dk1"/>
              </a:solidFill>
              <a:latin typeface="Calibri"/>
              <a:ea typeface="Calibri"/>
              <a:cs typeface="Calibri"/>
              <a:sym typeface="Calibri"/>
            </a:endParaRPr>
          </a:p>
          <a:p>
            <a:pPr marL="431999" marR="0" lvl="0" indent="-323637" algn="l" rtl="0">
              <a:lnSpc>
                <a:spcPct val="100000"/>
              </a:lnSpc>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Proc A placed lock on TA, Proc B placed lock on TB</a:t>
            </a:r>
            <a:endParaRPr sz="2800">
              <a:solidFill>
                <a:schemeClr val="dk1"/>
              </a:solidFill>
              <a:latin typeface="Calibri"/>
              <a:ea typeface="Calibri"/>
              <a:cs typeface="Calibri"/>
              <a:sym typeface="Calibri"/>
            </a:endParaRPr>
          </a:p>
          <a:p>
            <a:pPr marL="431999" marR="0" lvl="0" indent="-323637" algn="l" rtl="0">
              <a:lnSpc>
                <a:spcPct val="100000"/>
              </a:lnSpc>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Proc A waits for Proc B to finish, Proc B waits for Proc A to finish</a:t>
            </a:r>
            <a:endParaRPr sz="2800">
              <a:solidFill>
                <a:schemeClr val="dk1"/>
              </a:solidFill>
              <a:latin typeface="Calibri"/>
              <a:ea typeface="Calibri"/>
              <a:cs typeface="Calibri"/>
              <a:sym typeface="Calibri"/>
            </a:endParaRPr>
          </a:p>
          <a:p>
            <a:pPr marL="431999" marR="0" lvl="0" indent="-323637" algn="l" rtl="0">
              <a:lnSpc>
                <a:spcPct val="100000"/>
              </a:lnSpc>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Neither can finish because the other table has been locked</a:t>
            </a:r>
            <a:endParaRPr sz="2800">
              <a:solidFill>
                <a:schemeClr val="dk1"/>
              </a:solidFill>
              <a:latin typeface="Calibri"/>
              <a:ea typeface="Calibri"/>
              <a:cs typeface="Calibri"/>
              <a:sym typeface="Calibri"/>
            </a:endParaRPr>
          </a:p>
        </p:txBody>
      </p:sp>
      <p:pic>
        <p:nvPicPr>
          <p:cNvPr id="368" name="Google Shape;368;p58"/>
          <p:cNvPicPr preferRelativeResize="0"/>
          <p:nvPr/>
        </p:nvPicPr>
        <p:blipFill>
          <a:blip r:embed="rId3">
            <a:alphaModFix/>
          </a:blip>
          <a:stretch>
            <a:fillRect/>
          </a:stretch>
        </p:blipFill>
        <p:spPr>
          <a:xfrm>
            <a:off x="1513400" y="3725152"/>
            <a:ext cx="5293102" cy="25816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9"/>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Error Handling</a:t>
            </a:r>
            <a:endParaRPr sz="5400" i="0" u="none" strike="noStrike" cap="none">
              <a:solidFill>
                <a:schemeClr val="dk1"/>
              </a:solidFill>
              <a:latin typeface="Calibri"/>
              <a:ea typeface="Calibri"/>
              <a:cs typeface="Calibri"/>
              <a:sym typeface="Calibri"/>
            </a:endParaRPr>
          </a:p>
        </p:txBody>
      </p:sp>
      <p:sp>
        <p:nvSpPr>
          <p:cNvPr id="374" name="Google Shape;374;p59"/>
          <p:cNvSpPr/>
          <p:nvPr/>
        </p:nvSpPr>
        <p:spPr>
          <a:xfrm>
            <a:off x="1119955" y="1825550"/>
            <a:ext cx="5520000" cy="4350600"/>
          </a:xfrm>
          <a:prstGeom prst="rect">
            <a:avLst/>
          </a:prstGeom>
          <a:noFill/>
          <a:ln>
            <a:noFill/>
          </a:ln>
        </p:spPr>
        <p:txBody>
          <a:bodyPr spcFirstLastPara="1" wrap="square" lIns="91425" tIns="45700" rIns="91425" bIns="45700" anchor="t" anchorCtr="0">
            <a:noAutofit/>
          </a:bodyPr>
          <a:lstStyle/>
          <a:p>
            <a:pPr marL="431999" marR="0" lvl="0" indent="-323637" algn="l" rtl="0">
              <a:lnSpc>
                <a:spcPct val="100000"/>
              </a:lnSpc>
              <a:spcBef>
                <a:spcPts val="0"/>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Error handling is done by using try catch.</a:t>
            </a:r>
            <a:endParaRPr sz="2800" i="0" u="none" strike="noStrike" cap="none">
              <a:solidFill>
                <a:schemeClr val="dk1"/>
              </a:solidFill>
              <a:latin typeface="Calibri"/>
              <a:ea typeface="Calibri"/>
              <a:cs typeface="Calibri"/>
              <a:sym typeface="Calibri"/>
            </a:endParaRPr>
          </a:p>
        </p:txBody>
      </p:sp>
      <p:pic>
        <p:nvPicPr>
          <p:cNvPr id="375" name="Google Shape;375;p59"/>
          <p:cNvPicPr preferRelativeResize="0"/>
          <p:nvPr/>
        </p:nvPicPr>
        <p:blipFill rotWithShape="1">
          <a:blip r:embed="rId3">
            <a:alphaModFix/>
          </a:blip>
          <a:srcRect r="68007"/>
          <a:stretch/>
        </p:blipFill>
        <p:spPr>
          <a:xfrm>
            <a:off x="6535125" y="97525"/>
            <a:ext cx="2940651" cy="6149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0"/>
          <p:cNvSpPr/>
          <p:nvPr/>
        </p:nvSpPr>
        <p:spPr>
          <a:xfrm>
            <a:off x="681803" y="3302992"/>
            <a:ext cx="7205400" cy="1523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p:txBody>
      </p:sp>
      <p:sp>
        <p:nvSpPr>
          <p:cNvPr id="381" name="Google Shape;381;p60"/>
          <p:cNvSpPr txBox="1">
            <a:spLocks noGrp="1"/>
          </p:cNvSpPr>
          <p:nvPr>
            <p:ph type="ctrTitle"/>
          </p:nvPr>
        </p:nvSpPr>
        <p:spPr>
          <a:xfrm>
            <a:off x="1658901" y="1833006"/>
            <a:ext cx="8765100" cy="147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Programmability</a:t>
            </a:r>
            <a:endParaRPr>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1"/>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Stored Procedure</a:t>
            </a:r>
            <a:endParaRPr sz="5400" i="0" u="none" strike="noStrike" cap="none">
              <a:solidFill>
                <a:schemeClr val="dk1"/>
              </a:solidFill>
              <a:latin typeface="Calibri"/>
              <a:ea typeface="Calibri"/>
              <a:cs typeface="Calibri"/>
              <a:sym typeface="Calibri"/>
            </a:endParaRPr>
          </a:p>
        </p:txBody>
      </p:sp>
      <p:sp>
        <p:nvSpPr>
          <p:cNvPr id="387" name="Google Shape;387;p61"/>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31999" marR="0" lvl="0" indent="-323637" algn="l" rtl="0">
              <a:lnSpc>
                <a:spcPct val="100000"/>
              </a:lnSpc>
              <a:spcBef>
                <a:spcPts val="0"/>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Stored Procedure improves the performance and code reusability in SQL Server</a:t>
            </a:r>
            <a:r>
              <a:rPr lang="en-US" sz="2800">
                <a:solidFill>
                  <a:schemeClr val="dk1"/>
                </a:solidFill>
                <a:latin typeface="Calibri"/>
                <a:ea typeface="Calibri"/>
                <a:cs typeface="Calibri"/>
                <a:sym typeface="Calibri"/>
              </a:rPr>
              <a:t>(details in next slide)</a:t>
            </a:r>
            <a:endParaRPr sz="2800">
              <a:solidFill>
                <a:schemeClr val="dk1"/>
              </a:solidFill>
              <a:latin typeface="Calibri"/>
              <a:ea typeface="Calibri"/>
              <a:cs typeface="Calibri"/>
              <a:sym typeface="Calibri"/>
            </a:endParaRPr>
          </a:p>
          <a:p>
            <a:pPr marL="431999" marR="0" lvl="0" indent="-323637" algn="l" rtl="0">
              <a:lnSpc>
                <a:spcPct val="100000"/>
              </a:lnSpc>
              <a:spcBef>
                <a:spcPts val="0"/>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Can return a value, a dataset, execute a change or calling other procedures.</a:t>
            </a:r>
            <a:endParaRPr sz="2800" i="0" u="none" strike="noStrike" cap="none">
              <a:solidFill>
                <a:schemeClr val="dk1"/>
              </a:solidFill>
              <a:latin typeface="Calibri"/>
              <a:ea typeface="Calibri"/>
              <a:cs typeface="Calibri"/>
              <a:sym typeface="Calibri"/>
            </a:endParaRPr>
          </a:p>
          <a:p>
            <a:pPr marL="431999" marR="0" lvl="0" indent="-323637" algn="l" rtl="0">
              <a:lnSpc>
                <a:spcPct val="100000"/>
              </a:lnSpc>
              <a:spcBef>
                <a:spcPts val="0"/>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Can accept input parameters and output parameters.</a:t>
            </a:r>
            <a:endParaRPr sz="2800" i="0" u="none" strike="noStrike" cap="none">
              <a:solidFill>
                <a:schemeClr val="dk1"/>
              </a:solidFill>
              <a:latin typeface="Calibri"/>
              <a:ea typeface="Calibri"/>
              <a:cs typeface="Calibri"/>
              <a:sym typeface="Calibri"/>
            </a:endParaRPr>
          </a:p>
          <a:p>
            <a:pPr marL="431999" marR="0" lvl="0" indent="-323637" algn="l" rtl="0">
              <a:lnSpc>
                <a:spcPct val="100000"/>
              </a:lnSpc>
              <a:spcBef>
                <a:spcPts val="0"/>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Can be explicitly called by SQL (using EXEC) or by outside environment (Python Lib, ADO.NET, Azure Data Factory, etc) </a:t>
            </a:r>
            <a:endParaRPr sz="2800" i="0" u="none" strike="noStrike" cap="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2"/>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Stored Procedure</a:t>
            </a:r>
            <a:endParaRPr sz="5400" i="0" u="none" strike="noStrike" cap="none">
              <a:solidFill>
                <a:schemeClr val="dk1"/>
              </a:solidFill>
              <a:latin typeface="Calibri"/>
              <a:ea typeface="Calibri"/>
              <a:cs typeface="Calibri"/>
              <a:sym typeface="Calibri"/>
            </a:endParaRPr>
          </a:p>
        </p:txBody>
      </p:sp>
      <p:sp>
        <p:nvSpPr>
          <p:cNvPr id="393" name="Google Shape;393;p62"/>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31999" marR="0" lvl="0" indent="-298237" algn="l" rtl="0">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Why use Stored Procedures?</a:t>
            </a:r>
            <a:endParaRPr sz="2400">
              <a:solidFill>
                <a:schemeClr val="dk1"/>
              </a:solidFill>
              <a:latin typeface="Calibri"/>
              <a:ea typeface="Calibri"/>
              <a:cs typeface="Calibri"/>
              <a:sym typeface="Calibri"/>
            </a:endParaRPr>
          </a:p>
          <a:p>
            <a:pPr marL="914400" marR="0" lvl="1" indent="-381000" algn="l" rtl="0">
              <a:lnSpc>
                <a:spcPct val="100000"/>
              </a:lnSpc>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easily modified</a:t>
            </a:r>
            <a:r>
              <a:rPr lang="en-US" sz="2400">
                <a:solidFill>
                  <a:schemeClr val="dk1"/>
                </a:solidFill>
                <a:latin typeface="Calibri"/>
                <a:ea typeface="Calibri"/>
                <a:cs typeface="Calibri"/>
                <a:sym typeface="Calibri"/>
              </a:rPr>
              <a:t> with the ALTER PROCEDURE statement.</a:t>
            </a:r>
            <a:endParaRPr sz="2400">
              <a:solidFill>
                <a:schemeClr val="dk1"/>
              </a:solidFill>
              <a:latin typeface="Calibri"/>
              <a:ea typeface="Calibri"/>
              <a:cs typeface="Calibri"/>
              <a:sym typeface="Calibri"/>
            </a:endParaRPr>
          </a:p>
          <a:p>
            <a:pPr marL="914400" lvl="1" indent="-381000" algn="l" rtl="0">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Reusable</a:t>
            </a:r>
            <a:endParaRPr sz="2400">
              <a:solidFill>
                <a:schemeClr val="dk1"/>
              </a:solidFill>
              <a:latin typeface="Calibri"/>
              <a:ea typeface="Calibri"/>
              <a:cs typeface="Calibri"/>
              <a:sym typeface="Calibri"/>
            </a:endParaRPr>
          </a:p>
          <a:p>
            <a:pPr marL="914400" marR="0" lvl="1" indent="-381000" algn="l" rtl="0">
              <a:lnSpc>
                <a:spcPct val="100000"/>
              </a:lnSpc>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Secure</a:t>
            </a:r>
            <a:r>
              <a:rPr lang="en-US" sz="2400">
                <a:solidFill>
                  <a:schemeClr val="dk1"/>
                </a:solidFill>
                <a:latin typeface="Calibri"/>
                <a:ea typeface="Calibri"/>
                <a:cs typeface="Calibri"/>
                <a:sym typeface="Calibri"/>
              </a:rPr>
              <a:t>: Stored procedures reduce the threat by eliminating direct access to the tables. The code for SPs can also be encrypted</a:t>
            </a:r>
            <a:endParaRPr sz="2400">
              <a:solidFill>
                <a:schemeClr val="dk1"/>
              </a:solidFill>
              <a:latin typeface="Calibri"/>
              <a:ea typeface="Calibri"/>
              <a:cs typeface="Calibri"/>
              <a:sym typeface="Calibri"/>
            </a:endParaRPr>
          </a:p>
          <a:p>
            <a:pPr marL="914400" marR="0" lvl="1" indent="-381000" algn="l" rtl="0">
              <a:lnSpc>
                <a:spcPct val="100000"/>
              </a:lnSpc>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Reduced network traffic</a:t>
            </a:r>
            <a:r>
              <a:rPr lang="en-US" sz="2400">
                <a:solidFill>
                  <a:schemeClr val="dk1"/>
                </a:solidFill>
                <a:latin typeface="Calibri"/>
                <a:ea typeface="Calibri"/>
                <a:cs typeface="Calibri"/>
                <a:sym typeface="Calibri"/>
              </a:rPr>
              <a:t>: When using stored procedures at the application level, only the procedure name and parameters are passed over the network instead of the whole T-SQL code.</a:t>
            </a:r>
            <a:endParaRPr sz="2400" b="1">
              <a:solidFill>
                <a:schemeClr val="dk1"/>
              </a:solidFill>
              <a:latin typeface="Calibri"/>
              <a:ea typeface="Calibri"/>
              <a:cs typeface="Calibri"/>
              <a:sym typeface="Calibri"/>
            </a:endParaRPr>
          </a:p>
          <a:p>
            <a:pPr marL="914400" marR="0" lvl="1" indent="-381000" algn="l" rtl="0">
              <a:lnSpc>
                <a:spcPct val="100000"/>
              </a:lnSpc>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Performance</a:t>
            </a:r>
            <a:r>
              <a:rPr lang="en-US" sz="2400">
                <a:solidFill>
                  <a:schemeClr val="dk1"/>
                </a:solidFill>
                <a:latin typeface="Calibri"/>
                <a:ea typeface="Calibri"/>
                <a:cs typeface="Calibri"/>
                <a:sym typeface="Calibri"/>
              </a:rPr>
              <a:t>: The SQL Server stored procedure when executed for the first time creates a plan and stores it in the buffer pool so that the plan can be reused when it executes next time.(might be a bad thing if input is very different from the input used to generate the plan)</a:t>
            </a:r>
            <a:endParaRPr sz="2400" b="1">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3"/>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Create Stored Procedure</a:t>
            </a:r>
            <a:endParaRPr sz="5400" i="0" u="none" strike="noStrike" cap="none">
              <a:solidFill>
                <a:schemeClr val="dk1"/>
              </a:solidFill>
              <a:latin typeface="Calibri"/>
              <a:ea typeface="Calibri"/>
              <a:cs typeface="Calibri"/>
              <a:sym typeface="Calibri"/>
            </a:endParaRPr>
          </a:p>
        </p:txBody>
      </p:sp>
      <p:sp>
        <p:nvSpPr>
          <p:cNvPr id="399" name="Google Shape;399;p63"/>
          <p:cNvSpPr/>
          <p:nvPr/>
        </p:nvSpPr>
        <p:spPr>
          <a:xfrm>
            <a:off x="1119960" y="1825560"/>
            <a:ext cx="10233000" cy="435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0" name="Google Shape;400;p63"/>
          <p:cNvPicPr preferRelativeResize="0"/>
          <p:nvPr/>
        </p:nvPicPr>
        <p:blipFill rotWithShape="1">
          <a:blip r:embed="rId3">
            <a:alphaModFix/>
          </a:blip>
          <a:srcRect/>
          <a:stretch/>
        </p:blipFill>
        <p:spPr>
          <a:xfrm>
            <a:off x="828543" y="1689850"/>
            <a:ext cx="6410880" cy="2152440"/>
          </a:xfrm>
          <a:prstGeom prst="rect">
            <a:avLst/>
          </a:prstGeom>
          <a:noFill/>
          <a:ln>
            <a:noFill/>
          </a:ln>
        </p:spPr>
      </p:pic>
      <p:pic>
        <p:nvPicPr>
          <p:cNvPr id="401" name="Google Shape;401;p63"/>
          <p:cNvPicPr preferRelativeResize="0"/>
          <p:nvPr/>
        </p:nvPicPr>
        <p:blipFill rotWithShape="1">
          <a:blip r:embed="rId4">
            <a:alphaModFix/>
          </a:blip>
          <a:srcRect/>
          <a:stretch/>
        </p:blipFill>
        <p:spPr>
          <a:xfrm>
            <a:off x="838080" y="4001040"/>
            <a:ext cx="6391800" cy="1990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4"/>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Execute Stored Procedure</a:t>
            </a:r>
            <a:endParaRPr sz="5400" i="0" u="none" strike="noStrike" cap="none">
              <a:solidFill>
                <a:schemeClr val="dk1"/>
              </a:solidFill>
              <a:latin typeface="Calibri"/>
              <a:ea typeface="Calibri"/>
              <a:cs typeface="Calibri"/>
              <a:sym typeface="Calibri"/>
            </a:endParaRPr>
          </a:p>
        </p:txBody>
      </p:sp>
      <p:sp>
        <p:nvSpPr>
          <p:cNvPr id="407" name="Google Shape;407;p64"/>
          <p:cNvSpPr/>
          <p:nvPr/>
        </p:nvSpPr>
        <p:spPr>
          <a:xfrm>
            <a:off x="1119960" y="1825560"/>
            <a:ext cx="10233000" cy="435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8" name="Google Shape;408;p64"/>
          <p:cNvPicPr preferRelativeResize="0"/>
          <p:nvPr/>
        </p:nvPicPr>
        <p:blipFill>
          <a:blip r:embed="rId3">
            <a:alphaModFix/>
          </a:blip>
          <a:stretch>
            <a:fillRect/>
          </a:stretch>
        </p:blipFill>
        <p:spPr>
          <a:xfrm>
            <a:off x="1884999" y="1689850"/>
            <a:ext cx="5114150" cy="2726350"/>
          </a:xfrm>
          <a:prstGeom prst="rect">
            <a:avLst/>
          </a:prstGeom>
          <a:noFill/>
          <a:ln>
            <a:noFill/>
          </a:ln>
        </p:spPr>
      </p:pic>
      <p:pic>
        <p:nvPicPr>
          <p:cNvPr id="409" name="Google Shape;409;p64"/>
          <p:cNvPicPr preferRelativeResize="0"/>
          <p:nvPr/>
        </p:nvPicPr>
        <p:blipFill>
          <a:blip r:embed="rId4">
            <a:alphaModFix/>
          </a:blip>
          <a:stretch>
            <a:fillRect/>
          </a:stretch>
        </p:blipFill>
        <p:spPr>
          <a:xfrm>
            <a:off x="1119950" y="4482250"/>
            <a:ext cx="7961368" cy="1527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5"/>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Execute Stored Procedure</a:t>
            </a:r>
            <a:endParaRPr sz="5400" i="0" u="none" strike="noStrike" cap="none">
              <a:solidFill>
                <a:schemeClr val="dk1"/>
              </a:solidFill>
              <a:latin typeface="Calibri"/>
              <a:ea typeface="Calibri"/>
              <a:cs typeface="Calibri"/>
              <a:sym typeface="Calibri"/>
            </a:endParaRPr>
          </a:p>
        </p:txBody>
      </p:sp>
      <p:sp>
        <p:nvSpPr>
          <p:cNvPr id="415" name="Google Shape;415;p65"/>
          <p:cNvSpPr/>
          <p:nvPr/>
        </p:nvSpPr>
        <p:spPr>
          <a:xfrm>
            <a:off x="1119960" y="1825560"/>
            <a:ext cx="10233000" cy="435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6" name="Google Shape;416;p65"/>
          <p:cNvPicPr preferRelativeResize="0"/>
          <p:nvPr/>
        </p:nvPicPr>
        <p:blipFill>
          <a:blip r:embed="rId3">
            <a:alphaModFix/>
          </a:blip>
          <a:stretch>
            <a:fillRect/>
          </a:stretch>
        </p:blipFill>
        <p:spPr>
          <a:xfrm>
            <a:off x="895479" y="1564500"/>
            <a:ext cx="4685375" cy="4293599"/>
          </a:xfrm>
          <a:prstGeom prst="rect">
            <a:avLst/>
          </a:prstGeom>
          <a:noFill/>
          <a:ln>
            <a:noFill/>
          </a:ln>
        </p:spPr>
      </p:pic>
      <p:pic>
        <p:nvPicPr>
          <p:cNvPr id="417" name="Google Shape;417;p65"/>
          <p:cNvPicPr preferRelativeResize="0"/>
          <p:nvPr/>
        </p:nvPicPr>
        <p:blipFill>
          <a:blip r:embed="rId4">
            <a:alphaModFix/>
          </a:blip>
          <a:stretch>
            <a:fillRect/>
          </a:stretch>
        </p:blipFill>
        <p:spPr>
          <a:xfrm>
            <a:off x="5639669" y="1874726"/>
            <a:ext cx="6434951" cy="310854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6"/>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Functions</a:t>
            </a:r>
            <a:endParaRPr sz="5400" i="0" u="none" strike="noStrike" cap="none">
              <a:solidFill>
                <a:schemeClr val="dk1"/>
              </a:solidFill>
              <a:latin typeface="Calibri"/>
              <a:ea typeface="Calibri"/>
              <a:cs typeface="Calibri"/>
              <a:sym typeface="Calibri"/>
            </a:endParaRPr>
          </a:p>
        </p:txBody>
      </p:sp>
      <p:sp>
        <p:nvSpPr>
          <p:cNvPr id="423" name="Google Shape;423;p66"/>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31999" marR="0" lvl="0" indent="-323637"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routines that accept parameters, perform an action, and return the result of that action as a value(scalar value or a result set).</a:t>
            </a:r>
            <a:endParaRPr sz="2800" i="0" u="none" strike="noStrike" cap="none">
              <a:solidFill>
                <a:schemeClr val="dk1"/>
              </a:solidFill>
              <a:latin typeface="Calibri"/>
              <a:ea typeface="Calibri"/>
              <a:cs typeface="Calibri"/>
              <a:sym typeface="Calibri"/>
            </a:endParaRPr>
          </a:p>
          <a:p>
            <a:pPr marL="431999" marR="0" lvl="0" indent="-323637" algn="l" rtl="0">
              <a:lnSpc>
                <a:spcPct val="100000"/>
              </a:lnSpc>
              <a:spcBef>
                <a:spcPts val="0"/>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Function can take 0 to multiple input parameters, but no out parameters. Function has to return </a:t>
            </a:r>
            <a:r>
              <a:rPr lang="en-US" sz="2800">
                <a:solidFill>
                  <a:schemeClr val="dk1"/>
                </a:solidFill>
                <a:latin typeface="Calibri"/>
                <a:ea typeface="Calibri"/>
                <a:cs typeface="Calibri"/>
                <a:sym typeface="Calibri"/>
              </a:rPr>
              <a:t>something</a:t>
            </a:r>
            <a:r>
              <a:rPr lang="en-US" sz="2800" i="0" u="none" strike="noStrike" cap="none">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marL="431999" marR="0" lvl="0" indent="-323637" algn="l" rtl="0">
              <a:lnSpc>
                <a:spcPct val="100000"/>
              </a:lnSpc>
              <a:spcBef>
                <a:spcPts val="0"/>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Functions does supports error handling.</a:t>
            </a:r>
            <a:endParaRPr sz="2800" i="0" u="none" strike="noStrike" cap="none">
              <a:solidFill>
                <a:schemeClr val="dk1"/>
              </a:solidFill>
              <a:latin typeface="Calibri"/>
              <a:ea typeface="Calibri"/>
              <a:cs typeface="Calibri"/>
              <a:sym typeface="Calibri"/>
            </a:endParaRPr>
          </a:p>
          <a:p>
            <a:pPr marL="431999" marR="0" lvl="0" indent="-323637"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Can have SCHEMABINDING, which prevents the schema modification of objects the function is dependent upon.</a:t>
            </a:r>
            <a:endParaRPr sz="2800">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Could deterministic or nondeterministic</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deterministic: same output every time for the same input</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nondeterministic: different outputs for the same input.</a:t>
            </a:r>
            <a:endParaRPr sz="2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7"/>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Functions</a:t>
            </a:r>
            <a:endParaRPr sz="5400" i="0" u="none" strike="noStrike" cap="none">
              <a:solidFill>
                <a:schemeClr val="dk1"/>
              </a:solidFill>
              <a:latin typeface="Calibri"/>
              <a:ea typeface="Calibri"/>
              <a:cs typeface="Calibri"/>
              <a:sym typeface="Calibri"/>
            </a:endParaRPr>
          </a:p>
        </p:txBody>
      </p:sp>
      <p:sp>
        <p:nvSpPr>
          <p:cNvPr id="429" name="Google Shape;429;p67"/>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31999" marR="0" lvl="0" indent="-323637"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Three types of functions</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Scalar Function</a:t>
            </a:r>
            <a:endParaRPr sz="2800">
              <a:solidFill>
                <a:schemeClr val="dk1"/>
              </a:solidFill>
              <a:latin typeface="Calibri"/>
              <a:ea typeface="Calibri"/>
              <a:cs typeface="Calibri"/>
              <a:sym typeface="Calibri"/>
            </a:endParaRPr>
          </a:p>
          <a:p>
            <a:pPr marL="1371600" marR="0" lvl="2"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return a single data value of the type defined in the RETURNS clause. The return type can be any data type except text, ntext, image, cursor, and timestamp. </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Table-Valued Functions</a:t>
            </a:r>
            <a:endParaRPr sz="2800">
              <a:solidFill>
                <a:schemeClr val="dk1"/>
              </a:solidFill>
              <a:latin typeface="Calibri"/>
              <a:ea typeface="Calibri"/>
              <a:cs typeface="Calibri"/>
              <a:sym typeface="Calibri"/>
            </a:endParaRPr>
          </a:p>
          <a:p>
            <a:pPr marL="1371600" marR="0" lvl="2"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return a table data type. </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System Functions</a:t>
            </a:r>
            <a:endParaRPr sz="2800">
              <a:solidFill>
                <a:schemeClr val="dk1"/>
              </a:solidFill>
              <a:latin typeface="Calibri"/>
              <a:ea typeface="Calibri"/>
              <a:cs typeface="Calibri"/>
              <a:sym typeface="Calibri"/>
            </a:endParaRPr>
          </a:p>
          <a:p>
            <a:pPr marL="1371600" marR="0" lvl="2"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provides many system functions that you can use to perform a variety of operations. They cannot be modified. </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Transactions</a:t>
            </a:r>
            <a:endParaRPr sz="5400" i="0" u="none" strike="noStrike" cap="none">
              <a:solidFill>
                <a:schemeClr val="dk1"/>
              </a:solidFill>
              <a:latin typeface="Calibri"/>
              <a:ea typeface="Calibri"/>
              <a:cs typeface="Calibri"/>
              <a:sym typeface="Calibri"/>
            </a:endParaRPr>
          </a:p>
        </p:txBody>
      </p:sp>
      <p:sp>
        <p:nvSpPr>
          <p:cNvPr id="201" name="Google Shape;201;p32"/>
          <p:cNvSpPr/>
          <p:nvPr/>
        </p:nvSpPr>
        <p:spPr>
          <a:xfrm>
            <a:off x="1119954" y="1825550"/>
            <a:ext cx="62835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b="1">
                <a:solidFill>
                  <a:schemeClr val="dk1"/>
                </a:solidFill>
                <a:latin typeface="Calibri"/>
                <a:ea typeface="Calibri"/>
                <a:cs typeface="Calibri"/>
                <a:sym typeface="Calibri"/>
              </a:rPr>
              <a:t>Implicit transaction</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enable the IMPLICIT_TRANSACTIONS option to define an implicit transaction</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@@TRANCOUNT is a system variable</a:t>
            </a:r>
            <a:endParaRPr sz="2800">
              <a:solidFill>
                <a:schemeClr val="dk1"/>
              </a:solidFill>
              <a:latin typeface="Calibri"/>
              <a:ea typeface="Calibri"/>
              <a:cs typeface="Calibri"/>
              <a:sym typeface="Calibri"/>
            </a:endParaRPr>
          </a:p>
        </p:txBody>
      </p:sp>
      <p:pic>
        <p:nvPicPr>
          <p:cNvPr id="202" name="Google Shape;202;p32"/>
          <p:cNvPicPr preferRelativeResize="0"/>
          <p:nvPr/>
        </p:nvPicPr>
        <p:blipFill>
          <a:blip r:embed="rId3">
            <a:alphaModFix/>
          </a:blip>
          <a:stretch>
            <a:fillRect/>
          </a:stretch>
        </p:blipFill>
        <p:spPr>
          <a:xfrm>
            <a:off x="7403454" y="1454390"/>
            <a:ext cx="4483747" cy="3949219"/>
          </a:xfrm>
          <a:prstGeom prst="rect">
            <a:avLst/>
          </a:prstGeom>
          <a:noFill/>
          <a:ln>
            <a:noFill/>
          </a:ln>
        </p:spPr>
      </p:pic>
      <p:pic>
        <p:nvPicPr>
          <p:cNvPr id="203" name="Google Shape;203;p32"/>
          <p:cNvPicPr preferRelativeResize="0"/>
          <p:nvPr/>
        </p:nvPicPr>
        <p:blipFill>
          <a:blip r:embed="rId4">
            <a:alphaModFix/>
          </a:blip>
          <a:stretch>
            <a:fillRect/>
          </a:stretch>
        </p:blipFill>
        <p:spPr>
          <a:xfrm>
            <a:off x="3698091" y="4150034"/>
            <a:ext cx="2247426" cy="179794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8"/>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User Defined Functions</a:t>
            </a:r>
            <a:endParaRPr sz="5400" i="0" u="none" strike="noStrike" cap="none">
              <a:solidFill>
                <a:schemeClr val="dk1"/>
              </a:solidFill>
              <a:latin typeface="Calibri"/>
              <a:ea typeface="Calibri"/>
              <a:cs typeface="Calibri"/>
              <a:sym typeface="Calibri"/>
            </a:endParaRPr>
          </a:p>
        </p:txBody>
      </p:sp>
      <p:pic>
        <p:nvPicPr>
          <p:cNvPr id="435" name="Google Shape;435;p68"/>
          <p:cNvPicPr preferRelativeResize="0"/>
          <p:nvPr/>
        </p:nvPicPr>
        <p:blipFill>
          <a:blip r:embed="rId3">
            <a:alphaModFix/>
          </a:blip>
          <a:stretch>
            <a:fillRect/>
          </a:stretch>
        </p:blipFill>
        <p:spPr>
          <a:xfrm>
            <a:off x="1378750" y="2215400"/>
            <a:ext cx="5592999" cy="3569999"/>
          </a:xfrm>
          <a:prstGeom prst="rect">
            <a:avLst/>
          </a:prstGeom>
          <a:noFill/>
          <a:ln>
            <a:noFill/>
          </a:ln>
        </p:spPr>
      </p:pic>
      <p:sp>
        <p:nvSpPr>
          <p:cNvPr id="436" name="Google Shape;436;p68"/>
          <p:cNvSpPr txBox="1"/>
          <p:nvPr/>
        </p:nvSpPr>
        <p:spPr>
          <a:xfrm>
            <a:off x="976350" y="1599800"/>
            <a:ext cx="10245900" cy="615600"/>
          </a:xfrm>
          <a:prstGeom prst="rect">
            <a:avLst/>
          </a:prstGeom>
          <a:noFill/>
          <a:ln>
            <a:noFill/>
          </a:ln>
        </p:spPr>
        <p:txBody>
          <a:bodyPr spcFirstLastPara="1" wrap="square" lIns="91425" tIns="91425" rIns="91425" bIns="91425" anchor="t" anchorCtr="0">
            <a:spAutoFit/>
          </a:bodyPr>
          <a:lstStyle/>
          <a:p>
            <a:pPr marL="457200" lvl="0" indent="-406400" algn="l" rtl="0">
              <a:spcBef>
                <a:spcPts val="0"/>
              </a:spcBef>
              <a:spcAft>
                <a:spcPts val="0"/>
              </a:spcAft>
              <a:buSzPts val="2800"/>
              <a:buFont typeface="Calibri"/>
              <a:buChar char="●"/>
            </a:pPr>
            <a:r>
              <a:rPr lang="en-US" sz="2800">
                <a:latin typeface="Calibri"/>
                <a:ea typeface="Calibri"/>
                <a:cs typeface="Calibri"/>
                <a:sym typeface="Calibri"/>
              </a:rPr>
              <a:t>General Syntax</a:t>
            </a:r>
            <a:endParaRPr sz="2800">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9"/>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User Defined Functions</a:t>
            </a:r>
            <a:endParaRPr sz="5400" i="0" u="none" strike="noStrike" cap="none">
              <a:solidFill>
                <a:schemeClr val="dk1"/>
              </a:solidFill>
              <a:latin typeface="Calibri"/>
              <a:ea typeface="Calibri"/>
              <a:cs typeface="Calibri"/>
              <a:sym typeface="Calibri"/>
            </a:endParaRPr>
          </a:p>
        </p:txBody>
      </p:sp>
      <p:sp>
        <p:nvSpPr>
          <p:cNvPr id="442" name="Google Shape;442;p69"/>
          <p:cNvSpPr/>
          <p:nvPr/>
        </p:nvSpPr>
        <p:spPr>
          <a:xfrm>
            <a:off x="1119960" y="1825560"/>
            <a:ext cx="10233000" cy="435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43" name="Google Shape;443;p69"/>
          <p:cNvPicPr preferRelativeResize="0"/>
          <p:nvPr/>
        </p:nvPicPr>
        <p:blipFill rotWithShape="1">
          <a:blip r:embed="rId3">
            <a:alphaModFix/>
          </a:blip>
          <a:srcRect/>
          <a:stretch/>
        </p:blipFill>
        <p:spPr>
          <a:xfrm>
            <a:off x="340560" y="1353240"/>
            <a:ext cx="4638960" cy="2428920"/>
          </a:xfrm>
          <a:prstGeom prst="rect">
            <a:avLst/>
          </a:prstGeom>
          <a:noFill/>
          <a:ln>
            <a:noFill/>
          </a:ln>
        </p:spPr>
      </p:pic>
      <p:pic>
        <p:nvPicPr>
          <p:cNvPr id="444" name="Google Shape;444;p69"/>
          <p:cNvPicPr preferRelativeResize="0"/>
          <p:nvPr/>
        </p:nvPicPr>
        <p:blipFill rotWithShape="1">
          <a:blip r:embed="rId4">
            <a:alphaModFix/>
          </a:blip>
          <a:srcRect/>
          <a:stretch/>
        </p:blipFill>
        <p:spPr>
          <a:xfrm>
            <a:off x="340560" y="3880800"/>
            <a:ext cx="7963560" cy="229536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70"/>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Execute User Defined Functions</a:t>
            </a:r>
            <a:endParaRPr sz="5400" i="0" u="none" strike="noStrike" cap="none">
              <a:solidFill>
                <a:schemeClr val="dk1"/>
              </a:solidFill>
              <a:latin typeface="Calibri"/>
              <a:ea typeface="Calibri"/>
              <a:cs typeface="Calibri"/>
              <a:sym typeface="Calibri"/>
            </a:endParaRPr>
          </a:p>
        </p:txBody>
      </p:sp>
      <p:sp>
        <p:nvSpPr>
          <p:cNvPr id="450" name="Google Shape;450;p70"/>
          <p:cNvSpPr/>
          <p:nvPr/>
        </p:nvSpPr>
        <p:spPr>
          <a:xfrm>
            <a:off x="1119960" y="1825560"/>
            <a:ext cx="10233000" cy="435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51" name="Google Shape;451;p70"/>
          <p:cNvPicPr preferRelativeResize="0"/>
          <p:nvPr/>
        </p:nvPicPr>
        <p:blipFill rotWithShape="1">
          <a:blip r:embed="rId3">
            <a:alphaModFix/>
          </a:blip>
          <a:srcRect r="57632"/>
          <a:stretch/>
        </p:blipFill>
        <p:spPr>
          <a:xfrm>
            <a:off x="1119950" y="2220600"/>
            <a:ext cx="4913584" cy="693100"/>
          </a:xfrm>
          <a:prstGeom prst="rect">
            <a:avLst/>
          </a:prstGeom>
          <a:noFill/>
          <a:ln>
            <a:noFill/>
          </a:ln>
        </p:spPr>
      </p:pic>
      <p:pic>
        <p:nvPicPr>
          <p:cNvPr id="452" name="Google Shape;452;p70"/>
          <p:cNvPicPr preferRelativeResize="0"/>
          <p:nvPr/>
        </p:nvPicPr>
        <p:blipFill>
          <a:blip r:embed="rId4">
            <a:alphaModFix/>
          </a:blip>
          <a:stretch>
            <a:fillRect/>
          </a:stretch>
        </p:blipFill>
        <p:spPr>
          <a:xfrm>
            <a:off x="1119950" y="3254846"/>
            <a:ext cx="5670400" cy="1324800"/>
          </a:xfrm>
          <a:prstGeom prst="rect">
            <a:avLst/>
          </a:prstGeom>
          <a:noFill/>
          <a:ln>
            <a:noFill/>
          </a:ln>
        </p:spPr>
      </p:pic>
      <p:pic>
        <p:nvPicPr>
          <p:cNvPr id="453" name="Google Shape;453;p70"/>
          <p:cNvPicPr preferRelativeResize="0"/>
          <p:nvPr/>
        </p:nvPicPr>
        <p:blipFill>
          <a:blip r:embed="rId5">
            <a:alphaModFix/>
          </a:blip>
          <a:stretch>
            <a:fillRect/>
          </a:stretch>
        </p:blipFill>
        <p:spPr>
          <a:xfrm>
            <a:off x="1119950" y="4744328"/>
            <a:ext cx="5538075" cy="1197425"/>
          </a:xfrm>
          <a:prstGeom prst="rect">
            <a:avLst/>
          </a:prstGeom>
          <a:noFill/>
          <a:ln>
            <a:noFill/>
          </a:ln>
        </p:spPr>
      </p:pic>
      <p:pic>
        <p:nvPicPr>
          <p:cNvPr id="454" name="Google Shape;454;p70"/>
          <p:cNvPicPr preferRelativeResize="0"/>
          <p:nvPr/>
        </p:nvPicPr>
        <p:blipFill>
          <a:blip r:embed="rId6">
            <a:alphaModFix/>
          </a:blip>
          <a:stretch>
            <a:fillRect/>
          </a:stretch>
        </p:blipFill>
        <p:spPr>
          <a:xfrm>
            <a:off x="6658020" y="2220595"/>
            <a:ext cx="4584634" cy="693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1"/>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Stored Procedure vs Functions</a:t>
            </a:r>
            <a:endParaRPr sz="5400" i="0" u="none" strike="noStrike" cap="none">
              <a:solidFill>
                <a:schemeClr val="dk1"/>
              </a:solidFill>
              <a:latin typeface="Calibri"/>
              <a:ea typeface="Calibri"/>
              <a:cs typeface="Calibri"/>
              <a:sym typeface="Calibri"/>
            </a:endParaRPr>
          </a:p>
        </p:txBody>
      </p:sp>
      <p:sp>
        <p:nvSpPr>
          <p:cNvPr id="460" name="Google Shape;460;p71"/>
          <p:cNvSpPr txBox="1"/>
          <p:nvPr/>
        </p:nvSpPr>
        <p:spPr>
          <a:xfrm>
            <a:off x="799900" y="1764500"/>
            <a:ext cx="1045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graphicFrame>
        <p:nvGraphicFramePr>
          <p:cNvPr id="461" name="Google Shape;461;p71"/>
          <p:cNvGraphicFramePr/>
          <p:nvPr/>
        </p:nvGraphicFramePr>
        <p:xfrm>
          <a:off x="885250" y="1340325"/>
          <a:ext cx="3000000" cy="3000000"/>
        </p:xfrm>
        <a:graphic>
          <a:graphicData uri="http://schemas.openxmlformats.org/drawingml/2006/table">
            <a:tbl>
              <a:tblPr>
                <a:noFill/>
                <a:tableStyleId>{2B4730FB-F855-4D5E-994F-EE04E9B49B22}</a:tableStyleId>
              </a:tblPr>
              <a:tblGrid>
                <a:gridCol w="4790600">
                  <a:extLst>
                    <a:ext uri="{9D8B030D-6E8A-4147-A177-3AD203B41FA5}">
                      <a16:colId xmlns:a16="http://schemas.microsoft.com/office/drawing/2014/main" val="20000"/>
                    </a:ext>
                  </a:extLst>
                </a:gridCol>
                <a:gridCol w="5496400">
                  <a:extLst>
                    <a:ext uri="{9D8B030D-6E8A-4147-A177-3AD203B41FA5}">
                      <a16:colId xmlns:a16="http://schemas.microsoft.com/office/drawing/2014/main" val="20001"/>
                    </a:ext>
                  </a:extLst>
                </a:gridCol>
              </a:tblGrid>
              <a:tr h="381000">
                <a:tc>
                  <a:txBody>
                    <a:bodyPr/>
                    <a:lstStyle/>
                    <a:p>
                      <a:pPr marL="0" lvl="0" indent="0" algn="l" rtl="0">
                        <a:lnSpc>
                          <a:spcPct val="115000"/>
                        </a:lnSpc>
                        <a:spcBef>
                          <a:spcPts val="0"/>
                        </a:spcBef>
                        <a:spcAft>
                          <a:spcPts val="0"/>
                        </a:spcAft>
                        <a:buNone/>
                      </a:pPr>
                      <a:r>
                        <a:rPr lang="en-US" sz="1500" b="1">
                          <a:solidFill>
                            <a:schemeClr val="dk1"/>
                          </a:solidFill>
                          <a:latin typeface="Calibri"/>
                          <a:ea typeface="Calibri"/>
                          <a:cs typeface="Calibri"/>
                          <a:sym typeface="Calibri"/>
                        </a:rPr>
                        <a:t>Stored Procedure (SP)</a:t>
                      </a:r>
                      <a:endParaRPr sz="1500" b="1">
                        <a:solidFill>
                          <a:schemeClr val="dk1"/>
                        </a:solidFill>
                        <a:latin typeface="Calibri"/>
                        <a:ea typeface="Calibri"/>
                        <a:cs typeface="Calibri"/>
                        <a:sym typeface="Calibri"/>
                      </a:endParaRPr>
                    </a:p>
                  </a:txBody>
                  <a:tcPr marL="91425" marR="91425" marT="91425" marB="91425" anchor="b"/>
                </a:tc>
                <a:tc>
                  <a:txBody>
                    <a:bodyPr/>
                    <a:lstStyle/>
                    <a:p>
                      <a:pPr marL="0" lvl="0" indent="0" algn="l" rtl="0">
                        <a:lnSpc>
                          <a:spcPct val="115000"/>
                        </a:lnSpc>
                        <a:spcBef>
                          <a:spcPts val="0"/>
                        </a:spcBef>
                        <a:spcAft>
                          <a:spcPts val="0"/>
                        </a:spcAft>
                        <a:buNone/>
                      </a:pPr>
                      <a:r>
                        <a:rPr lang="en-US" sz="1500" b="1">
                          <a:solidFill>
                            <a:schemeClr val="dk1"/>
                          </a:solidFill>
                          <a:latin typeface="Calibri"/>
                          <a:ea typeface="Calibri"/>
                          <a:cs typeface="Calibri"/>
                          <a:sym typeface="Calibri"/>
                        </a:rPr>
                        <a:t>Function (UDF - User Defined)</a:t>
                      </a:r>
                      <a:endParaRPr sz="1500" b="1">
                        <a:solidFill>
                          <a:schemeClr val="dk1"/>
                        </a:solidFill>
                        <a:latin typeface="Calibri"/>
                        <a:ea typeface="Calibri"/>
                        <a:cs typeface="Calibri"/>
                        <a:sym typeface="Calibri"/>
                      </a:endParaRPr>
                    </a:p>
                  </a:txBody>
                  <a:tcPr marL="91425" marR="91425" marT="91425" marB="91425" anchor="b"/>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en-US" sz="1500">
                          <a:solidFill>
                            <a:schemeClr val="dk1"/>
                          </a:solidFill>
                          <a:latin typeface="Calibri"/>
                          <a:ea typeface="Calibri"/>
                          <a:cs typeface="Calibri"/>
                          <a:sym typeface="Calibri"/>
                        </a:rPr>
                        <a:t>SP can return zero, single or multiple values.</a:t>
                      </a:r>
                      <a:endParaRPr sz="1500">
                        <a:solidFill>
                          <a:schemeClr val="dk1"/>
                        </a:solidFill>
                        <a:latin typeface="Calibri"/>
                        <a:ea typeface="Calibri"/>
                        <a:cs typeface="Calibri"/>
                        <a:sym typeface="Calibri"/>
                      </a:endParaRPr>
                    </a:p>
                  </a:txBody>
                  <a:tcPr marL="91425" marR="91425" marT="91425" marB="91425" anchor="ctr"/>
                </a:tc>
                <a:tc>
                  <a:txBody>
                    <a:bodyPr/>
                    <a:lstStyle/>
                    <a:p>
                      <a:pPr marL="0" lvl="0" indent="0" algn="l" rtl="0">
                        <a:lnSpc>
                          <a:spcPct val="115000"/>
                        </a:lnSpc>
                        <a:spcBef>
                          <a:spcPts val="0"/>
                        </a:spcBef>
                        <a:spcAft>
                          <a:spcPts val="0"/>
                        </a:spcAft>
                        <a:buNone/>
                      </a:pPr>
                      <a:r>
                        <a:rPr lang="en-US" sz="1500">
                          <a:solidFill>
                            <a:schemeClr val="dk1"/>
                          </a:solidFill>
                          <a:latin typeface="Calibri"/>
                          <a:ea typeface="Calibri"/>
                          <a:cs typeface="Calibri"/>
                          <a:sym typeface="Calibri"/>
                        </a:rPr>
                        <a:t>Function must return a single value (which may be a scalar or a table).</a:t>
                      </a:r>
                      <a:endParaRPr sz="1500">
                        <a:solidFill>
                          <a:schemeClr val="dk1"/>
                        </a:solidFill>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en-US" sz="1500">
                          <a:solidFill>
                            <a:schemeClr val="dk1"/>
                          </a:solidFill>
                          <a:latin typeface="Calibri"/>
                          <a:ea typeface="Calibri"/>
                          <a:cs typeface="Calibri"/>
                          <a:sym typeface="Calibri"/>
                        </a:rPr>
                        <a:t>We can use transaction in SP.</a:t>
                      </a:r>
                      <a:endParaRPr sz="1500">
                        <a:solidFill>
                          <a:schemeClr val="dk1"/>
                        </a:solidFill>
                        <a:latin typeface="Calibri"/>
                        <a:ea typeface="Calibri"/>
                        <a:cs typeface="Calibri"/>
                        <a:sym typeface="Calibri"/>
                      </a:endParaRPr>
                    </a:p>
                  </a:txBody>
                  <a:tcPr marL="91425" marR="91425" marT="91425" marB="91425" anchor="ctr"/>
                </a:tc>
                <a:tc>
                  <a:txBody>
                    <a:bodyPr/>
                    <a:lstStyle/>
                    <a:p>
                      <a:pPr marL="0" lvl="0" indent="0" algn="l" rtl="0">
                        <a:lnSpc>
                          <a:spcPct val="115000"/>
                        </a:lnSpc>
                        <a:spcBef>
                          <a:spcPts val="0"/>
                        </a:spcBef>
                        <a:spcAft>
                          <a:spcPts val="0"/>
                        </a:spcAft>
                        <a:buNone/>
                      </a:pPr>
                      <a:r>
                        <a:rPr lang="en-US" sz="1500">
                          <a:solidFill>
                            <a:schemeClr val="dk1"/>
                          </a:solidFill>
                          <a:latin typeface="Calibri"/>
                          <a:ea typeface="Calibri"/>
                          <a:cs typeface="Calibri"/>
                          <a:sym typeface="Calibri"/>
                        </a:rPr>
                        <a:t>We can't use transaction in UDF.</a:t>
                      </a:r>
                      <a:endParaRPr sz="1500">
                        <a:solidFill>
                          <a:schemeClr val="dk1"/>
                        </a:solidFill>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0"/>
                        </a:spcAft>
                        <a:buNone/>
                      </a:pPr>
                      <a:r>
                        <a:rPr lang="en-US" sz="1500">
                          <a:solidFill>
                            <a:schemeClr val="dk1"/>
                          </a:solidFill>
                          <a:latin typeface="Calibri"/>
                          <a:ea typeface="Calibri"/>
                          <a:cs typeface="Calibri"/>
                          <a:sym typeface="Calibri"/>
                        </a:rPr>
                        <a:t>SP can have input/output parameter.</a:t>
                      </a:r>
                      <a:endParaRPr sz="1500">
                        <a:solidFill>
                          <a:schemeClr val="dk1"/>
                        </a:solidFill>
                        <a:latin typeface="Calibri"/>
                        <a:ea typeface="Calibri"/>
                        <a:cs typeface="Calibri"/>
                        <a:sym typeface="Calibri"/>
                      </a:endParaRPr>
                    </a:p>
                  </a:txBody>
                  <a:tcPr marL="91425" marR="91425" marT="91425" marB="91425" anchor="ctr"/>
                </a:tc>
                <a:tc>
                  <a:txBody>
                    <a:bodyPr/>
                    <a:lstStyle/>
                    <a:p>
                      <a:pPr marL="0" lvl="0" indent="0" algn="l" rtl="0">
                        <a:lnSpc>
                          <a:spcPct val="115000"/>
                        </a:lnSpc>
                        <a:spcBef>
                          <a:spcPts val="0"/>
                        </a:spcBef>
                        <a:spcAft>
                          <a:spcPts val="0"/>
                        </a:spcAft>
                        <a:buNone/>
                      </a:pPr>
                      <a:r>
                        <a:rPr lang="en-US" sz="1500">
                          <a:solidFill>
                            <a:schemeClr val="dk1"/>
                          </a:solidFill>
                          <a:latin typeface="Calibri"/>
                          <a:ea typeface="Calibri"/>
                          <a:cs typeface="Calibri"/>
                          <a:sym typeface="Calibri"/>
                        </a:rPr>
                        <a:t>Only input parameter.</a:t>
                      </a:r>
                      <a:endParaRPr sz="1500">
                        <a:solidFill>
                          <a:schemeClr val="dk1"/>
                        </a:solidFill>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None/>
                      </a:pPr>
                      <a:r>
                        <a:rPr lang="en-US" sz="1500">
                          <a:solidFill>
                            <a:schemeClr val="dk1"/>
                          </a:solidFill>
                          <a:latin typeface="Calibri"/>
                          <a:ea typeface="Calibri"/>
                          <a:cs typeface="Calibri"/>
                          <a:sym typeface="Calibri"/>
                        </a:rPr>
                        <a:t>We can call function from SP.</a:t>
                      </a:r>
                      <a:endParaRPr sz="1500">
                        <a:solidFill>
                          <a:schemeClr val="dk1"/>
                        </a:solidFill>
                        <a:latin typeface="Calibri"/>
                        <a:ea typeface="Calibri"/>
                        <a:cs typeface="Calibri"/>
                        <a:sym typeface="Calibri"/>
                      </a:endParaRPr>
                    </a:p>
                  </a:txBody>
                  <a:tcPr marL="91425" marR="91425" marT="91425" marB="91425" anchor="ctr"/>
                </a:tc>
                <a:tc>
                  <a:txBody>
                    <a:bodyPr/>
                    <a:lstStyle/>
                    <a:p>
                      <a:pPr marL="0" lvl="0" indent="0" algn="l" rtl="0">
                        <a:lnSpc>
                          <a:spcPct val="115000"/>
                        </a:lnSpc>
                        <a:spcBef>
                          <a:spcPts val="0"/>
                        </a:spcBef>
                        <a:spcAft>
                          <a:spcPts val="0"/>
                        </a:spcAft>
                        <a:buNone/>
                      </a:pPr>
                      <a:r>
                        <a:rPr lang="en-US" sz="1500">
                          <a:solidFill>
                            <a:schemeClr val="dk1"/>
                          </a:solidFill>
                          <a:latin typeface="Calibri"/>
                          <a:ea typeface="Calibri"/>
                          <a:cs typeface="Calibri"/>
                          <a:sym typeface="Calibri"/>
                        </a:rPr>
                        <a:t>We can't call SP from function.</a:t>
                      </a:r>
                      <a:endParaRPr sz="1500">
                        <a:solidFill>
                          <a:schemeClr val="dk1"/>
                        </a:solidFill>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0"/>
                        </a:spcAft>
                        <a:buNone/>
                      </a:pPr>
                      <a:r>
                        <a:rPr lang="en-US" sz="1500">
                          <a:solidFill>
                            <a:schemeClr val="dk1"/>
                          </a:solidFill>
                          <a:latin typeface="Calibri"/>
                          <a:ea typeface="Calibri"/>
                          <a:cs typeface="Calibri"/>
                          <a:sym typeface="Calibri"/>
                        </a:rPr>
                        <a:t>We can't use SP in SELECT/ WHERE/ HAVING statement.</a:t>
                      </a:r>
                      <a:endParaRPr sz="1500">
                        <a:solidFill>
                          <a:schemeClr val="dk1"/>
                        </a:solidFill>
                        <a:latin typeface="Calibri"/>
                        <a:ea typeface="Calibri"/>
                        <a:cs typeface="Calibri"/>
                        <a:sym typeface="Calibri"/>
                      </a:endParaRPr>
                    </a:p>
                  </a:txBody>
                  <a:tcPr marL="91425" marR="91425" marT="91425" marB="91425" anchor="ctr"/>
                </a:tc>
                <a:tc>
                  <a:txBody>
                    <a:bodyPr/>
                    <a:lstStyle/>
                    <a:p>
                      <a:pPr marL="0" lvl="0" indent="0" algn="l" rtl="0">
                        <a:lnSpc>
                          <a:spcPct val="115000"/>
                        </a:lnSpc>
                        <a:spcBef>
                          <a:spcPts val="0"/>
                        </a:spcBef>
                        <a:spcAft>
                          <a:spcPts val="0"/>
                        </a:spcAft>
                        <a:buNone/>
                      </a:pPr>
                      <a:r>
                        <a:rPr lang="en-US" sz="1500">
                          <a:solidFill>
                            <a:schemeClr val="dk1"/>
                          </a:solidFill>
                          <a:latin typeface="Calibri"/>
                          <a:ea typeface="Calibri"/>
                          <a:cs typeface="Calibri"/>
                          <a:sym typeface="Calibri"/>
                        </a:rPr>
                        <a:t>We can use UDF in SELECT/ WHERE/ HAVING statement.</a:t>
                      </a:r>
                      <a:endParaRPr sz="1500">
                        <a:solidFill>
                          <a:schemeClr val="dk1"/>
                        </a:solidFill>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lnSpc>
                          <a:spcPct val="115000"/>
                        </a:lnSpc>
                        <a:spcBef>
                          <a:spcPts val="0"/>
                        </a:spcBef>
                        <a:spcAft>
                          <a:spcPts val="0"/>
                        </a:spcAft>
                        <a:buNone/>
                      </a:pPr>
                      <a:r>
                        <a:rPr lang="en-US" sz="1500">
                          <a:solidFill>
                            <a:schemeClr val="dk1"/>
                          </a:solidFill>
                          <a:latin typeface="Calibri"/>
                          <a:ea typeface="Calibri"/>
                          <a:cs typeface="Calibri"/>
                          <a:sym typeface="Calibri"/>
                        </a:rPr>
                        <a:t>We can use exception handling using Try-Catch block in SP.</a:t>
                      </a:r>
                      <a:endParaRPr sz="1500">
                        <a:solidFill>
                          <a:schemeClr val="dk1"/>
                        </a:solidFill>
                        <a:latin typeface="Calibri"/>
                        <a:ea typeface="Calibri"/>
                        <a:cs typeface="Calibri"/>
                        <a:sym typeface="Calibri"/>
                      </a:endParaRPr>
                    </a:p>
                  </a:txBody>
                  <a:tcPr marL="91425" marR="91425" marT="91425" marB="91425" anchor="ctr"/>
                </a:tc>
                <a:tc>
                  <a:txBody>
                    <a:bodyPr/>
                    <a:lstStyle/>
                    <a:p>
                      <a:pPr marL="0" lvl="0" indent="0" algn="l" rtl="0">
                        <a:lnSpc>
                          <a:spcPct val="115000"/>
                        </a:lnSpc>
                        <a:spcBef>
                          <a:spcPts val="0"/>
                        </a:spcBef>
                        <a:spcAft>
                          <a:spcPts val="0"/>
                        </a:spcAft>
                        <a:buNone/>
                      </a:pPr>
                      <a:r>
                        <a:rPr lang="en-US" sz="1500">
                          <a:solidFill>
                            <a:schemeClr val="dk1"/>
                          </a:solidFill>
                          <a:latin typeface="Calibri"/>
                          <a:ea typeface="Calibri"/>
                          <a:cs typeface="Calibri"/>
                          <a:sym typeface="Calibri"/>
                        </a:rPr>
                        <a:t>We can't use Try-Catch block in UDF.</a:t>
                      </a:r>
                      <a:endParaRPr sz="1500">
                        <a:solidFill>
                          <a:schemeClr val="dk1"/>
                        </a:solidFill>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a:t>Can’t be used with APPLY</a:t>
                      </a:r>
                      <a:endParaRPr/>
                    </a:p>
                  </a:txBody>
                  <a:tcPr marL="91425" marR="91425" marT="91425" marB="91425"/>
                </a:tc>
                <a:tc>
                  <a:txBody>
                    <a:bodyPr/>
                    <a:lstStyle/>
                    <a:p>
                      <a:pPr marL="0" lvl="0" indent="0" algn="l" rtl="0">
                        <a:spcBef>
                          <a:spcPts val="0"/>
                        </a:spcBef>
                        <a:spcAft>
                          <a:spcPts val="0"/>
                        </a:spcAft>
                        <a:buNone/>
                      </a:pPr>
                      <a:r>
                        <a:rPr lang="en-US"/>
                        <a:t>Can be called in APPLY</a:t>
                      </a:r>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US"/>
                        <a:t>DML is fine and common</a:t>
                      </a:r>
                      <a:endParaRPr/>
                    </a:p>
                  </a:txBody>
                  <a:tcPr marL="91425" marR="91425" marT="91425" marB="91425"/>
                </a:tc>
                <a:tc>
                  <a:txBody>
                    <a:bodyPr/>
                    <a:lstStyle/>
                    <a:p>
                      <a:pPr marL="0" lvl="0" indent="0" algn="l" rtl="0">
                        <a:spcBef>
                          <a:spcPts val="0"/>
                        </a:spcBef>
                        <a:spcAft>
                          <a:spcPts val="0"/>
                        </a:spcAft>
                        <a:buNone/>
                      </a:pPr>
                      <a:r>
                        <a:rPr lang="en-US"/>
                        <a:t>Can’t use DML. Only DQL</a:t>
                      </a:r>
                      <a:endParaRPr/>
                    </a:p>
                  </a:txBody>
                  <a:tcPr marL="91425" marR="91425" marT="91425" marB="91425"/>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r>
                        <a:rPr lang="en-US"/>
                        <a:t>Can use temp tables</a:t>
                      </a:r>
                      <a:endParaRPr/>
                    </a:p>
                  </a:txBody>
                  <a:tcPr marL="91425" marR="91425" marT="91425" marB="91425"/>
                </a:tc>
                <a:tc>
                  <a:txBody>
                    <a:bodyPr/>
                    <a:lstStyle/>
                    <a:p>
                      <a:pPr marL="0" lvl="0" indent="0" algn="l" rtl="0">
                        <a:spcBef>
                          <a:spcPts val="0"/>
                        </a:spcBef>
                        <a:spcAft>
                          <a:spcPts val="0"/>
                        </a:spcAft>
                        <a:buNone/>
                      </a:pPr>
                      <a:r>
                        <a:rPr lang="en-US"/>
                        <a:t>Can only use table variables</a:t>
                      </a:r>
                      <a:endParaRPr/>
                    </a:p>
                  </a:txBody>
                  <a:tcPr marL="91425" marR="91425" marT="91425" marB="91425"/>
                </a:tc>
                <a:extLst>
                  <a:ext uri="{0D108BD9-81ED-4DB2-BD59-A6C34878D82A}">
                    <a16:rowId xmlns:a16="http://schemas.microsoft.com/office/drawing/2014/main" val="10009"/>
                  </a:ext>
                </a:extLst>
              </a:tr>
              <a:tr h="381000">
                <a:tc>
                  <a:txBody>
                    <a:bodyPr/>
                    <a:lstStyle/>
                    <a:p>
                      <a:pPr marL="0" lvl="0" indent="0" algn="l" rtl="0">
                        <a:lnSpc>
                          <a:spcPct val="115000"/>
                        </a:lnSpc>
                        <a:spcBef>
                          <a:spcPts val="0"/>
                        </a:spcBef>
                        <a:spcAft>
                          <a:spcPts val="0"/>
                        </a:spcAft>
                        <a:buNone/>
                      </a:pPr>
                      <a:r>
                        <a:rPr lang="en-US">
                          <a:solidFill>
                            <a:schemeClr val="dk1"/>
                          </a:solidFill>
                          <a:latin typeface="Calibri"/>
                          <a:ea typeface="Calibri"/>
                          <a:cs typeface="Calibri"/>
                          <a:sym typeface="Calibri"/>
                        </a:rPr>
                        <a:t>Procedure can use when we want instead is to group a possibly- complex set of SQL statements</a:t>
                      </a:r>
                      <a:endParaRPr>
                        <a:solidFill>
                          <a:schemeClr val="dk1"/>
                        </a:solidFill>
                        <a:latin typeface="Calibri"/>
                        <a:ea typeface="Calibri"/>
                        <a:cs typeface="Calibri"/>
                        <a:sym typeface="Calibri"/>
                      </a:endParaRPr>
                    </a:p>
                  </a:txBody>
                  <a:tcPr marL="91425" marR="91425" marT="91425" marB="91425" anchor="ctr"/>
                </a:tc>
                <a:tc>
                  <a:txBody>
                    <a:bodyPr/>
                    <a:lstStyle/>
                    <a:p>
                      <a:pPr marL="0" lvl="0" indent="0" algn="l" rtl="0">
                        <a:lnSpc>
                          <a:spcPct val="115000"/>
                        </a:lnSpc>
                        <a:spcBef>
                          <a:spcPts val="0"/>
                        </a:spcBef>
                        <a:spcAft>
                          <a:spcPts val="0"/>
                        </a:spcAft>
                        <a:buNone/>
                      </a:pPr>
                      <a:r>
                        <a:rPr lang="en-US">
                          <a:solidFill>
                            <a:schemeClr val="dk1"/>
                          </a:solidFill>
                          <a:latin typeface="Calibri"/>
                          <a:ea typeface="Calibri"/>
                          <a:cs typeface="Calibri"/>
                          <a:sym typeface="Calibri"/>
                        </a:rPr>
                        <a:t>Function can use when we want to compute and return a value for use in other SQL statements</a:t>
                      </a:r>
                      <a:endParaRPr>
                        <a:solidFill>
                          <a:schemeClr val="dk1"/>
                        </a:solidFill>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Transactions</a:t>
            </a:r>
            <a:endParaRPr sz="5400" i="0" u="none" strike="noStrike" cap="none">
              <a:solidFill>
                <a:schemeClr val="dk1"/>
              </a:solidFill>
              <a:latin typeface="Calibri"/>
              <a:ea typeface="Calibri"/>
              <a:cs typeface="Calibri"/>
              <a:sym typeface="Calibri"/>
            </a:endParaRPr>
          </a:p>
        </p:txBody>
      </p:sp>
      <p:sp>
        <p:nvSpPr>
          <p:cNvPr id="209" name="Google Shape;209;p33"/>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31999" marR="0" lvl="0" indent="-323637" algn="l" rtl="0">
              <a:lnSpc>
                <a:spcPct val="100000"/>
              </a:lnSpc>
              <a:spcBef>
                <a:spcPts val="0"/>
              </a:spcBef>
              <a:spcAft>
                <a:spcPts val="0"/>
              </a:spcAft>
              <a:buClr>
                <a:schemeClr val="dk1"/>
              </a:buClr>
              <a:buSzPts val="2800"/>
              <a:buFont typeface="Calibri"/>
              <a:buChar char="●"/>
            </a:pPr>
            <a:r>
              <a:rPr lang="en-US" sz="2800" b="1">
                <a:solidFill>
                  <a:schemeClr val="dk1"/>
                </a:solidFill>
                <a:latin typeface="Calibri"/>
                <a:ea typeface="Calibri"/>
                <a:cs typeface="Calibri"/>
                <a:sym typeface="Calibri"/>
              </a:rPr>
              <a:t>Explicit transaction</a:t>
            </a:r>
            <a:endParaRPr sz="2800">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use the BEGIN TRANSACTION/TRAN command to define an explicit transaction, which identifies the starting point of the explicit transaction.</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800">
              <a:solidFill>
                <a:schemeClr val="dk1"/>
              </a:solidFill>
              <a:latin typeface="Calibri"/>
              <a:ea typeface="Calibri"/>
              <a:cs typeface="Calibri"/>
              <a:sym typeface="Calibri"/>
            </a:endParaRPr>
          </a:p>
          <a:p>
            <a:pPr marL="9144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transaction_name: name of the transaction</a:t>
            </a:r>
            <a:endParaRPr sz="2800">
              <a:solidFill>
                <a:schemeClr val="dk1"/>
              </a:solidFill>
              <a:latin typeface="Calibri"/>
              <a:ea typeface="Calibri"/>
              <a:cs typeface="Calibri"/>
              <a:sym typeface="Calibri"/>
            </a:endParaRPr>
          </a:p>
          <a:p>
            <a:pPr marL="9144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@trans_var option: user-defined variable that holds the transaction name</a:t>
            </a:r>
            <a:endParaRPr sz="2800">
              <a:solidFill>
                <a:schemeClr val="dk1"/>
              </a:solidFill>
              <a:latin typeface="Calibri"/>
              <a:ea typeface="Calibri"/>
              <a:cs typeface="Calibri"/>
              <a:sym typeface="Calibri"/>
            </a:endParaRPr>
          </a:p>
          <a:p>
            <a:pPr marL="9144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try to keeps transactions short, as related resources will be locked(depending on the isolation level) after BEGIN TRAN</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dk1"/>
              </a:solidFill>
              <a:latin typeface="Calibri"/>
              <a:ea typeface="Calibri"/>
              <a:cs typeface="Calibri"/>
              <a:sym typeface="Calibri"/>
            </a:endParaRPr>
          </a:p>
        </p:txBody>
      </p:sp>
      <p:pic>
        <p:nvPicPr>
          <p:cNvPr id="210" name="Google Shape;210;p33"/>
          <p:cNvPicPr preferRelativeResize="0"/>
          <p:nvPr/>
        </p:nvPicPr>
        <p:blipFill>
          <a:blip r:embed="rId3">
            <a:alphaModFix/>
          </a:blip>
          <a:stretch>
            <a:fillRect/>
          </a:stretch>
        </p:blipFill>
        <p:spPr>
          <a:xfrm>
            <a:off x="2183900" y="3621460"/>
            <a:ext cx="7435722" cy="3770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Transactions</a:t>
            </a:r>
            <a:endParaRPr sz="5400" i="0" u="none" strike="noStrike" cap="none">
              <a:solidFill>
                <a:schemeClr val="dk1"/>
              </a:solidFill>
              <a:latin typeface="Calibri"/>
              <a:ea typeface="Calibri"/>
              <a:cs typeface="Calibri"/>
              <a:sym typeface="Calibri"/>
            </a:endParaRPr>
          </a:p>
        </p:txBody>
      </p:sp>
      <p:sp>
        <p:nvSpPr>
          <p:cNvPr id="216" name="Google Shape;216;p34"/>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b="1">
                <a:solidFill>
                  <a:schemeClr val="dk1"/>
                </a:solidFill>
                <a:latin typeface="Calibri"/>
                <a:ea typeface="Calibri"/>
                <a:cs typeface="Calibri"/>
                <a:sym typeface="Calibri"/>
              </a:rPr>
              <a:t>AUTO ROLLBACK</a:t>
            </a:r>
            <a:endParaRPr sz="2800" b="1">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have seen this in action many times before</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800">
              <a:solidFill>
                <a:schemeClr val="dk1"/>
              </a:solidFill>
              <a:latin typeface="Calibri"/>
              <a:ea typeface="Calibri"/>
              <a:cs typeface="Calibri"/>
              <a:sym typeface="Calibri"/>
            </a:endParaRPr>
          </a:p>
        </p:txBody>
      </p:sp>
      <p:pic>
        <p:nvPicPr>
          <p:cNvPr id="217" name="Google Shape;217;p34"/>
          <p:cNvPicPr preferRelativeResize="0"/>
          <p:nvPr/>
        </p:nvPicPr>
        <p:blipFill>
          <a:blip r:embed="rId3">
            <a:alphaModFix/>
          </a:blip>
          <a:stretch>
            <a:fillRect/>
          </a:stretch>
        </p:blipFill>
        <p:spPr>
          <a:xfrm>
            <a:off x="1119949" y="2710650"/>
            <a:ext cx="6123255" cy="1863800"/>
          </a:xfrm>
          <a:prstGeom prst="rect">
            <a:avLst/>
          </a:prstGeom>
          <a:noFill/>
          <a:ln>
            <a:noFill/>
          </a:ln>
        </p:spPr>
      </p:pic>
      <p:pic>
        <p:nvPicPr>
          <p:cNvPr id="218" name="Google Shape;218;p34"/>
          <p:cNvPicPr preferRelativeResize="0"/>
          <p:nvPr/>
        </p:nvPicPr>
        <p:blipFill>
          <a:blip r:embed="rId4">
            <a:alphaModFix/>
          </a:blip>
          <a:stretch>
            <a:fillRect/>
          </a:stretch>
        </p:blipFill>
        <p:spPr>
          <a:xfrm>
            <a:off x="1119950" y="4574450"/>
            <a:ext cx="7578175" cy="141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Transactions</a:t>
            </a:r>
            <a:endParaRPr sz="5400" i="0" u="none" strike="noStrike" cap="none">
              <a:solidFill>
                <a:schemeClr val="dk1"/>
              </a:solidFill>
              <a:latin typeface="Calibri"/>
              <a:ea typeface="Calibri"/>
              <a:cs typeface="Calibri"/>
              <a:sym typeface="Calibri"/>
            </a:endParaRPr>
          </a:p>
        </p:txBody>
      </p:sp>
      <p:sp>
        <p:nvSpPr>
          <p:cNvPr id="224" name="Google Shape;224;p35"/>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b="1">
                <a:solidFill>
                  <a:schemeClr val="dk1"/>
                </a:solidFill>
                <a:latin typeface="Calibri"/>
                <a:ea typeface="Calibri"/>
                <a:cs typeface="Calibri"/>
                <a:sym typeface="Calibri"/>
              </a:rPr>
              <a:t>SAVE TRANSACTION</a:t>
            </a:r>
            <a:endParaRPr sz="2800" b="1">
              <a:solidFill>
                <a:schemeClr val="dk1"/>
              </a:solidFill>
              <a:latin typeface="Calibri"/>
              <a:ea typeface="Calibri"/>
              <a:cs typeface="Calibri"/>
              <a:sym typeface="Calibri"/>
            </a:endParaRPr>
          </a:p>
          <a:p>
            <a:pPr marL="914400" marR="0" lvl="1"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allow us to roll back only part of a transaction</a:t>
            </a:r>
            <a:endParaRPr sz="2800">
              <a:solidFill>
                <a:schemeClr val="dk1"/>
              </a:solidFill>
              <a:latin typeface="Calibri"/>
              <a:ea typeface="Calibri"/>
              <a:cs typeface="Calibri"/>
              <a:sym typeface="Calibri"/>
            </a:endParaRPr>
          </a:p>
        </p:txBody>
      </p:sp>
      <p:pic>
        <p:nvPicPr>
          <p:cNvPr id="225" name="Google Shape;225;p35"/>
          <p:cNvPicPr preferRelativeResize="0"/>
          <p:nvPr/>
        </p:nvPicPr>
        <p:blipFill>
          <a:blip r:embed="rId3">
            <a:alphaModFix/>
          </a:blip>
          <a:stretch>
            <a:fillRect/>
          </a:stretch>
        </p:blipFill>
        <p:spPr>
          <a:xfrm>
            <a:off x="1119950" y="2885987"/>
            <a:ext cx="8037250" cy="222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p:nvPr/>
        </p:nvSpPr>
        <p:spPr>
          <a:xfrm>
            <a:off x="1072910" y="1820172"/>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Nested tran</a:t>
            </a:r>
            <a:endParaRPr sz="2800">
              <a:solidFill>
                <a:schemeClr val="dk1"/>
              </a:solidFill>
              <a:latin typeface="Calibri"/>
              <a:ea typeface="Calibri"/>
              <a:cs typeface="Calibri"/>
              <a:sym typeface="Calibri"/>
            </a:endParaRPr>
          </a:p>
        </p:txBody>
      </p:sp>
      <p:sp>
        <p:nvSpPr>
          <p:cNvPr id="231" name="Google Shape;231;p36"/>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Transactions</a:t>
            </a:r>
            <a:endParaRPr sz="5400" i="0" u="none" strike="noStrike" cap="none">
              <a:solidFill>
                <a:schemeClr val="dk1"/>
              </a:solidFill>
              <a:latin typeface="Calibri"/>
              <a:ea typeface="Calibri"/>
              <a:cs typeface="Calibri"/>
              <a:sym typeface="Calibri"/>
            </a:endParaRPr>
          </a:p>
        </p:txBody>
      </p:sp>
      <p:pic>
        <p:nvPicPr>
          <p:cNvPr id="232" name="Google Shape;232;p36"/>
          <p:cNvPicPr preferRelativeResize="0"/>
          <p:nvPr/>
        </p:nvPicPr>
        <p:blipFill rotWithShape="1">
          <a:blip r:embed="rId3">
            <a:alphaModFix/>
          </a:blip>
          <a:srcRect/>
          <a:stretch/>
        </p:blipFill>
        <p:spPr>
          <a:xfrm>
            <a:off x="942595" y="2500550"/>
            <a:ext cx="5153400" cy="3000600"/>
          </a:xfrm>
          <a:prstGeom prst="rect">
            <a:avLst/>
          </a:prstGeom>
          <a:noFill/>
          <a:ln>
            <a:noFill/>
          </a:ln>
        </p:spPr>
      </p:pic>
      <p:pic>
        <p:nvPicPr>
          <p:cNvPr id="233" name="Google Shape;233;p36"/>
          <p:cNvPicPr preferRelativeResize="0"/>
          <p:nvPr/>
        </p:nvPicPr>
        <p:blipFill rotWithShape="1">
          <a:blip r:embed="rId4">
            <a:alphaModFix/>
          </a:blip>
          <a:srcRect/>
          <a:stretch/>
        </p:blipFill>
        <p:spPr>
          <a:xfrm>
            <a:off x="6236640" y="2733480"/>
            <a:ext cx="5353560" cy="2523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Transactions</a:t>
            </a:r>
            <a:endParaRPr sz="5400" i="0" u="none" strike="noStrike" cap="none">
              <a:solidFill>
                <a:schemeClr val="dk1"/>
              </a:solidFill>
              <a:latin typeface="Calibri"/>
              <a:ea typeface="Calibri"/>
              <a:cs typeface="Calibri"/>
              <a:sym typeface="Calibri"/>
            </a:endParaRPr>
          </a:p>
        </p:txBody>
      </p:sp>
      <p:sp>
        <p:nvSpPr>
          <p:cNvPr id="239" name="Google Shape;239;p37"/>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374650" algn="l" rtl="0">
              <a:lnSpc>
                <a:spcPct val="100000"/>
              </a:lnSpc>
              <a:spcBef>
                <a:spcPts val="0"/>
              </a:spcBef>
              <a:spcAft>
                <a:spcPts val="0"/>
              </a:spcAft>
              <a:buClr>
                <a:schemeClr val="dk1"/>
              </a:buClr>
              <a:buSzPts val="2300"/>
              <a:buFont typeface="Calibri"/>
              <a:buChar char="●"/>
            </a:pPr>
            <a:r>
              <a:rPr lang="en-US" sz="2300" b="1">
                <a:solidFill>
                  <a:schemeClr val="dk1"/>
                </a:solidFill>
                <a:latin typeface="Calibri"/>
                <a:ea typeface="Calibri"/>
                <a:cs typeface="Calibri"/>
                <a:sym typeface="Calibri"/>
              </a:rPr>
              <a:t>Marked transactions</a:t>
            </a:r>
            <a:endParaRPr sz="2300" b="1">
              <a:solidFill>
                <a:schemeClr val="dk1"/>
              </a:solidFill>
              <a:latin typeface="Calibri"/>
              <a:ea typeface="Calibri"/>
              <a:cs typeface="Calibri"/>
              <a:sym typeface="Calibri"/>
            </a:endParaRPr>
          </a:p>
          <a:p>
            <a:pPr marL="914400" marR="0" lvl="1" indent="-374650" algn="l" rtl="0">
              <a:lnSpc>
                <a:spcPct val="10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Will mark the name of the transaction in the log file, mostly for data recovery purposes</a:t>
            </a:r>
            <a:endParaRPr sz="2300">
              <a:solidFill>
                <a:schemeClr val="dk1"/>
              </a:solidFill>
              <a:latin typeface="Calibri"/>
              <a:ea typeface="Calibri"/>
              <a:cs typeface="Calibri"/>
              <a:sym typeface="Calibri"/>
            </a:endParaRPr>
          </a:p>
          <a:p>
            <a:pPr marL="457200" marR="0" lvl="0" indent="-374650" algn="l" rtl="0">
              <a:lnSpc>
                <a:spcPct val="100000"/>
              </a:lnSpc>
              <a:spcBef>
                <a:spcPts val="0"/>
              </a:spcBef>
              <a:spcAft>
                <a:spcPts val="0"/>
              </a:spcAft>
              <a:buClr>
                <a:schemeClr val="dk1"/>
              </a:buClr>
              <a:buSzPts val="2300"/>
              <a:buFont typeface="Calibri"/>
              <a:buChar char="●"/>
            </a:pPr>
            <a:r>
              <a:rPr lang="en-US" sz="2300" b="1">
                <a:solidFill>
                  <a:schemeClr val="dk1"/>
                </a:solidFill>
                <a:latin typeface="Calibri"/>
                <a:ea typeface="Calibri"/>
                <a:cs typeface="Calibri"/>
                <a:sym typeface="Calibri"/>
              </a:rPr>
              <a:t>logmarkhistory </a:t>
            </a:r>
            <a:r>
              <a:rPr lang="en-US" sz="2300">
                <a:solidFill>
                  <a:schemeClr val="dk1"/>
                </a:solidFill>
                <a:latin typeface="Calibri"/>
                <a:ea typeface="Calibri"/>
                <a:cs typeface="Calibri"/>
                <a:sym typeface="Calibri"/>
              </a:rPr>
              <a:t>table in </a:t>
            </a:r>
            <a:r>
              <a:rPr lang="en-US" sz="2300" b="1">
                <a:solidFill>
                  <a:schemeClr val="dk1"/>
                </a:solidFill>
                <a:latin typeface="Calibri"/>
                <a:ea typeface="Calibri"/>
                <a:cs typeface="Calibri"/>
                <a:sym typeface="Calibri"/>
              </a:rPr>
              <a:t>msdb </a:t>
            </a:r>
            <a:r>
              <a:rPr lang="en-US" sz="2300">
                <a:solidFill>
                  <a:schemeClr val="dk1"/>
                </a:solidFill>
                <a:latin typeface="Calibri"/>
                <a:ea typeface="Calibri"/>
                <a:cs typeface="Calibri"/>
                <a:sym typeface="Calibri"/>
              </a:rPr>
              <a:t>stores details about each marked transactions that have been committed</a:t>
            </a:r>
            <a:endParaRPr sz="23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300">
              <a:solidFill>
                <a:schemeClr val="dk1"/>
              </a:solidFill>
              <a:latin typeface="Calibri"/>
              <a:ea typeface="Calibri"/>
              <a:cs typeface="Calibri"/>
              <a:sym typeface="Calibri"/>
            </a:endParaRPr>
          </a:p>
          <a:p>
            <a:pPr marL="457200" marR="0" lvl="0" indent="-374650" algn="l" rtl="0">
              <a:lnSpc>
                <a:spcPct val="100000"/>
              </a:lnSpc>
              <a:spcBef>
                <a:spcPts val="0"/>
              </a:spcBef>
              <a:spcAft>
                <a:spcPts val="0"/>
              </a:spcAft>
              <a:buClr>
                <a:schemeClr val="dk1"/>
              </a:buClr>
              <a:buSzPts val="2300"/>
              <a:buFont typeface="Calibri"/>
              <a:buChar char="●"/>
            </a:pPr>
            <a:r>
              <a:rPr lang="en-US" sz="2300" b="1">
                <a:solidFill>
                  <a:schemeClr val="dk1"/>
                </a:solidFill>
                <a:latin typeface="Calibri"/>
                <a:ea typeface="Calibri"/>
                <a:cs typeface="Calibri"/>
                <a:sym typeface="Calibri"/>
              </a:rPr>
              <a:t>STOPATMARK </a:t>
            </a:r>
            <a:r>
              <a:rPr lang="en-US" sz="2300">
                <a:solidFill>
                  <a:schemeClr val="dk1"/>
                </a:solidFill>
                <a:latin typeface="Calibri"/>
                <a:ea typeface="Calibri"/>
                <a:cs typeface="Calibri"/>
                <a:sym typeface="Calibri"/>
              </a:rPr>
              <a:t>rolls forward to the mark and includes the marked transaction in the roll forward</a:t>
            </a:r>
            <a:endParaRPr sz="2300">
              <a:solidFill>
                <a:schemeClr val="dk1"/>
              </a:solidFill>
              <a:latin typeface="Calibri"/>
              <a:ea typeface="Calibri"/>
              <a:cs typeface="Calibri"/>
              <a:sym typeface="Calibri"/>
            </a:endParaRPr>
          </a:p>
          <a:p>
            <a:pPr marL="457200" marR="0" lvl="0" indent="-374650" algn="l" rtl="0">
              <a:lnSpc>
                <a:spcPct val="100000"/>
              </a:lnSpc>
              <a:spcBef>
                <a:spcPts val="0"/>
              </a:spcBef>
              <a:spcAft>
                <a:spcPts val="0"/>
              </a:spcAft>
              <a:buClr>
                <a:schemeClr val="dk1"/>
              </a:buClr>
              <a:buSzPts val="2300"/>
              <a:buFont typeface="Calibri"/>
              <a:buChar char="●"/>
            </a:pPr>
            <a:r>
              <a:rPr lang="en-US" sz="2300" b="1">
                <a:solidFill>
                  <a:schemeClr val="dk1"/>
                </a:solidFill>
                <a:latin typeface="Calibri"/>
                <a:ea typeface="Calibri"/>
                <a:cs typeface="Calibri"/>
                <a:sym typeface="Calibri"/>
              </a:rPr>
              <a:t>STOPBEFOREMARK </a:t>
            </a:r>
            <a:r>
              <a:rPr lang="en-US" sz="2300">
                <a:solidFill>
                  <a:schemeClr val="dk1"/>
                </a:solidFill>
                <a:latin typeface="Calibri"/>
                <a:ea typeface="Calibri"/>
                <a:cs typeface="Calibri"/>
                <a:sym typeface="Calibri"/>
              </a:rPr>
              <a:t>rolls forward to the mark and excludes the marked transaction from the roll forward</a:t>
            </a:r>
            <a:endParaRPr sz="2300">
              <a:solidFill>
                <a:schemeClr val="dk1"/>
              </a:solidFill>
              <a:latin typeface="Calibri"/>
              <a:ea typeface="Calibri"/>
              <a:cs typeface="Calibri"/>
              <a:sym typeface="Calibri"/>
            </a:endParaRPr>
          </a:p>
        </p:txBody>
      </p:sp>
      <p:pic>
        <p:nvPicPr>
          <p:cNvPr id="240" name="Google Shape;240;p37"/>
          <p:cNvPicPr preferRelativeResize="0"/>
          <p:nvPr/>
        </p:nvPicPr>
        <p:blipFill>
          <a:blip r:embed="rId3">
            <a:alphaModFix/>
          </a:blip>
          <a:stretch>
            <a:fillRect/>
          </a:stretch>
        </p:blipFill>
        <p:spPr>
          <a:xfrm>
            <a:off x="0" y="3636813"/>
            <a:ext cx="4694651" cy="728075"/>
          </a:xfrm>
          <a:prstGeom prst="rect">
            <a:avLst/>
          </a:prstGeom>
          <a:noFill/>
          <a:ln>
            <a:noFill/>
          </a:ln>
        </p:spPr>
      </p:pic>
      <p:pic>
        <p:nvPicPr>
          <p:cNvPr id="241" name="Google Shape;241;p37"/>
          <p:cNvPicPr preferRelativeResize="0"/>
          <p:nvPr/>
        </p:nvPicPr>
        <p:blipFill>
          <a:blip r:embed="rId4">
            <a:alphaModFix/>
          </a:blip>
          <a:stretch>
            <a:fillRect/>
          </a:stretch>
        </p:blipFill>
        <p:spPr>
          <a:xfrm>
            <a:off x="4694650" y="3454287"/>
            <a:ext cx="7278124" cy="1093150"/>
          </a:xfrm>
          <a:prstGeom prst="rect">
            <a:avLst/>
          </a:prstGeom>
          <a:noFill/>
          <a:ln>
            <a:noFill/>
          </a:ln>
        </p:spPr>
      </p:pic>
    </p:spTree>
  </p:cSld>
  <p:clrMapOvr>
    <a:masterClrMapping/>
  </p:clrMapOvr>
</p:sld>
</file>

<file path=ppt/theme/theme1.xml><?xml version="1.0" encoding="utf-8"?>
<a:theme xmlns:a="http://schemas.openxmlformats.org/drawingml/2006/main" name="Oracle_16x9_2014_521">
  <a:themeElements>
    <a:clrScheme name="Antra Color Palette 2">
      <a:dk1>
        <a:srgbClr val="000000"/>
      </a:dk1>
      <a:lt1>
        <a:srgbClr val="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2295</Words>
  <Application>Microsoft Office PowerPoint</Application>
  <PresentationFormat>Widescreen</PresentationFormat>
  <Paragraphs>205</Paragraphs>
  <Slides>43</Slides>
  <Notes>43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Oracle_16x9_2014_521</vt:lpstr>
      <vt:lpstr>TCL &amp; Related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Programmability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TCL &amp; Related</dc:title>
  <cp:lastModifiedBy>Jingfeng Xia</cp:lastModifiedBy>
  <cp:revision>2</cp:revision>
  <dcterms:modified xsi:type="dcterms:W3CDTF">2022-08-05T19:05:06Z</dcterms:modified>
</cp:coreProperties>
</file>