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8" r:id="rId10"/>
    <p:sldId id="269" r:id="rId11"/>
    <p:sldId id="270" r:id="rId12"/>
    <p:sldId id="271" r:id="rId13"/>
    <p:sldId id="26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89" autoAdjust="0"/>
  </p:normalViewPr>
  <p:slideViewPr>
    <p:cSldViewPr snapToGrid="0">
      <p:cViewPr varScale="1">
        <p:scale>
          <a:sx n="64" d="100"/>
          <a:sy n="64" d="100"/>
        </p:scale>
        <p:origin x="6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B2CF-A9EA-46CF-BCEA-92C90034374F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D3488-2D38-4499-AE83-A41E16D58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D3488-2D38-4499-AE83-A41E16D58FD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9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965F-0CB8-AB24-36C0-EB1C7C99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D8D57-665D-70F6-A0CB-1BA3A9159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412A-0708-874A-E209-91C47FC0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30F2-6F97-20FB-E0FC-D8E32C32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17986-3212-471D-0EF9-199E08AA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1FE1-41BA-2A27-A748-D61E22F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A36C-FF71-BCBC-8FA3-2F03B236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1FEF-8CE9-A09F-298E-F18D7ADA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66D34-7F5B-A992-3F53-D41EA59F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B9C9-B79E-D663-186D-435E7816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7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AC8A3-FF5A-2A8D-1A0A-42CEB0363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12B12-5581-4608-7B3D-E54FAC218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D903C-C01F-D280-D20B-85A6B43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E9BE-C0E9-8F95-63EF-B9BF38DF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5429-DB96-ECC4-059E-221D2DCB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1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71E8-2B46-7DDA-76E7-2BB34962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22C3-E80C-7415-57C4-82CC4FFAC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9E64-7873-BA3F-1F93-FBEAEAEC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D6DB-5802-CF22-7BDB-41ED49F7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EA01-4321-6124-BF12-872E761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3FD9-B843-3DAE-E180-5458B2B9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854DE-E48A-DA67-8760-D13AECCC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FE2F-E349-4E96-B25C-86CDBBA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1D34-E176-21A4-AF70-6F817FCD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8B3C-7996-C4F0-384A-41017A6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9CDB-C682-2E25-E979-BCE61B9E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0018-253E-B556-3FBC-BC78D2DAE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4D57-ECB8-76BA-5BD7-EED0E499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AE4B-C4E0-62B5-A6FF-6931287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95BD-AAF2-21B6-6C0C-08E1F007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253E-9B0A-93AF-54FC-23BD924B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8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5A9F-1B3A-6B41-4EB1-E3ECC62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20B16-AB2A-2FB2-99A4-A23EEF933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1019-3884-5D03-C443-463B6A0BA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E0EC6-F508-C27A-786A-47F72B231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5CF9A-28C9-8A9B-2D15-76759F7E2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92124-ECC8-C753-D0C7-DE27E758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A8B25-AE82-0151-8941-BAF921FF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3CDC0-0718-13F4-F155-E188FE3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1D74-FC0B-C061-892B-CD8BFEFC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B7FE8-E64C-E60C-E0A7-7BBD014C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87533-499A-C1A4-4AD0-782F0985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3C3C-3EFB-35D5-AA95-B922E3B7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817E0-F106-A4EC-D6D5-E000BF60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6D5EF-BAC7-E659-8C3C-ECCBA872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ADA6-3A57-7AE1-1CA6-78FD3218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0647-6487-BB8D-5E09-D3EB1D72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32D5-4DA9-6F42-2AEE-C28DF059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DA169-147D-048D-29BC-ED590F11A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77AD0-9B00-DE35-0FD8-E298E9B3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51D2-2F22-5786-D258-4AB7E41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DBF8-07F5-9043-CC4B-CF09DF8F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EA9-179A-FA0C-DBB1-B4951F4E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F9EFA-06EA-2593-46F0-AE44FD96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923CE-4EE5-B6E2-55DB-17A53527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3AE5C-B107-06A7-D2B6-3F2069FB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B7803-B2CF-5F92-657D-132219B4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2FF0-00D1-4BB4-0249-DDFB501E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98887-E942-BA69-8CE3-6D155A4E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DA10-FA75-B935-3AB6-3CB6E4F0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6909-5046-00D7-8FFD-BE56FB9BB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0258-554D-40BD-8A9B-FA6E9C00FB2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DDAB0-37B4-EF28-158D-BD931C7D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521EB-7FA7-84A1-1BED-A7C2F5657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8254-1B7D-4009-BA92-CBC60DE0F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FF4351-7743-8EB1-D2FB-8719FC237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25" y="105040"/>
            <a:ext cx="11172825" cy="6012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0A67C-68F5-38E4-B372-C7BAD0F2AACB}"/>
              </a:ext>
            </a:extLst>
          </p:cNvPr>
          <p:cNvSpPr txBox="1"/>
          <p:nvPr/>
        </p:nvSpPr>
        <p:spPr>
          <a:xfrm>
            <a:off x="3010313" y="5737297"/>
            <a:ext cx="61912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Wardrobe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953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3D378-EE04-E794-B149-3CC899BF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"/>
          <a:stretch>
            <a:fillRect/>
          </a:stretch>
        </p:blipFill>
        <p:spPr>
          <a:xfrm>
            <a:off x="533400" y="628649"/>
            <a:ext cx="11277600" cy="604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4A2F9-0BEA-6ECF-D325-C6300A9C339E}"/>
              </a:ext>
            </a:extLst>
          </p:cNvPr>
          <p:cNvSpPr txBox="1"/>
          <p:nvPr/>
        </p:nvSpPr>
        <p:spPr>
          <a:xfrm>
            <a:off x="0" y="180976"/>
            <a:ext cx="362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Processing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6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6DD6D6-4BF7-796F-D254-03CE94E6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133475"/>
            <a:ext cx="11010900" cy="5431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820A3-6FAF-4A00-BDE6-3F45048ADA14}"/>
              </a:ext>
            </a:extLst>
          </p:cNvPr>
          <p:cNvSpPr txBox="1"/>
          <p:nvPr/>
        </p:nvSpPr>
        <p:spPr>
          <a:xfrm>
            <a:off x="-66675" y="373707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placed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9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E5B7A-70F8-9E83-F9F5-2C0782D6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1" y="602973"/>
            <a:ext cx="10256038" cy="6026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570E3-A042-A4C0-B45C-FF143EEEDBC7}"/>
              </a:ext>
            </a:extLst>
          </p:cNvPr>
          <p:cNvSpPr txBox="1"/>
          <p:nvPr/>
        </p:nvSpPr>
        <p:spPr>
          <a:xfrm>
            <a:off x="597492" y="0"/>
            <a:ext cx="529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Details stored in MongoDB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26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D2888-EA8F-9136-5854-E1D9C2A0DBAC}"/>
              </a:ext>
            </a:extLst>
          </p:cNvPr>
          <p:cNvSpPr txBox="1"/>
          <p:nvPr/>
        </p:nvSpPr>
        <p:spPr>
          <a:xfrm>
            <a:off x="676276" y="361950"/>
            <a:ext cx="110585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Angular in Wardrobe Project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Core Angular Features Used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Components &amp; Service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Root: 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app.component.ts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/html - Main shell with: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Product Components: shirt, t-shirt, jeans, formal-trousers, casual-trousers components for category views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Flow Components:</a:t>
            </a:r>
          </a:p>
          <a:p>
            <a:pPr marL="17907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login, signup for authentication</a:t>
            </a:r>
          </a:p>
          <a:p>
            <a:pPr marL="17907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cart for shopping cart management</a:t>
            </a:r>
          </a:p>
          <a:p>
            <a:pPr marL="17907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90700" algn="l"/>
              </a:tabLst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order for order history and status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Info Components: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about us, contact us for static/form pages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4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EAB1A-51C1-7BA3-C52B-AA117212A181}"/>
              </a:ext>
            </a:extLst>
          </p:cNvPr>
          <p:cNvSpPr txBox="1"/>
          <p:nvPr/>
        </p:nvSpPr>
        <p:spPr>
          <a:xfrm>
            <a:off x="824948" y="964096"/>
            <a:ext cx="108336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Express.js in the Wardrobe Project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Express.js is a lightweight and flexible Node.js web application framework that provides a robust set of features for building web and mobile applications. In the Wardrobe project, Express serves as the backend server, handling HTTP requests, routing, middleware, and API endpoint management.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MongoDB &amp; Mongoose in the Wardrobe Project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MongoDB is a NoSQL, document-oriented database that stores data in flexible, JSON-like documents. Mongoose is an Object Data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(ODM) library for MongoDB and Node.js, providing schema-based solutions to model application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92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2093A1-9F09-BAC2-B029-1B2CE8A83EA8}"/>
              </a:ext>
            </a:extLst>
          </p:cNvPr>
          <p:cNvSpPr txBox="1"/>
          <p:nvPr/>
        </p:nvSpPr>
        <p:spPr>
          <a:xfrm>
            <a:off x="0" y="41910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DF1AA-0C44-B2BF-2AE7-63B05B983AEA}"/>
              </a:ext>
            </a:extLst>
          </p:cNvPr>
          <p:cNvSpPr txBox="1"/>
          <p:nvPr/>
        </p:nvSpPr>
        <p:spPr>
          <a:xfrm>
            <a:off x="981075" y="1143000"/>
            <a:ext cx="10096500" cy="518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Wardrobe is a full-stack online clothing store prototype that demonstrates a practical e-commerce flow with modular backend APIs and Angular frontend.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backend is built with Node.js, Express and MongoDB (Mongoose), providing routes for authentication, product (cloth) management, cart operations, and order processing.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Security and user management are supported with authentication and password hashing. </a:t>
            </a:r>
          </a:p>
        </p:txBody>
      </p:sp>
    </p:spTree>
    <p:extLst>
      <p:ext uri="{BB962C8B-B14F-4D97-AF65-F5344CB8AC3E}">
        <p14:creationId xmlns:p14="http://schemas.microsoft.com/office/powerpoint/2010/main" val="13402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81B8-2A62-4B43-2502-8AC3679D504F}"/>
              </a:ext>
            </a:extLst>
          </p:cNvPr>
          <p:cNvSpPr txBox="1"/>
          <p:nvPr/>
        </p:nvSpPr>
        <p:spPr>
          <a:xfrm>
            <a:off x="1147762" y="1257300"/>
            <a:ext cx="9896475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frontend is an Angular application offering a responsive shopping UI with category pages (shirts, t-shirts, formal &amp; casual trousers, jeans), product detail / buy pages, a persistent cart, and order history.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Core client services abstract API calls for products, users, cart and orders, enabling clean separation of concerns.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AD79C-B1B6-676B-392A-E466B17A6668}"/>
              </a:ext>
            </a:extLst>
          </p:cNvPr>
          <p:cNvSpPr txBox="1"/>
          <p:nvPr/>
        </p:nvSpPr>
        <p:spPr>
          <a:xfrm>
            <a:off x="214309" y="394693"/>
            <a:ext cx="11763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A5A37-27ED-8B0D-D263-A0B4BCD9A629}"/>
              </a:ext>
            </a:extLst>
          </p:cNvPr>
          <p:cNvSpPr txBox="1"/>
          <p:nvPr/>
        </p:nvSpPr>
        <p:spPr>
          <a:xfrm>
            <a:off x="538160" y="1872020"/>
            <a:ext cx="10963275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Authentication : The frontend pushes user’s request to log-in or register via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Angular’s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built-in http client. A preliminary input check is done through Angular forms.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Cart Operations : When user selects a product to cart,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along with product Id is sent to middleware where the user identity is verified and the  data is pushed to backend.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Processing : After placing the order, the form data is stored in backend and is retrieved whenever user requests through order history 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00603-048E-B362-061E-98973CBFBBE3}"/>
              </a:ext>
            </a:extLst>
          </p:cNvPr>
          <p:cNvSpPr txBox="1"/>
          <p:nvPr/>
        </p:nvSpPr>
        <p:spPr>
          <a:xfrm>
            <a:off x="1133472" y="1010246"/>
            <a:ext cx="5381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3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8C8D-DA75-1D74-47A5-2ACBB622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378E4C-6701-88EA-B036-11D235D5AAB3}"/>
              </a:ext>
            </a:extLst>
          </p:cNvPr>
          <p:cNvSpPr txBox="1"/>
          <p:nvPr/>
        </p:nvSpPr>
        <p:spPr>
          <a:xfrm>
            <a:off x="214309" y="394693"/>
            <a:ext cx="11763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590F4-6538-8E75-F096-DFD5271B3741}"/>
              </a:ext>
            </a:extLst>
          </p:cNvPr>
          <p:cNvSpPr txBox="1"/>
          <p:nvPr/>
        </p:nvSpPr>
        <p:spPr>
          <a:xfrm>
            <a:off x="614360" y="2302907"/>
            <a:ext cx="1096327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a user-friendly online storefront for browsing and purchasing clothing items (shirts, t-shirts, formal &amp; casual trousers, jeans).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Enable secure user authentication, product management, cart operations, and order lifecycle (place, view history, cancel).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74081-B2A3-D45D-191C-912432E9BD34}"/>
              </a:ext>
            </a:extLst>
          </p:cNvPr>
          <p:cNvSpPr txBox="1"/>
          <p:nvPr/>
        </p:nvSpPr>
        <p:spPr>
          <a:xfrm>
            <a:off x="800097" y="1441133"/>
            <a:ext cx="5381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Purpose and objectives 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FF8B5-C425-468B-B77E-919788C4490D}"/>
              </a:ext>
            </a:extLst>
          </p:cNvPr>
          <p:cNvSpPr txBox="1"/>
          <p:nvPr/>
        </p:nvSpPr>
        <p:spPr>
          <a:xfrm>
            <a:off x="0" y="438150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dirty="0">
                <a:latin typeface="Arial" panose="020B0604020202020204" pitchFamily="34" charset="0"/>
                <a:cs typeface="Arial" panose="020B0604020202020204" pitchFamily="34" charset="0"/>
              </a:rPr>
              <a:t>User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F0081-2B2A-BCEA-EA1F-51C9002332F2}"/>
              </a:ext>
            </a:extLst>
          </p:cNvPr>
          <p:cNvSpPr txBox="1"/>
          <p:nvPr/>
        </p:nvSpPr>
        <p:spPr>
          <a:xfrm>
            <a:off x="923926" y="1352550"/>
            <a:ext cx="103060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user registers with a unique Id and password 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navigates to login page and user provides correct data for login.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After success login user navigates through the products listed.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selects multiple product for add to cart.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removes some products from cart.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proceeds to place an order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enters the required data before placing the order.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navigates to order history tab where they can view their purchases and can cancel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4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03FCA-C332-2F00-55C5-386F9F61D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t="16333" r="1124"/>
          <a:stretch>
            <a:fillRect/>
          </a:stretch>
        </p:blipFill>
        <p:spPr>
          <a:xfrm>
            <a:off x="328612" y="885825"/>
            <a:ext cx="11534775" cy="556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DD68F9-5608-CBA6-7AEE-11EE301F5A73}"/>
              </a:ext>
            </a:extLst>
          </p:cNvPr>
          <p:cNvSpPr txBox="1"/>
          <p:nvPr/>
        </p:nvSpPr>
        <p:spPr>
          <a:xfrm>
            <a:off x="3305175" y="209550"/>
            <a:ext cx="539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Login Page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7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054AC1-6143-7EDD-BB91-55136E9F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816687"/>
            <a:ext cx="10487025" cy="6041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275CD-4866-FA68-879E-0E2A9A5E418F}"/>
              </a:ext>
            </a:extLst>
          </p:cNvPr>
          <p:cNvSpPr txBox="1"/>
          <p:nvPr/>
        </p:nvSpPr>
        <p:spPr>
          <a:xfrm>
            <a:off x="847725" y="270201"/>
            <a:ext cx="428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Screenshot of Shop Options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AA8F1-7D1D-B7C2-D988-84BD49A7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47725"/>
            <a:ext cx="10210799" cy="5746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6FB18-C7C8-D86A-36A0-E556D0D0A697}"/>
              </a:ext>
            </a:extLst>
          </p:cNvPr>
          <p:cNvSpPr txBox="1"/>
          <p:nvPr/>
        </p:nvSpPr>
        <p:spPr>
          <a:xfrm>
            <a:off x="228601" y="264088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to Cart Page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5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559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joyananthakumar@gmail.com</dc:creator>
  <cp:lastModifiedBy>joyananthakumar@gmail.com</cp:lastModifiedBy>
  <cp:revision>6</cp:revision>
  <dcterms:created xsi:type="dcterms:W3CDTF">2025-10-25T14:49:58Z</dcterms:created>
  <dcterms:modified xsi:type="dcterms:W3CDTF">2025-10-29T13:59:39Z</dcterms:modified>
</cp:coreProperties>
</file>