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6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Canyon Villa Winery Tours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91" y="4830979"/>
            <a:ext cx="2201034" cy="54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Wineries and Purchases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Tour Wineries – Anthony Ramirez</a:t>
            </a:r>
          </a:p>
          <a:p>
            <a:pPr lvl="1"/>
            <a:r>
              <a:rPr lang="en-US" dirty="0" smtClean="0"/>
              <a:t>O(1)</a:t>
            </a:r>
          </a:p>
          <a:p>
            <a:r>
              <a:rPr lang="en-US" dirty="0" smtClean="0"/>
              <a:t>Shopping Cart – Elva Nguyen</a:t>
            </a:r>
          </a:p>
          <a:p>
            <a:pPr marL="742950" lvl="2" indent="-342900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Owner: Jeffrey Lo</a:t>
            </a:r>
          </a:p>
          <a:p>
            <a:endParaRPr lang="en-US" dirty="0" smtClean="0"/>
          </a:p>
          <a:p>
            <a:r>
              <a:rPr lang="en-US" dirty="0" smtClean="0"/>
              <a:t>Scrum Master: Anthony Ramirez</a:t>
            </a:r>
          </a:p>
          <a:p>
            <a:endParaRPr lang="en-US" dirty="0"/>
          </a:p>
          <a:p>
            <a:r>
              <a:rPr lang="en-US" dirty="0" smtClean="0"/>
              <a:t>Team Member: </a:t>
            </a:r>
          </a:p>
          <a:p>
            <a:pPr lvl="1"/>
            <a:r>
              <a:rPr lang="en-US" dirty="0" smtClean="0"/>
              <a:t>Brian Metz</a:t>
            </a:r>
          </a:p>
          <a:p>
            <a:pPr lvl="1"/>
            <a:r>
              <a:rPr lang="en-US" dirty="0" smtClean="0"/>
              <a:t>Elva Nguyen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38" y="2052917"/>
            <a:ext cx="5424895" cy="133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&amp;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Jazz Hub </a:t>
            </a:r>
            <a:r>
              <a:rPr lang="en-US" dirty="0" smtClean="0"/>
              <a:t>– Agile Management Tool</a:t>
            </a:r>
          </a:p>
          <a:p>
            <a:r>
              <a:rPr lang="en-US" b="1" dirty="0" smtClean="0"/>
              <a:t>GitHub</a:t>
            </a:r>
            <a:r>
              <a:rPr lang="en-US" dirty="0" smtClean="0"/>
              <a:t> – Repository &amp; Version Control</a:t>
            </a:r>
          </a:p>
          <a:p>
            <a:r>
              <a:rPr lang="en-US" b="1" dirty="0" err="1" smtClean="0"/>
              <a:t>Qt</a:t>
            </a:r>
            <a:r>
              <a:rPr lang="en-US" dirty="0" smtClean="0"/>
              <a:t> </a:t>
            </a:r>
            <a:r>
              <a:rPr lang="en-US" b="1" dirty="0" smtClean="0"/>
              <a:t>Designer </a:t>
            </a:r>
            <a:r>
              <a:rPr lang="en-US" dirty="0" smtClean="0"/>
              <a:t>– IDE &amp; UI Development Framework</a:t>
            </a:r>
          </a:p>
          <a:p>
            <a:r>
              <a:rPr lang="en-US" b="1" dirty="0" smtClean="0"/>
              <a:t>UMLs</a:t>
            </a:r>
          </a:p>
          <a:p>
            <a:pPr lvl="1"/>
            <a:r>
              <a:rPr lang="en-US" dirty="0" smtClean="0"/>
              <a:t>Winery Class UML by Jeffrey Lo</a:t>
            </a:r>
          </a:p>
          <a:p>
            <a:pPr lvl="1"/>
            <a:r>
              <a:rPr lang="en-US" dirty="0" smtClean="0"/>
              <a:t>Wine Class UML by Elva Nguyen &amp; Jeffrey Lo</a:t>
            </a:r>
          </a:p>
        </p:txBody>
      </p:sp>
    </p:spTree>
    <p:extLst>
      <p:ext uri="{BB962C8B-B14F-4D97-AF65-F5344CB8AC3E}">
        <p14:creationId xmlns:p14="http://schemas.microsoft.com/office/powerpoint/2010/main" val="37517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Handled by Reading and Writing from file</a:t>
            </a:r>
          </a:p>
          <a:p>
            <a:r>
              <a:rPr lang="en-US" dirty="0" err="1" smtClean="0"/>
              <a:t>ReadFromFile</a:t>
            </a:r>
            <a:r>
              <a:rPr lang="en-US" dirty="0" smtClean="0"/>
              <a:t> – Jeffrey Lo</a:t>
            </a:r>
          </a:p>
          <a:p>
            <a:r>
              <a:rPr lang="en-US" dirty="0" err="1" smtClean="0"/>
              <a:t>WriteToFile</a:t>
            </a:r>
            <a:r>
              <a:rPr lang="en-US" dirty="0" smtClean="0"/>
              <a:t> – Elva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- Jeffrey Lo</a:t>
            </a:r>
          </a:p>
          <a:p>
            <a:r>
              <a:rPr lang="en-US" dirty="0" smtClean="0"/>
              <a:t>GUI Design – Anthony Ramirez</a:t>
            </a:r>
          </a:p>
          <a:p>
            <a:r>
              <a:rPr lang="en-US" dirty="0"/>
              <a:t>Winery Class – Jeffrey Lo &amp; Anthony Ramirez</a:t>
            </a:r>
          </a:p>
          <a:p>
            <a:r>
              <a:rPr lang="en-US" dirty="0"/>
              <a:t>Wine Class – Elva Nguyen &amp; Jeffrey Lo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973189"/>
            <a:ext cx="4550420" cy="22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Anthony Ramirez</a:t>
            </a:r>
          </a:p>
          <a:p>
            <a:r>
              <a:rPr lang="en-US" dirty="0" smtClean="0"/>
              <a:t>Checks for username and password</a:t>
            </a:r>
          </a:p>
          <a:p>
            <a:pPr lvl="1"/>
            <a:r>
              <a:rPr lang="en-US" dirty="0" smtClean="0"/>
              <a:t>O(1)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6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Options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Winery – Elva Nguyen</a:t>
            </a:r>
          </a:p>
          <a:p>
            <a:pPr lvl="1"/>
            <a:r>
              <a:rPr lang="en-US" dirty="0" smtClean="0"/>
              <a:t>O(n) time</a:t>
            </a:r>
          </a:p>
          <a:p>
            <a:r>
              <a:rPr lang="en-US" dirty="0" smtClean="0"/>
              <a:t>Add Wines – Jeffrey Lo</a:t>
            </a:r>
          </a:p>
          <a:p>
            <a:pPr lvl="1"/>
            <a:r>
              <a:rPr lang="en-US" dirty="0" smtClean="0"/>
              <a:t>O(n) time</a:t>
            </a:r>
          </a:p>
          <a:p>
            <a:r>
              <a:rPr lang="en-US" dirty="0" smtClean="0"/>
              <a:t>Modify Wines – Jeffrey Lo</a:t>
            </a:r>
          </a:p>
          <a:p>
            <a:pPr lvl="1"/>
            <a:r>
              <a:rPr lang="en-US" dirty="0" smtClean="0"/>
              <a:t>O(n) time</a:t>
            </a:r>
          </a:p>
          <a:p>
            <a:r>
              <a:rPr lang="en-US" dirty="0" smtClean="0"/>
              <a:t>View Current Wine and Winery List  - Anthony Ramirez</a:t>
            </a:r>
          </a:p>
          <a:p>
            <a:pPr lvl="1"/>
            <a:r>
              <a:rPr lang="en-US" dirty="0" smtClean="0"/>
              <a:t>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Wineries and Wines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Wines &amp; Wineries – Anthony</a:t>
            </a:r>
          </a:p>
          <a:p>
            <a:pPr lvl="1"/>
            <a:r>
              <a:rPr lang="en-US" dirty="0" smtClean="0"/>
              <a:t>O(n)</a:t>
            </a:r>
          </a:p>
          <a:p>
            <a:r>
              <a:rPr lang="en-US" dirty="0" smtClean="0"/>
              <a:t>View Distances – Elva Nguyen 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About the Canyon Villa – Anthony Ramirez &amp; Jeffrey Lo</a:t>
            </a:r>
          </a:p>
          <a:p>
            <a:pPr lvl="1"/>
            <a:r>
              <a:rPr lang="en-US" dirty="0" smtClean="0"/>
              <a:t>O(1)</a:t>
            </a:r>
          </a:p>
          <a:p>
            <a:r>
              <a:rPr lang="en-US" dirty="0" smtClean="0"/>
              <a:t>GUI Design – Anthony Ramirez &amp; Jeffrey 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9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a Day 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Trip – Anthony Ramirez &amp; Brian Metz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 smtClean="0"/>
              <a:t>Shortest Trip – Anthony Ramirez &amp; Brian Metz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Visit All – Anthony Ramirez &amp; Brian Metz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Trip Algorithm – Brian Metz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256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Canyon Villa Winery Tours</vt:lpstr>
      <vt:lpstr>Scrum Team</vt:lpstr>
      <vt:lpstr>Design &amp; Planning</vt:lpstr>
      <vt:lpstr>Persistence of Data</vt:lpstr>
      <vt:lpstr>Opening Window</vt:lpstr>
      <vt:lpstr>Admin Login</vt:lpstr>
      <vt:lpstr>Admin Options Screen</vt:lpstr>
      <vt:lpstr>View Wineries and Wines</vt:lpstr>
      <vt:lpstr>Plan a Day Trip</vt:lpstr>
      <vt:lpstr>Tour Wineries and Purchases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Canyon Villa Winery Tours</dc:title>
  <dc:creator>Jeffrey Lo</dc:creator>
  <cp:lastModifiedBy>Jeffrey Lo</cp:lastModifiedBy>
  <cp:revision>9</cp:revision>
  <dcterms:created xsi:type="dcterms:W3CDTF">2015-03-18T00:35:20Z</dcterms:created>
  <dcterms:modified xsi:type="dcterms:W3CDTF">2015-03-18T02:43:21Z</dcterms:modified>
</cp:coreProperties>
</file>