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wmf" ContentType="image/x-wmf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Clique para editar o título Mestre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5B2E0F-9B09-4209-B53F-26CE91A1B7C9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11/26/19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C0F779-55A3-4C9D-BE53-82DCD1B3131B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os estilos de texto Mestres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3AEF73-990C-42A7-A6B2-FFB303432C4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11/26/19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9DF03D-1D67-4D64-ABE2-264E43EBD9E7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Sistema de Chat</a:t>
            </a:r>
            <a:br/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Distribuido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Bruno Galeazzi Rech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Jeferson Penz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Objetivo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Permitir que diferentes dispositivos conectados em rede comuniquem entre si.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Permitir gerenciamento de sistemas de comunicação e listas de contato em um servidor através de comunicação Socket TCP.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Demonstrar a capacidade de desenvolver sistemas distribuídos em rede.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Sistema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Utiliza comunicação via Socket.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Servidor foi desenvolvido em Java.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Cliente desenvolvido utilizando de React Native.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Banco de dados utilizado é o sqLite.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Servidor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Padrões implementados: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Singleton.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Command.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Para cada cliente é criado um ClientNode em Thread separada para controlar a comunicação.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 ClientNode trata as mensagens, gera os comandos e processa o resultado.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Um cliente é automaticamente desconectado após um timeout.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Cliente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Utiliza do módulo react-native-tcp-socket fornecido na NPM para comunicação.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Fornece diferentes telas para permitir os usuários gerenciarem os contatos e comunicarem entre sí.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Mantem a conexão ativa com o servidor, notificando de tempo em tempo através de uma mensagem CONNECT para informar o estado da conexão.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Diagramação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6" name="Imagem 6" descr=""/>
          <p:cNvPicPr/>
          <p:nvPr/>
        </p:nvPicPr>
        <p:blipFill>
          <a:blip r:embed="rId1"/>
          <a:stretch/>
        </p:blipFill>
        <p:spPr>
          <a:xfrm>
            <a:off x="677160" y="1270080"/>
            <a:ext cx="11076840" cy="529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Diagramação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8" name="Imagem 2" descr=""/>
          <p:cNvPicPr/>
          <p:nvPr/>
        </p:nvPicPr>
        <p:blipFill>
          <a:blip r:embed="rId1"/>
          <a:stretch/>
        </p:blipFill>
        <p:spPr>
          <a:xfrm>
            <a:off x="677160" y="1270080"/>
            <a:ext cx="11157840" cy="497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Application>LibreOffice/6.0.7.3$Linux_X86_64 LibreOffice_project/00m0$Build-3</Application>
  <Words>176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2019-11-25T22:56:14Z</dcterms:created>
  <dc:creator>Jeferson Penz</dc:creator>
  <dc:description/>
  <dc:language>en-US</dc:language>
  <cp:lastModifiedBy/>
  <dcterms:modified xsi:type="dcterms:W3CDTF">2019-11-26T17:10:16Z</dcterms:modified>
  <cp:revision>14</cp:revision>
  <dc:subject/>
  <dc:title>Sistema de Chat Distribuido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