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4D2C0F6-5130-47D5-99FC-16D59B03668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1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72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56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773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9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24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6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8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1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91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2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0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97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22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9625-BC0A-40C0-B043-F1E3C1211819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993356-DC23-49FC-B662-D11D71A322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8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703A8-8961-496D-BA6D-E0572D52AD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Chat</a:t>
            </a:r>
            <a:br>
              <a:rPr lang="pt-BR" dirty="0"/>
            </a:br>
            <a:r>
              <a:rPr lang="pt-BR" dirty="0" err="1"/>
              <a:t>Distribuido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6D61EB-FEF6-425B-8962-1DC5A0A6C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Bruno </a:t>
            </a:r>
            <a:r>
              <a:rPr lang="pt-BR" dirty="0" err="1"/>
              <a:t>Galeazzi</a:t>
            </a:r>
            <a:r>
              <a:rPr lang="pt-BR" dirty="0"/>
              <a:t> </a:t>
            </a:r>
            <a:r>
              <a:rPr lang="pt-BR" dirty="0" err="1"/>
              <a:t>Rech</a:t>
            </a:r>
            <a:endParaRPr lang="pt-BR" dirty="0"/>
          </a:p>
          <a:p>
            <a:r>
              <a:rPr lang="pt-BR" dirty="0"/>
              <a:t>Jeferson Penz</a:t>
            </a:r>
          </a:p>
        </p:txBody>
      </p:sp>
    </p:spTree>
    <p:extLst>
      <p:ext uri="{BB962C8B-B14F-4D97-AF65-F5344CB8AC3E}">
        <p14:creationId xmlns:p14="http://schemas.microsoft.com/office/powerpoint/2010/main" val="35485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4870-D9A1-42F4-98D7-9A969BB1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0FFB6F-F19B-4F8C-A7C2-3AE5256B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Permitir que diferentes dispositivos conectados em rede comuniquem entre si.</a:t>
            </a:r>
          </a:p>
          <a:p>
            <a:endParaRPr lang="pt-BR" dirty="0"/>
          </a:p>
          <a:p>
            <a:r>
              <a:rPr lang="pt-BR" dirty="0"/>
              <a:t>Permitir gerenciamento de sistemas de comunicação e listas de contato em um servidor através de comunicação Socket TCP.</a:t>
            </a:r>
          </a:p>
          <a:p>
            <a:endParaRPr lang="pt-BR" dirty="0"/>
          </a:p>
          <a:p>
            <a:r>
              <a:rPr lang="pt-BR" dirty="0"/>
              <a:t>Demonstrar a capacidade de desenvolver sistemas distribuídos em rede.</a:t>
            </a:r>
          </a:p>
        </p:txBody>
      </p:sp>
    </p:spTree>
    <p:extLst>
      <p:ext uri="{BB962C8B-B14F-4D97-AF65-F5344CB8AC3E}">
        <p14:creationId xmlns:p14="http://schemas.microsoft.com/office/powerpoint/2010/main" val="105664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D0173-B195-462C-8F38-E5436EE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A43180-774B-4011-9827-ED3E2A6D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comunicação via Socket.</a:t>
            </a:r>
          </a:p>
          <a:p>
            <a:endParaRPr lang="pt-BR" dirty="0"/>
          </a:p>
          <a:p>
            <a:r>
              <a:rPr lang="pt-BR" dirty="0"/>
              <a:t>Servidor foi desenvolvido em Java.</a:t>
            </a:r>
          </a:p>
          <a:p>
            <a:endParaRPr lang="pt-BR" dirty="0"/>
          </a:p>
          <a:p>
            <a:r>
              <a:rPr lang="pt-BR" dirty="0"/>
              <a:t>Cliente desenvolvido utilizando de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Banco de dados utilizado é o </a:t>
            </a:r>
            <a:r>
              <a:rPr lang="pt-BR" dirty="0" err="1"/>
              <a:t>sqLite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26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D65E4-BBC6-4872-9018-D8F44B6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5A542-0E73-4DCF-8353-2471853AE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Padrões implementados:</a:t>
            </a:r>
          </a:p>
          <a:p>
            <a:pPr lvl="1"/>
            <a:r>
              <a:rPr lang="pt-BR" dirty="0" err="1"/>
              <a:t>Singleton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Command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Para cada cliente é criado um </a:t>
            </a:r>
            <a:r>
              <a:rPr lang="pt-BR" dirty="0" err="1"/>
              <a:t>ClientNode</a:t>
            </a:r>
            <a:r>
              <a:rPr lang="pt-BR" dirty="0"/>
              <a:t> em Thread separada para controlar a comunicação.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ClientNode</a:t>
            </a:r>
            <a:r>
              <a:rPr lang="pt-BR" dirty="0"/>
              <a:t> trata as mensagens, gera os comandos e processa o resultado.</a:t>
            </a:r>
          </a:p>
          <a:p>
            <a:endParaRPr lang="pt-BR" dirty="0"/>
          </a:p>
          <a:p>
            <a:r>
              <a:rPr lang="pt-BR" dirty="0"/>
              <a:t>Um cliente é automaticamente desconectado após um timeout.</a:t>
            </a:r>
          </a:p>
        </p:txBody>
      </p:sp>
    </p:spTree>
    <p:extLst>
      <p:ext uri="{BB962C8B-B14F-4D97-AF65-F5344CB8AC3E}">
        <p14:creationId xmlns:p14="http://schemas.microsoft.com/office/powerpoint/2010/main" val="64858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81AF-D69D-4D10-B855-A6E9D00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A8AE5-D432-4C1B-BF2D-25021CC9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 do módulo </a:t>
            </a:r>
            <a:r>
              <a:rPr lang="pt-BR" dirty="0" err="1"/>
              <a:t>react</a:t>
            </a:r>
            <a:r>
              <a:rPr lang="pt-BR" dirty="0"/>
              <a:t>-</a:t>
            </a:r>
            <a:r>
              <a:rPr lang="pt-BR" dirty="0" err="1"/>
              <a:t>native</a:t>
            </a:r>
            <a:r>
              <a:rPr lang="pt-BR" dirty="0"/>
              <a:t>-</a:t>
            </a:r>
            <a:r>
              <a:rPr lang="pt-BR" dirty="0" err="1"/>
              <a:t>tcp</a:t>
            </a:r>
            <a:r>
              <a:rPr lang="pt-BR" dirty="0"/>
              <a:t>-socket fornecido na NPM para comunicação.</a:t>
            </a:r>
          </a:p>
          <a:p>
            <a:endParaRPr lang="pt-BR" dirty="0"/>
          </a:p>
          <a:p>
            <a:r>
              <a:rPr lang="pt-BR" dirty="0"/>
              <a:t>Fornece diferentes telas para permitir os usuários gerenciarem os contatos e comunicarem entre </a:t>
            </a:r>
            <a:r>
              <a:rPr lang="pt-BR" dirty="0" err="1"/>
              <a:t>sí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Mantem a conexão ativa com o servidor, notificando de tempo em tempo através de uma mensagem CONNECT para informar o estado da conexão.</a:t>
            </a:r>
          </a:p>
        </p:txBody>
      </p:sp>
    </p:spTree>
    <p:extLst>
      <p:ext uri="{BB962C8B-B14F-4D97-AF65-F5344CB8AC3E}">
        <p14:creationId xmlns:p14="http://schemas.microsoft.com/office/powerpoint/2010/main" val="42348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4142B-F18F-4C26-8272-004C1F4E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Diagramação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A6C1D1-921A-453B-B2FD-722CEBE6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1077248" cy="529363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164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4142B-F18F-4C26-8272-004C1F4E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dirty="0"/>
              <a:t>Diagramação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44F69A-E9B3-4EE0-8BC8-3D05E587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1158110" cy="4978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53681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Sistema de Chat Distribuido</vt:lpstr>
      <vt:lpstr>Objetivo</vt:lpstr>
      <vt:lpstr>Sistema</vt:lpstr>
      <vt:lpstr>Servidor</vt:lpstr>
      <vt:lpstr>Cliente</vt:lpstr>
      <vt:lpstr>Diagramação</vt:lpstr>
      <vt:lpstr>Diagramação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Chat Distribuido</dc:title>
  <dc:creator>Jeferson Penz</dc:creator>
  <cp:lastModifiedBy>Jeferson Penz</cp:lastModifiedBy>
  <cp:revision>13</cp:revision>
  <dcterms:created xsi:type="dcterms:W3CDTF">2019-11-25T22:56:14Z</dcterms:created>
  <dcterms:modified xsi:type="dcterms:W3CDTF">2019-11-25T23:32:33Z</dcterms:modified>
</cp:coreProperties>
</file>