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10"/>
  </p:notesMasterIdLst>
  <p:sldIdLst>
    <p:sldId id="266" r:id="rId2"/>
    <p:sldId id="271" r:id="rId3"/>
    <p:sldId id="272" r:id="rId4"/>
    <p:sldId id="275" r:id="rId5"/>
    <p:sldId id="274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6"/>
    <p:restoredTop sz="93486"/>
  </p:normalViewPr>
  <p:slideViewPr>
    <p:cSldViewPr snapToGrid="0" snapToObjects="1">
      <p:cViewPr varScale="1">
        <p:scale>
          <a:sx n="94" d="100"/>
          <a:sy n="9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04/02/2019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articles/scalecube.html" TargetMode="External"/><Relationship Id="rId2" Type="http://schemas.openxmlformats.org/officeDocument/2006/relationships/hyperlink" Target="https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anaging-data-micro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gdBVIX9ifA?t=8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hristianposta.com/microservices/the-hardest-part-about-microservices-data/" TargetMode="External"/><Relationship Id="rId3" Type="http://schemas.openxmlformats.org/officeDocument/2006/relationships/hyperlink" Target="https://medium.com/@nathankpeck/microservice-principles-decentralized-data-management-4adaceea173f" TargetMode="External"/><Relationship Id="rId7" Type="http://schemas.openxmlformats.org/officeDocument/2006/relationships/hyperlink" Target="https://auth0.com/blog/an-introduction-to-microservices-part-1/" TargetMode="External"/><Relationship Id="rId2" Type="http://schemas.openxmlformats.org/officeDocument/2006/relationships/hyperlink" Target="https://www.infoq.com/articles/managing-data-micro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breaking-the-monolithic-database-in-your-microserv" TargetMode="External"/><Relationship Id="rId5" Type="http://schemas.openxmlformats.org/officeDocument/2006/relationships/hyperlink" Target="https://microservices.io/" TargetMode="External"/><Relationship Id="rId4" Type="http://schemas.openxmlformats.org/officeDocument/2006/relationships/hyperlink" Target="https://martinfowler.com/articles/break-monolith-into-microservic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err="1"/>
              <a:t>Microservices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" sz="3200" dirty="0"/>
              <a:t>“O estilo arquitetural de </a:t>
            </a:r>
            <a:r>
              <a:rPr lang="pt" sz="3200" dirty="0" err="1"/>
              <a:t>microserviços</a:t>
            </a:r>
            <a:r>
              <a:rPr lang="pt" sz="3200" dirty="0"/>
              <a:t> é uma abordagem para o desenvolvimento de uma única aplicação como um conjunto de pequenos serviços, cada um rodando em seu próprio processo e comunicando com mecanismos leves. Frequentemente tais mecanismos são </a:t>
            </a:r>
            <a:r>
              <a:rPr lang="pt" sz="3200" dirty="0" err="1"/>
              <a:t>APIs</a:t>
            </a:r>
            <a:r>
              <a:rPr lang="pt" sz="3200" dirty="0"/>
              <a:t> HTTP para acesso a recursos.” </a:t>
            </a:r>
          </a:p>
          <a:p>
            <a:pPr marL="0" indent="0" algn="r">
              <a:buNone/>
            </a:pPr>
            <a:r>
              <a:rPr lang="pt" sz="3200" dirty="0"/>
              <a:t>Martin Fowler, </a:t>
            </a:r>
            <a:r>
              <a:rPr lang="en-US" sz="3200" dirty="0">
                <a:hlinkClick r:id="rId2"/>
              </a:rPr>
              <a:t>https://martinfowler.com/articles/microservices.html</a:t>
            </a:r>
            <a:r>
              <a:rPr lang="en-US" sz="3200" dirty="0"/>
              <a:t> 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751794"/>
          </a:xfrm>
        </p:spPr>
        <p:txBody>
          <a:bodyPr>
            <a:noAutofit/>
          </a:bodyPr>
          <a:lstStyle/>
          <a:p>
            <a:pPr algn="just"/>
            <a:r>
              <a:rPr lang="pt" sz="2800" dirty="0" err="1"/>
              <a:t>Componentização</a:t>
            </a:r>
            <a:r>
              <a:rPr lang="pt" sz="2800" dirty="0"/>
              <a:t> via serviços</a:t>
            </a:r>
          </a:p>
          <a:p>
            <a:pPr algn="just"/>
            <a:r>
              <a:rPr lang="pt" sz="2800" dirty="0"/>
              <a:t>Organizados ao redor de capacidades do negócio</a:t>
            </a:r>
          </a:p>
          <a:p>
            <a:pPr algn="just"/>
            <a:r>
              <a:rPr lang="pt" sz="2800" dirty="0"/>
              <a:t>Produtos não Projetos</a:t>
            </a:r>
          </a:p>
          <a:p>
            <a:pPr algn="just"/>
            <a:r>
              <a:rPr lang="pt" sz="2800" dirty="0"/>
              <a:t>Governança decentralizada</a:t>
            </a:r>
          </a:p>
          <a:p>
            <a:pPr algn="just"/>
            <a:r>
              <a:rPr lang="pt" sz="2800" dirty="0"/>
              <a:t>Gerenciamento de dados decentralizados</a:t>
            </a:r>
          </a:p>
          <a:p>
            <a:pPr algn="just"/>
            <a:r>
              <a:rPr lang="pt" sz="2800" dirty="0"/>
              <a:t>Automação de infraestrutura</a:t>
            </a:r>
          </a:p>
          <a:p>
            <a:pPr algn="just"/>
            <a:r>
              <a:rPr lang="pt" sz="2800" dirty="0"/>
              <a:t>Projetado para tolerar falhas</a:t>
            </a:r>
          </a:p>
          <a:p>
            <a:pPr algn="just"/>
            <a:r>
              <a:rPr lang="pt" sz="2800" dirty="0"/>
              <a:t>Projeto evolutivo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https://martinfowler.com/articles/microservices.html</a:t>
            </a:r>
            <a:r>
              <a:rPr lang="en-US" sz="2800" dirty="0"/>
              <a:t>  </a:t>
            </a:r>
            <a:endParaRPr lang="p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Algumas Características de </a:t>
            </a:r>
            <a:r>
              <a:rPr lang="pt-BR" b="1" i="1" dirty="0" err="1"/>
              <a:t>microserviços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6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pt" sz="3200" dirty="0" err="1"/>
              <a:t>Separation</a:t>
            </a:r>
            <a:r>
              <a:rPr lang="pt" sz="3200" dirty="0"/>
              <a:t> </a:t>
            </a:r>
            <a:r>
              <a:rPr lang="pt" sz="3200" dirty="0" err="1"/>
              <a:t>of</a:t>
            </a:r>
            <a:r>
              <a:rPr lang="pt" sz="3200" dirty="0"/>
              <a:t> </a:t>
            </a:r>
            <a:r>
              <a:rPr lang="pt" sz="3200" dirty="0" err="1"/>
              <a:t>Concerns</a:t>
            </a:r>
            <a:r>
              <a:rPr lang="pt" sz="3200" dirty="0"/>
              <a:t> (</a:t>
            </a:r>
            <a:r>
              <a:rPr lang="pt" sz="3200" dirty="0" err="1"/>
              <a:t>SoC</a:t>
            </a:r>
            <a:r>
              <a:rPr lang="pt" sz="3200" dirty="0"/>
              <a:t>): Separação de Preocupações/Responsabilidades</a:t>
            </a:r>
          </a:p>
          <a:p>
            <a:pPr algn="just"/>
            <a:r>
              <a:rPr lang="pt" sz="3200" dirty="0"/>
              <a:t>Modular horizontal </a:t>
            </a:r>
            <a:r>
              <a:rPr lang="pt" sz="3200" dirty="0" err="1"/>
              <a:t>scaling</a:t>
            </a:r>
            <a:r>
              <a:rPr lang="pt" sz="3200" dirty="0"/>
              <a:t> (</a:t>
            </a:r>
            <a:r>
              <a:rPr lang="pt" sz="3200" dirty="0" err="1"/>
              <a:t>scale</a:t>
            </a:r>
            <a:r>
              <a:rPr lang="pt" sz="3200" dirty="0"/>
              <a:t> out) / </a:t>
            </a:r>
            <a:r>
              <a:rPr lang="pt" sz="3200" dirty="0" err="1"/>
              <a:t>Sharding</a:t>
            </a:r>
            <a:r>
              <a:rPr lang="pt" sz="3200" dirty="0"/>
              <a:t> (fragmentação). Ver figura em </a:t>
            </a:r>
            <a:r>
              <a:rPr lang="en-US" sz="3200" dirty="0">
                <a:hlinkClick r:id="rId2"/>
              </a:rPr>
              <a:t>https://martinfowler.com/articles/microservices.html</a:t>
            </a:r>
            <a:r>
              <a:rPr lang="en-US" sz="3200" dirty="0"/>
              <a:t> e </a:t>
            </a:r>
            <a:r>
              <a:rPr lang="en-US" sz="3200" dirty="0">
                <a:hlinkClick r:id="rId3"/>
              </a:rPr>
              <a:t>https://microservices.io/articles/scalecube.html</a:t>
            </a:r>
            <a:r>
              <a:rPr lang="en-US" sz="3200" dirty="0"/>
              <a:t>  </a:t>
            </a:r>
          </a:p>
          <a:p>
            <a:pPr algn="just"/>
            <a:r>
              <a:rPr lang="pt" sz="3200" dirty="0" err="1"/>
              <a:t>Workload</a:t>
            </a:r>
            <a:r>
              <a:rPr lang="pt" sz="3200" dirty="0"/>
              <a:t> </a:t>
            </a:r>
            <a:r>
              <a:rPr lang="pt" sz="3200" dirty="0" err="1"/>
              <a:t>partitioning</a:t>
            </a:r>
            <a:endParaRPr lang="pt" sz="3200" dirty="0"/>
          </a:p>
          <a:p>
            <a:pPr algn="just"/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Vantagens de usar </a:t>
            </a:r>
            <a:r>
              <a:rPr lang="pt-BR" b="1" i="1" dirty="0" err="1"/>
              <a:t>microserviços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pt" sz="3200" dirty="0"/>
              <a:t>Empresas renomadas de tecnologia que possuem gigantesca sobrecarga de acesso a serviços. Algumas delas incluem:</a:t>
            </a:r>
          </a:p>
          <a:p>
            <a:pPr algn="just"/>
            <a:r>
              <a:rPr lang="pt" sz="3200" dirty="0" err="1"/>
              <a:t>NetFlix</a:t>
            </a:r>
            <a:r>
              <a:rPr lang="pt" sz="3200" dirty="0"/>
              <a:t>, Uber, </a:t>
            </a:r>
            <a:r>
              <a:rPr lang="pt" sz="3200" dirty="0" err="1"/>
              <a:t>AirBnb</a:t>
            </a:r>
            <a:endParaRPr lang="pt" sz="3200" dirty="0"/>
          </a:p>
          <a:p>
            <a:pPr algn="just"/>
            <a:r>
              <a:rPr lang="pt" sz="3200" dirty="0" err="1"/>
              <a:t>Amazon</a:t>
            </a:r>
            <a:r>
              <a:rPr lang="pt" sz="3200" dirty="0"/>
              <a:t>, </a:t>
            </a:r>
            <a:r>
              <a:rPr lang="pt" sz="3200" dirty="0" err="1"/>
              <a:t>Twitter</a:t>
            </a:r>
            <a:r>
              <a:rPr lang="pt" sz="3200" dirty="0"/>
              <a:t>, eBay</a:t>
            </a:r>
          </a:p>
          <a:p>
            <a:pPr algn="just"/>
            <a:r>
              <a:rPr lang="en-US" sz="3200" dirty="0"/>
              <a:t>E</a:t>
            </a:r>
            <a:r>
              <a:rPr lang="pt" sz="3200" dirty="0"/>
              <a:t> a brasileira </a:t>
            </a:r>
            <a:r>
              <a:rPr lang="pt" sz="3200" dirty="0" err="1"/>
              <a:t>EasyTaxi</a:t>
            </a:r>
            <a:endParaRPr lang="pt" sz="3200" dirty="0"/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https://www.infoq.com/articles/managing-data-microservices</a:t>
            </a:r>
            <a:r>
              <a:rPr lang="en-US" sz="3200" dirty="0"/>
              <a:t> 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Quem usa </a:t>
            </a:r>
            <a:r>
              <a:rPr lang="pt-BR" b="1" i="1" dirty="0" err="1"/>
              <a:t>microserviços</a:t>
            </a:r>
            <a:r>
              <a:rPr lang="pt-BR" b="1" i="1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8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pt" sz="3200" dirty="0"/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69" y="624110"/>
            <a:ext cx="9530038" cy="1164933"/>
          </a:xfrm>
        </p:spPr>
        <p:txBody>
          <a:bodyPr>
            <a:normAutofit fontScale="90000"/>
          </a:bodyPr>
          <a:lstStyle/>
          <a:p>
            <a:r>
              <a:rPr lang="pt-BR" b="1" i="1" dirty="0"/>
              <a:t>Devo abandonar tudo e passar a usar </a:t>
            </a:r>
            <a:r>
              <a:rPr lang="pt-BR" b="1" i="1" dirty="0" err="1"/>
              <a:t>microserviços</a:t>
            </a:r>
            <a:r>
              <a:rPr lang="pt-BR" b="1" i="1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0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Microserviços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apenas</a:t>
            </a:r>
            <a:r>
              <a:rPr lang="en-US" sz="3200" dirty="0"/>
              <a:t> SOA? </a:t>
            </a:r>
            <a:r>
              <a:rPr lang="en-US" sz="3200" dirty="0">
                <a:hlinkClick r:id="rId2"/>
              </a:rPr>
              <a:t>https://youtu.be/wgdBVIX9ifA?t=830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69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908313"/>
            <a:ext cx="10749238" cy="422819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hlinkClick r:id="rId2"/>
              </a:rPr>
              <a:t>https://www.infoq.com/articles/managing-data-microservices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3"/>
              </a:rPr>
              <a:t>https://medium.com/@nathankpeck/microservice-principles-decentralized-data-management-4adaceea173f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4"/>
              </a:rPr>
              <a:t>https://martinfowler.com/articles/microservices.html</a:t>
            </a:r>
          </a:p>
          <a:p>
            <a:pPr algn="just"/>
            <a:r>
              <a:rPr lang="en-US" sz="2000" dirty="0">
                <a:hlinkClick r:id="rId4"/>
              </a:rPr>
              <a:t>https://martinfowler.com/articles/break-monolith-into-microservices.html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5"/>
              </a:rPr>
              <a:t>https://microservices.io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6"/>
              </a:rPr>
              <a:t>https://dzone.com/articles/breaking-the-monolithic-database-in-your-microserv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7"/>
              </a:rPr>
              <a:t>https://auth0.com/blog/an-introduction-to-microservices-part-1/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>
                <a:hlinkClick r:id="rId8"/>
              </a:rPr>
              <a:t>http://blog.christianposta.com/microservices/the-hardest-part-about-microservices-data/</a:t>
            </a:r>
            <a:r>
              <a:rPr lang="en-US" sz="2000" dirty="0"/>
              <a:t> </a:t>
            </a:r>
            <a:endParaRPr lang="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69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9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6 1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12534</TotalTime>
  <Words>353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Microservices</vt:lpstr>
      <vt:lpstr>Definição</vt:lpstr>
      <vt:lpstr>Algumas Características de microserviços</vt:lpstr>
      <vt:lpstr>Vantagens de usar microserviços</vt:lpstr>
      <vt:lpstr>Quem usa microserviços?</vt:lpstr>
      <vt:lpstr>Devo abandonar tudo e passar a usar microserviços?</vt:lpstr>
      <vt:lpstr>SOA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731</cp:revision>
  <cp:lastPrinted>2018-10-31T18:58:06Z</cp:lastPrinted>
  <dcterms:created xsi:type="dcterms:W3CDTF">2018-10-29T17:43:05Z</dcterms:created>
  <dcterms:modified xsi:type="dcterms:W3CDTF">2019-02-04T20:01:32Z</dcterms:modified>
</cp:coreProperties>
</file>