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6" r:id="rId2"/>
    <p:sldId id="258" r:id="rId3"/>
    <p:sldId id="257" r:id="rId4"/>
  </p:sldIdLst>
  <p:sldSz cx="9720263" cy="3240088"/>
  <p:notesSz cx="6858000" cy="9144000"/>
  <p:defaultTextStyle>
    <a:defPPr>
      <a:defRPr lang="en-US"/>
    </a:defPPr>
    <a:lvl1pPr marL="0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362880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72575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08863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145151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1814398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2177278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2540157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2903037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/>
    <p:restoredTop sz="93709"/>
  </p:normalViewPr>
  <p:slideViewPr>
    <p:cSldViewPr snapToGrid="0" snapToObjects="1">
      <p:cViewPr varScale="1">
        <p:scale>
          <a:sx n="107" d="100"/>
          <a:sy n="107" d="100"/>
        </p:scale>
        <p:origin x="18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CC6E3-AF7A-7946-AED0-0A9E30E6CB59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9E452-7778-CF43-9ED2-FD3DA04A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2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Chamada</a:t>
            </a:r>
            <a:r>
              <a:rPr lang="en-US" dirty="0"/>
              <a:t> </a:t>
            </a:r>
            <a:r>
              <a:rPr lang="en-US" dirty="0" err="1"/>
              <a:t>síncrona</a:t>
            </a:r>
            <a:r>
              <a:rPr lang="en-US" dirty="0"/>
              <a:t>: </a:t>
            </a:r>
            <a:r>
              <a:rPr lang="en-US" dirty="0" err="1"/>
              <a:t>verificação</a:t>
            </a:r>
            <a:r>
              <a:rPr lang="en-US" dirty="0"/>
              <a:t> no </a:t>
            </a:r>
            <a:r>
              <a:rPr lang="en-US" dirty="0" err="1"/>
              <a:t>servidor</a:t>
            </a:r>
            <a:r>
              <a:rPr lang="en-US" dirty="0"/>
              <a:t> e </a:t>
            </a:r>
            <a:r>
              <a:rPr lang="en-US" dirty="0" err="1"/>
              <a:t>envio</a:t>
            </a:r>
            <a:r>
              <a:rPr lang="en-US" dirty="0"/>
              <a:t> de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indicando</a:t>
            </a:r>
            <a:r>
              <a:rPr lang="en-US" dirty="0"/>
              <a:t> </a:t>
            </a:r>
            <a:r>
              <a:rPr lang="en-US" dirty="0" err="1"/>
              <a:t>erro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1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Chamada</a:t>
            </a:r>
            <a:r>
              <a:rPr lang="en-US" dirty="0"/>
              <a:t> </a:t>
            </a:r>
            <a:r>
              <a:rPr lang="en-US" dirty="0" err="1"/>
              <a:t>síncrona</a:t>
            </a:r>
            <a:r>
              <a:rPr lang="en-US" dirty="0"/>
              <a:t>: </a:t>
            </a:r>
            <a:r>
              <a:rPr lang="en-US" dirty="0" err="1"/>
              <a:t>verificação</a:t>
            </a:r>
            <a:r>
              <a:rPr lang="en-US" dirty="0"/>
              <a:t> no </a:t>
            </a:r>
            <a:r>
              <a:rPr lang="en-US" dirty="0" err="1"/>
              <a:t>servidor</a:t>
            </a:r>
            <a:r>
              <a:rPr lang="en-US" dirty="0"/>
              <a:t> e </a:t>
            </a:r>
            <a:r>
              <a:rPr lang="en-US" dirty="0" err="1"/>
              <a:t>envio</a:t>
            </a:r>
            <a:r>
              <a:rPr lang="en-US" dirty="0"/>
              <a:t> de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indicando</a:t>
            </a:r>
            <a:r>
              <a:rPr lang="en-US" dirty="0"/>
              <a:t> </a:t>
            </a:r>
            <a:r>
              <a:rPr lang="en-US" dirty="0" err="1"/>
              <a:t>erro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1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Chamada</a:t>
            </a:r>
            <a:r>
              <a:rPr lang="en-US" dirty="0"/>
              <a:t> </a:t>
            </a:r>
            <a:r>
              <a:rPr lang="en-US" dirty="0" err="1"/>
              <a:t>síncrona</a:t>
            </a:r>
            <a:r>
              <a:rPr lang="en-US" dirty="0"/>
              <a:t>: </a:t>
            </a:r>
            <a:r>
              <a:rPr lang="en-US" dirty="0" err="1"/>
              <a:t>verificação</a:t>
            </a:r>
            <a:r>
              <a:rPr lang="en-US" dirty="0"/>
              <a:t> no </a:t>
            </a:r>
            <a:r>
              <a:rPr lang="en-US" dirty="0" err="1"/>
              <a:t>servidor</a:t>
            </a:r>
            <a:r>
              <a:rPr lang="en-US" dirty="0"/>
              <a:t> e </a:t>
            </a:r>
            <a:r>
              <a:rPr lang="en-US" dirty="0" err="1"/>
              <a:t>envio</a:t>
            </a:r>
            <a:r>
              <a:rPr lang="en-US" dirty="0"/>
              <a:t> de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indicando</a:t>
            </a:r>
            <a:r>
              <a:rPr lang="en-US" dirty="0"/>
              <a:t> </a:t>
            </a:r>
            <a:r>
              <a:rPr lang="en-US" dirty="0" err="1"/>
              <a:t>sucesso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30264"/>
            <a:ext cx="729019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701796"/>
            <a:ext cx="7290197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72505"/>
            <a:ext cx="2095932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72505"/>
            <a:ext cx="6166292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07773"/>
            <a:ext cx="838372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168309"/>
            <a:ext cx="838372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72505"/>
            <a:ext cx="8383727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794272"/>
            <a:ext cx="41121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183532"/>
            <a:ext cx="411212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794272"/>
            <a:ext cx="413237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183532"/>
            <a:ext cx="4132378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466513"/>
            <a:ext cx="4920883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466513"/>
            <a:ext cx="4920883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72505"/>
            <a:ext cx="838372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862523"/>
            <a:ext cx="838372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1A08-6681-9849-9BAF-A7757C293554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003082"/>
            <a:ext cx="328058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/>
              <a:t>Manoel Campos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63671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Nome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69602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Cidade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6497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59147" y="642550"/>
            <a:ext cx="2716012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TextBox 14"/>
          <p:cNvSpPr txBox="1"/>
          <p:nvPr/>
        </p:nvSpPr>
        <p:spPr>
          <a:xfrm>
            <a:off x="9107749" y="847363"/>
            <a:ext cx="367408" cy="1152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✅</a:t>
            </a:r>
          </a:p>
          <a:p>
            <a:r>
              <a:rPr lang="pt-BR" sz="1300" dirty="0"/>
              <a:t>   </a:t>
            </a:r>
            <a:br>
              <a:rPr lang="pt-BR" sz="1600" dirty="0"/>
            </a:br>
            <a:r>
              <a:rPr lang="pt-BR" sz="1430" dirty="0"/>
              <a:t>❌</a:t>
            </a:r>
            <a:br>
              <a:rPr lang="pt-BR" sz="1600" dirty="0"/>
            </a:br>
            <a:r>
              <a:rPr lang="pt-BR" sz="1300" dirty="0"/>
              <a:t>    </a:t>
            </a:r>
            <a:br>
              <a:rPr lang="pt-BR" sz="1200" dirty="0"/>
            </a:br>
            <a:r>
              <a:rPr lang="pt-BR" dirty="0"/>
              <a:t>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82984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Empresa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136EC9-0216-464D-A963-BA792208268B}"/>
              </a:ext>
            </a:extLst>
          </p:cNvPr>
          <p:cNvGrpSpPr/>
          <p:nvPr/>
        </p:nvGrpSpPr>
        <p:grpSpPr>
          <a:xfrm>
            <a:off x="3795111" y="796176"/>
            <a:ext cx="2358554" cy="1209803"/>
            <a:chOff x="3795111" y="796176"/>
            <a:chExt cx="2395712" cy="1209803"/>
          </a:xfrm>
        </p:grpSpPr>
        <p:sp>
          <p:nvSpPr>
            <p:cNvPr id="11" name="TextBox 10"/>
            <p:cNvSpPr txBox="1"/>
            <p:nvPr/>
          </p:nvSpPr>
          <p:spPr>
            <a:xfrm>
              <a:off x="4212396" y="804949"/>
              <a:ext cx="1978427" cy="11919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Nome:  Manoel Campos</a:t>
              </a:r>
              <a:br>
                <a:rPr lang="pt-BR" dirty="0"/>
              </a:br>
              <a:endParaRPr lang="pt-BR" dirty="0"/>
            </a:p>
            <a:p>
              <a:r>
                <a:rPr lang="pt-BR" dirty="0"/>
                <a:t>Empresa:</a:t>
              </a:r>
              <a:br>
                <a:rPr lang="pt-BR" dirty="0"/>
              </a:br>
              <a:endParaRPr lang="pt-BR" dirty="0"/>
            </a:p>
            <a:p>
              <a:r>
                <a:rPr lang="pt-BR" dirty="0"/>
                <a:t>Cidade: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B4C519-67BF-1946-9777-34510216B3AD}"/>
                </a:ext>
              </a:extLst>
            </p:cNvPr>
            <p:cNvSpPr/>
            <p:nvPr/>
          </p:nvSpPr>
          <p:spPr>
            <a:xfrm>
              <a:off x="3795111" y="796176"/>
              <a:ext cx="461665" cy="1209803"/>
            </a:xfrm>
            <a:prstGeom prst="rect">
              <a:avLst/>
            </a:prstGeom>
            <a:noFill/>
          </p:spPr>
          <p:txBody>
            <a:bodyPr vert="vert270" wrap="square" lIns="91440" tIns="45720" rIns="91440" bIns="45720">
              <a:spAutoFit/>
            </a:bodyPr>
            <a:lstStyle/>
            <a:p>
              <a:pPr algn="ctr"/>
              <a:r>
                <a:rPr lang="pt-BR" sz="1800" b="1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Requisição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E79E81F-2788-A447-BB91-889A202751F4}"/>
              </a:ext>
            </a:extLst>
          </p:cNvPr>
          <p:cNvSpPr/>
          <p:nvPr/>
        </p:nvSpPr>
        <p:spPr>
          <a:xfrm>
            <a:off x="6759147" y="135951"/>
            <a:ext cx="27160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Servidor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B6120C-7402-8444-B1DD-A1E20C721889}"/>
              </a:ext>
            </a:extLst>
          </p:cNvPr>
          <p:cNvSpPr/>
          <p:nvPr/>
        </p:nvSpPr>
        <p:spPr>
          <a:xfrm>
            <a:off x="92667" y="135951"/>
            <a:ext cx="35571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Navegador (Cliente)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D47AC4-A693-6440-967B-5851591E1EA0}"/>
              </a:ext>
            </a:extLst>
          </p:cNvPr>
          <p:cNvSpPr/>
          <p:nvPr/>
        </p:nvSpPr>
        <p:spPr>
          <a:xfrm>
            <a:off x="91577" y="643237"/>
            <a:ext cx="3550587" cy="2446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11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1762E-6 -1.0632E-6 L 0.30883 0.0058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4" y="2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1" animBg="1"/>
      <p:bldP spid="15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/>
              <a:t>Manoel Campos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63671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Nome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69602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Cidade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6497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59147" y="642550"/>
            <a:ext cx="2716012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TextBox 14"/>
          <p:cNvSpPr txBox="1"/>
          <p:nvPr/>
        </p:nvSpPr>
        <p:spPr>
          <a:xfrm>
            <a:off x="9107749" y="847363"/>
            <a:ext cx="367408" cy="1152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</a:p>
          <a:p>
            <a:r>
              <a:rPr lang="pt-BR" sz="1300" dirty="0"/>
              <a:t>   </a:t>
            </a:r>
            <a:br>
              <a:rPr lang="pt-BR" sz="1600" dirty="0"/>
            </a:br>
            <a:r>
              <a:rPr lang="pt-BR" sz="1430" dirty="0"/>
              <a:t>❌</a:t>
            </a:r>
            <a:br>
              <a:rPr lang="pt-BR" sz="1600" dirty="0"/>
            </a:br>
            <a:r>
              <a:rPr lang="pt-BR" sz="1300" dirty="0"/>
              <a:t>    </a:t>
            </a:r>
            <a:br>
              <a:rPr lang="pt-BR" sz="1200" dirty="0"/>
            </a:br>
            <a:r>
              <a:rPr lang="pt-BR" dirty="0"/>
              <a:t>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82984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Empresa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136EC9-0216-464D-A963-BA792208268B}"/>
              </a:ext>
            </a:extLst>
          </p:cNvPr>
          <p:cNvGrpSpPr/>
          <p:nvPr/>
        </p:nvGrpSpPr>
        <p:grpSpPr>
          <a:xfrm>
            <a:off x="6791242" y="805013"/>
            <a:ext cx="2358553" cy="1209803"/>
            <a:chOff x="3795111" y="796176"/>
            <a:chExt cx="2395711" cy="1209803"/>
          </a:xfrm>
        </p:grpSpPr>
        <p:sp>
          <p:nvSpPr>
            <p:cNvPr id="11" name="TextBox 10"/>
            <p:cNvSpPr txBox="1"/>
            <p:nvPr/>
          </p:nvSpPr>
          <p:spPr>
            <a:xfrm>
              <a:off x="4212395" y="804949"/>
              <a:ext cx="1978427" cy="11919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Nome:  Manoel Campos</a:t>
              </a:r>
              <a:br>
                <a:rPr lang="pt-BR" dirty="0"/>
              </a:br>
              <a:endParaRPr lang="pt-BR" dirty="0"/>
            </a:p>
            <a:p>
              <a:r>
                <a:rPr lang="pt-BR" dirty="0"/>
                <a:t>Empresa:</a:t>
              </a:r>
              <a:br>
                <a:rPr lang="pt-BR" dirty="0"/>
              </a:br>
              <a:endParaRPr lang="pt-BR" dirty="0"/>
            </a:p>
            <a:p>
              <a:r>
                <a:rPr lang="pt-BR" dirty="0"/>
                <a:t>Cidade: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B4C519-67BF-1946-9777-34510216B3AD}"/>
                </a:ext>
              </a:extLst>
            </p:cNvPr>
            <p:cNvSpPr/>
            <p:nvPr/>
          </p:nvSpPr>
          <p:spPr>
            <a:xfrm>
              <a:off x="3795111" y="796176"/>
              <a:ext cx="461665" cy="1209803"/>
            </a:xfrm>
            <a:prstGeom prst="rect">
              <a:avLst/>
            </a:prstGeom>
            <a:noFill/>
          </p:spPr>
          <p:txBody>
            <a:bodyPr vert="vert270" wrap="square" lIns="91440" tIns="45720" rIns="91440" bIns="45720">
              <a:spAutoFit/>
            </a:bodyPr>
            <a:lstStyle/>
            <a:p>
              <a:pPr algn="ctr"/>
              <a:r>
                <a:rPr lang="pt-BR" sz="1800" b="1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Requisição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E79E81F-2788-A447-BB91-889A202751F4}"/>
              </a:ext>
            </a:extLst>
          </p:cNvPr>
          <p:cNvSpPr/>
          <p:nvPr/>
        </p:nvSpPr>
        <p:spPr>
          <a:xfrm>
            <a:off x="6759147" y="135951"/>
            <a:ext cx="27160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Servidor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B6120C-7402-8444-B1DD-A1E20C721889}"/>
              </a:ext>
            </a:extLst>
          </p:cNvPr>
          <p:cNvSpPr/>
          <p:nvPr/>
        </p:nvSpPr>
        <p:spPr>
          <a:xfrm>
            <a:off x="92667" y="135951"/>
            <a:ext cx="35571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Navegador (Cliente)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B66752-01E2-8540-8A21-5F2E566122E4}"/>
              </a:ext>
            </a:extLst>
          </p:cNvPr>
          <p:cNvSpPr/>
          <p:nvPr/>
        </p:nvSpPr>
        <p:spPr>
          <a:xfrm>
            <a:off x="91577" y="643237"/>
            <a:ext cx="3550587" cy="2446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883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6864E-6 -4.4586E-7 L -0.59987 -0.0009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2" y="-4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Manoel Campos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63671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Nome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69602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Cidade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6497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59147" y="642550"/>
            <a:ext cx="2716012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TextBox 14"/>
          <p:cNvSpPr txBox="1"/>
          <p:nvPr/>
        </p:nvSpPr>
        <p:spPr>
          <a:xfrm>
            <a:off x="9107749" y="847363"/>
            <a:ext cx="367408" cy="1152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✅</a:t>
            </a:r>
          </a:p>
          <a:p>
            <a:r>
              <a:rPr lang="pt-BR" sz="1300" dirty="0"/>
              <a:t>   </a:t>
            </a:r>
            <a:br>
              <a:rPr lang="pt-BR" sz="1600" dirty="0"/>
            </a:br>
            <a:r>
              <a:rPr lang="pt-BR" dirty="0"/>
              <a:t>✅</a:t>
            </a:r>
            <a:br>
              <a:rPr lang="pt-BR" sz="1600" dirty="0"/>
            </a:br>
            <a:r>
              <a:rPr lang="pt-BR" sz="1300" dirty="0"/>
              <a:t>    </a:t>
            </a:r>
            <a:br>
              <a:rPr lang="pt-BR" sz="1200" dirty="0"/>
            </a:br>
            <a:r>
              <a:rPr lang="pt-BR" dirty="0"/>
              <a:t>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82984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Empresa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136EC9-0216-464D-A963-BA792208268B}"/>
              </a:ext>
            </a:extLst>
          </p:cNvPr>
          <p:cNvGrpSpPr/>
          <p:nvPr/>
        </p:nvGrpSpPr>
        <p:grpSpPr>
          <a:xfrm>
            <a:off x="3795112" y="796176"/>
            <a:ext cx="2389240" cy="1209803"/>
            <a:chOff x="3795111" y="796176"/>
            <a:chExt cx="2426881" cy="1209803"/>
          </a:xfrm>
        </p:grpSpPr>
        <p:sp>
          <p:nvSpPr>
            <p:cNvPr id="11" name="TextBox 10"/>
            <p:cNvSpPr txBox="1"/>
            <p:nvPr/>
          </p:nvSpPr>
          <p:spPr>
            <a:xfrm>
              <a:off x="4212396" y="804949"/>
              <a:ext cx="2009596" cy="11919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Nome:  Manoel Campos</a:t>
              </a:r>
              <a:br>
                <a:rPr lang="pt-BR" dirty="0"/>
              </a:br>
              <a:endParaRPr lang="pt-BR" dirty="0"/>
            </a:p>
            <a:p>
              <a:r>
                <a:rPr lang="pt-BR" dirty="0"/>
                <a:t>Empresa: IFTO</a:t>
              </a:r>
              <a:br>
                <a:rPr lang="pt-BR" dirty="0"/>
              </a:br>
              <a:endParaRPr lang="pt-BR" dirty="0"/>
            </a:p>
            <a:p>
              <a:r>
                <a:rPr lang="pt-BR" dirty="0"/>
                <a:t>Cidade: Palmas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B4C519-67BF-1946-9777-34510216B3AD}"/>
                </a:ext>
              </a:extLst>
            </p:cNvPr>
            <p:cNvSpPr/>
            <p:nvPr/>
          </p:nvSpPr>
          <p:spPr>
            <a:xfrm>
              <a:off x="3795111" y="796176"/>
              <a:ext cx="461665" cy="1209803"/>
            </a:xfrm>
            <a:prstGeom prst="rect">
              <a:avLst/>
            </a:prstGeom>
            <a:noFill/>
          </p:spPr>
          <p:txBody>
            <a:bodyPr vert="vert270" wrap="square" lIns="91440" tIns="45720" rIns="91440" bIns="45720">
              <a:spAutoFit/>
            </a:bodyPr>
            <a:lstStyle/>
            <a:p>
              <a:pPr algn="ctr"/>
              <a:r>
                <a:rPr lang="pt-BR" sz="1800" b="1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Requisição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E79E81F-2788-A447-BB91-889A202751F4}"/>
              </a:ext>
            </a:extLst>
          </p:cNvPr>
          <p:cNvSpPr/>
          <p:nvPr/>
        </p:nvSpPr>
        <p:spPr>
          <a:xfrm>
            <a:off x="6759147" y="135951"/>
            <a:ext cx="27160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Servidor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B6120C-7402-8444-B1DD-A1E20C721889}"/>
              </a:ext>
            </a:extLst>
          </p:cNvPr>
          <p:cNvSpPr/>
          <p:nvPr/>
        </p:nvSpPr>
        <p:spPr>
          <a:xfrm>
            <a:off x="92667" y="135951"/>
            <a:ext cx="35571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Navegador (Cliente)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757FE-5BB7-3D47-B6F2-2CEF7D939020}"/>
              </a:ext>
            </a:extLst>
          </p:cNvPr>
          <p:cNvSpPr txBox="1"/>
          <p:nvPr/>
        </p:nvSpPr>
        <p:spPr>
          <a:xfrm>
            <a:off x="960659" y="1228630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IFTO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64A86-10C9-A549-BEC1-050CBE2D7844}"/>
              </a:ext>
            </a:extLst>
          </p:cNvPr>
          <p:cNvSpPr txBox="1"/>
          <p:nvPr/>
        </p:nvSpPr>
        <p:spPr>
          <a:xfrm>
            <a:off x="977113" y="1661173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Palmas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6DD8ED-30CB-4848-96E1-178A4BD8AC96}"/>
              </a:ext>
            </a:extLst>
          </p:cNvPr>
          <p:cNvSpPr txBox="1"/>
          <p:nvPr/>
        </p:nvSpPr>
        <p:spPr>
          <a:xfrm>
            <a:off x="8139884" y="94073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✅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511899-97D2-A84B-A4DA-7CAB2F5D7275}"/>
              </a:ext>
            </a:extLst>
          </p:cNvPr>
          <p:cNvSpPr/>
          <p:nvPr/>
        </p:nvSpPr>
        <p:spPr>
          <a:xfrm>
            <a:off x="91577" y="643237"/>
            <a:ext cx="3550587" cy="2446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10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24E-7 -1.0632E-6 L 0.30884 0.0058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4" y="2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0" presetClass="path" presetSubtype="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5091E-6 3.17001E-6 L -0.50041 -0.00098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1" y="-24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5" grpId="1"/>
      <p:bldP spid="19" grpId="0"/>
      <p:bldP spid="20" grpId="0"/>
      <p:bldP spid="21" grpId="0"/>
      <p:bldP spid="21" grpId="1"/>
      <p:bldP spid="23" grpId="0" animBg="1"/>
      <p:bldP spid="2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134</Words>
  <Application>Microsoft Macintosh PowerPoint</Application>
  <PresentationFormat>Custom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52</cp:revision>
  <cp:lastPrinted>2018-09-27T19:55:01Z</cp:lastPrinted>
  <dcterms:created xsi:type="dcterms:W3CDTF">2017-12-04T21:00:33Z</dcterms:created>
  <dcterms:modified xsi:type="dcterms:W3CDTF">2020-10-07T18:02:06Z</dcterms:modified>
</cp:coreProperties>
</file>