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8" r:id="rId2"/>
    <p:sldId id="259" r:id="rId3"/>
  </p:sldIdLst>
  <p:sldSz cx="9720263" cy="3240088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3710"/>
  </p:normalViewPr>
  <p:slideViewPr>
    <p:cSldViewPr snapToGrid="0" snapToObjects="1">
      <p:cViewPr varScale="1">
        <p:scale>
          <a:sx n="104" d="100"/>
          <a:sy n="104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C6E3-AF7A-7946-AED0-0A9E30E6CB59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E452-7778-CF43-9ED2-FD3DA04A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assíncrona</a:t>
            </a:r>
            <a:r>
              <a:rPr lang="en-US" dirty="0"/>
              <a:t>: </a:t>
            </a:r>
            <a:r>
              <a:rPr lang="en-US" dirty="0" err="1"/>
              <a:t>verificação</a:t>
            </a:r>
            <a:r>
              <a:rPr lang="en-US" dirty="0"/>
              <a:t> no </a:t>
            </a:r>
            <a:r>
              <a:rPr lang="en-US" dirty="0" err="1"/>
              <a:t>cliente</a:t>
            </a:r>
            <a:r>
              <a:rPr lang="en-US" dirty="0"/>
              <a:t> antes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assíncrona</a:t>
            </a:r>
            <a:r>
              <a:rPr lang="en-US" dirty="0"/>
              <a:t>: </a:t>
            </a:r>
            <a:r>
              <a:rPr lang="en-US" dirty="0" err="1"/>
              <a:t>verificação</a:t>
            </a:r>
            <a:r>
              <a:rPr lang="en-US" dirty="0"/>
              <a:t> no </a:t>
            </a:r>
            <a:r>
              <a:rPr lang="en-US" dirty="0" err="1"/>
              <a:t>cliente</a:t>
            </a:r>
            <a:r>
              <a:rPr lang="en-US" dirty="0"/>
              <a:t> antes de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1A08-6681-9849-9BAF-A7757C293554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3291400" y="853612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✅</a:t>
            </a:r>
          </a:p>
          <a:p>
            <a:r>
              <a:rPr lang="pt-BR" sz="1300" dirty="0"/>
              <a:t>   </a:t>
            </a:r>
            <a:br>
              <a:rPr lang="pt-BR" sz="1600" dirty="0"/>
            </a:br>
            <a:r>
              <a:rPr lang="pt-BR" sz="1430" dirty="0"/>
              <a:t>❌</a:t>
            </a:r>
            <a:br>
              <a:rPr lang="pt-BR" sz="1600" dirty="0"/>
            </a:br>
            <a:r>
              <a:rPr lang="pt-BR" sz="1300" dirty="0"/>
              <a:t>    </a:t>
            </a:r>
            <a:br>
              <a:rPr lang="pt-BR" sz="1200" dirty="0"/>
            </a:br>
            <a:r>
              <a:rPr lang="pt-BR" dirty="0"/>
              <a:t>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F6DD8ED-30CB-4848-96E1-178A4BD8AC96}"/>
              </a:ext>
            </a:extLst>
          </p:cNvPr>
          <p:cNvSpPr txBox="1"/>
          <p:nvPr/>
        </p:nvSpPr>
        <p:spPr>
          <a:xfrm>
            <a:off x="9109399" y="847363"/>
            <a:ext cx="370614" cy="124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✅</a:t>
            </a:r>
          </a:p>
          <a:p>
            <a:r>
              <a:rPr lang="pt-BR" sz="1600" dirty="0"/>
              <a:t>   </a:t>
            </a:r>
            <a:br>
              <a:rPr lang="pt-BR" sz="1800" dirty="0"/>
            </a:br>
            <a:r>
              <a:rPr lang="pt-BR" dirty="0"/>
              <a:t>✅</a:t>
            </a:r>
            <a:br>
              <a:rPr lang="pt-BR" sz="1800" dirty="0"/>
            </a:br>
            <a:r>
              <a:rPr lang="pt-BR" sz="1600" dirty="0"/>
              <a:t>    </a:t>
            </a:r>
            <a:br>
              <a:rPr lang="pt-BR" sz="1400" dirty="0"/>
            </a:br>
            <a:r>
              <a:rPr lang="pt-BR" dirty="0"/>
              <a:t>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3795112" y="796176"/>
            <a:ext cx="2389240" cy="1209803"/>
            <a:chOff x="3795111" y="796176"/>
            <a:chExt cx="2426881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6" y="804949"/>
              <a:ext cx="2009596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Nome:  Manoel Campos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Empresa: IFTO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Cidade: Palmas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1665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1C7458-E1FE-9E40-9EB4-DC0EA54B52F3}"/>
              </a:ext>
            </a:extLst>
          </p:cNvPr>
          <p:cNvSpPr txBox="1"/>
          <p:nvPr/>
        </p:nvSpPr>
        <p:spPr>
          <a:xfrm>
            <a:off x="944576" y="1217077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IFTO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1DBF0-6AA4-7D4E-AE90-7515260A89DB}"/>
              </a:ext>
            </a:extLst>
          </p:cNvPr>
          <p:cNvSpPr txBox="1"/>
          <p:nvPr/>
        </p:nvSpPr>
        <p:spPr>
          <a:xfrm>
            <a:off x="973696" y="1652311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Palmas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12639-6C1A-7649-B66F-D7E96E2535EB}"/>
              </a:ext>
            </a:extLst>
          </p:cNvPr>
          <p:cNvSpPr txBox="1"/>
          <p:nvPr/>
        </p:nvSpPr>
        <p:spPr>
          <a:xfrm>
            <a:off x="3305932" y="853612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✅</a:t>
            </a:r>
          </a:p>
          <a:p>
            <a:r>
              <a:rPr lang="pt-BR" sz="1300" dirty="0"/>
              <a:t>   </a:t>
            </a:r>
            <a:br>
              <a:rPr lang="pt-BR" sz="1600" dirty="0"/>
            </a:br>
            <a:r>
              <a:rPr lang="pt-BR" dirty="0"/>
              <a:t>✅</a:t>
            </a:r>
            <a:br>
              <a:rPr lang="pt-BR" sz="1600" dirty="0"/>
            </a:br>
            <a:r>
              <a:rPr lang="pt-BR" sz="1300" dirty="0"/>
              <a:t>    </a:t>
            </a:r>
            <a:br>
              <a:rPr lang="pt-BR" sz="1200" dirty="0"/>
            </a:br>
            <a:r>
              <a:rPr lang="pt-BR" dirty="0"/>
              <a:t>✅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6074A3-541E-3B42-975A-58F688E8D3D1}"/>
              </a:ext>
            </a:extLst>
          </p:cNvPr>
          <p:cNvSpPr/>
          <p:nvPr/>
        </p:nvSpPr>
        <p:spPr>
          <a:xfrm>
            <a:off x="99263" y="3274476"/>
            <a:ext cx="3550587" cy="2446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E91CC-F414-AA48-9654-FB24AA9A220F}"/>
              </a:ext>
            </a:extLst>
          </p:cNvPr>
          <p:cNvSpPr txBox="1"/>
          <p:nvPr/>
        </p:nvSpPr>
        <p:spPr>
          <a:xfrm>
            <a:off x="8139884" y="94073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✅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CAED30B5-3748-6142-97EB-653D6481A308}"/>
              </a:ext>
            </a:extLst>
          </p:cNvPr>
          <p:cNvSpPr/>
          <p:nvPr/>
        </p:nvSpPr>
        <p:spPr>
          <a:xfrm flipH="1">
            <a:off x="2003783" y="686762"/>
            <a:ext cx="1556951" cy="81392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Cadastro</a:t>
            </a:r>
            <a:r>
              <a:rPr lang="en-US" sz="1600" dirty="0"/>
              <a:t> </a:t>
            </a:r>
            <a:r>
              <a:rPr lang="en-US" sz="1600" dirty="0" err="1"/>
              <a:t>realizado</a:t>
            </a:r>
            <a:r>
              <a:rPr lang="en-US" sz="1600" dirty="0"/>
              <a:t> com </a:t>
            </a:r>
            <a:r>
              <a:rPr lang="en-US" sz="1600" dirty="0" err="1"/>
              <a:t>sucesso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53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40471 L -0.00147 -0.81039 " pathEditMode="relative" rAng="0" ptsTypes="AA">
                                      <p:cBhvr>
                                        <p:cTn id="3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-20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24E-7 -1.0632E-6 L 0.30884 0.0058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0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091E-6 3.17001E-6 L -0.50041 -0.0009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1" y="-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1" animBg="1"/>
      <p:bldP spid="19" grpId="0"/>
      <p:bldP spid="20" grpId="0"/>
      <p:bldP spid="23" grpId="0"/>
      <p:bldP spid="23" grpId="1"/>
      <p:bldP spid="31" grpId="0" animBg="1"/>
      <p:bldP spid="27" grpId="0"/>
      <p:bldP spid="27" grpId="1"/>
      <p:bldP spid="27" grpId="2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63</Words>
  <Application>Microsoft Macintosh PowerPoint</Application>
  <PresentationFormat>Custom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57</cp:revision>
  <dcterms:created xsi:type="dcterms:W3CDTF">2017-12-04T21:00:33Z</dcterms:created>
  <dcterms:modified xsi:type="dcterms:W3CDTF">2018-09-27T21:08:13Z</dcterms:modified>
</cp:coreProperties>
</file>