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8" r:id="rId2"/>
    <p:sldId id="259" r:id="rId3"/>
    <p:sldId id="261" r:id="rId4"/>
  </p:sldIdLst>
  <p:sldSz cx="9720263" cy="3240088"/>
  <p:notesSz cx="6858000" cy="9144000"/>
  <p:defaultTextStyle>
    <a:defPPr>
      <a:defRPr lang="en-US"/>
    </a:defPPr>
    <a:lvl1pPr marL="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1pPr>
    <a:lvl2pPr marL="362880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2pPr>
    <a:lvl3pPr marL="72575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3pPr>
    <a:lvl4pPr marL="108863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4pPr>
    <a:lvl5pPr marL="1451519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5pPr>
    <a:lvl6pPr marL="181439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6pPr>
    <a:lvl7pPr marL="2177278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7pPr>
    <a:lvl8pPr marL="254015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8pPr>
    <a:lvl9pPr marL="2903037" algn="l" defTabSz="725759" rtl="0" eaLnBrk="1" latinLnBrk="0" hangingPunct="1">
      <a:defRPr sz="14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93797"/>
  </p:normalViewPr>
  <p:slideViewPr>
    <p:cSldViewPr snapToGrid="0" snapToObjects="1">
      <p:cViewPr varScale="1">
        <p:scale>
          <a:sx n="143" d="100"/>
          <a:sy n="143" d="100"/>
        </p:scale>
        <p:origin x="22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C6E3-AF7A-7946-AED0-0A9E30E6CB5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E452-7778-CF43-9ED2-FD3DA04A7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5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Chamada</a:t>
            </a:r>
            <a:r>
              <a:rPr lang="en-US"/>
              <a:t> </a:t>
            </a:r>
            <a:r>
              <a:rPr lang="en-US" err="1"/>
              <a:t>assíncrona</a:t>
            </a:r>
            <a:r>
              <a:rPr lang="en-US"/>
              <a:t>: </a:t>
            </a:r>
            <a:r>
              <a:rPr lang="en-US" err="1"/>
              <a:t>verificação</a:t>
            </a:r>
            <a:r>
              <a:rPr lang="en-US"/>
              <a:t> no </a:t>
            </a:r>
            <a:r>
              <a:rPr lang="en-US" err="1"/>
              <a:t>cliente</a:t>
            </a:r>
            <a:r>
              <a:rPr lang="en-US"/>
              <a:t> antes de </a:t>
            </a:r>
            <a:r>
              <a:rPr lang="en-US" err="1"/>
              <a:t>enviar</a:t>
            </a:r>
            <a:r>
              <a:rPr lang="en-US"/>
              <a:t> </a:t>
            </a:r>
            <a:r>
              <a:rPr lang="en-US" err="1"/>
              <a:t>requisição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Chamada</a:t>
            </a:r>
            <a:r>
              <a:rPr lang="en-US"/>
              <a:t> </a:t>
            </a:r>
            <a:r>
              <a:rPr lang="en-US" err="1"/>
              <a:t>assíncrona</a:t>
            </a:r>
            <a:r>
              <a:rPr lang="en-US"/>
              <a:t>: </a:t>
            </a:r>
            <a:r>
              <a:rPr lang="en-US" err="1"/>
              <a:t>verificação</a:t>
            </a:r>
            <a:r>
              <a:rPr lang="en-US"/>
              <a:t> no </a:t>
            </a:r>
            <a:r>
              <a:rPr lang="en-US" err="1"/>
              <a:t>cliente</a:t>
            </a:r>
            <a:r>
              <a:rPr lang="en-US"/>
              <a:t> antes de </a:t>
            </a:r>
            <a:r>
              <a:rPr lang="en-US" err="1"/>
              <a:t>enviar</a:t>
            </a:r>
            <a:r>
              <a:rPr lang="en-US"/>
              <a:t> </a:t>
            </a:r>
            <a:r>
              <a:rPr lang="en-US" err="1"/>
              <a:t>requisição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5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Chamada</a:t>
            </a:r>
            <a:r>
              <a:rPr lang="en-US"/>
              <a:t> </a:t>
            </a:r>
            <a:r>
              <a:rPr lang="en-US" err="1"/>
              <a:t>assíncrona</a:t>
            </a:r>
            <a:r>
              <a:rPr lang="en-US"/>
              <a:t>: </a:t>
            </a:r>
            <a:r>
              <a:rPr lang="en-US" err="1"/>
              <a:t>verificação</a:t>
            </a:r>
            <a:r>
              <a:rPr lang="en-US"/>
              <a:t> no </a:t>
            </a:r>
            <a:r>
              <a:rPr lang="en-US" err="1"/>
              <a:t>cliente</a:t>
            </a:r>
            <a:r>
              <a:rPr lang="en-US"/>
              <a:t> antes de </a:t>
            </a:r>
            <a:r>
              <a:rPr lang="en-US" err="1"/>
              <a:t>enviar</a:t>
            </a:r>
            <a:r>
              <a:rPr lang="en-US"/>
              <a:t> </a:t>
            </a:r>
            <a:r>
              <a:rPr lang="en-US" err="1"/>
              <a:t>requisição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E452-7778-CF43-9ED2-FD3DA04A74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0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1A08-6681-9849-9BAF-A7757C29355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8D364-7822-6041-99B5-470EDF821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Manoel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Cidade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Enviar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3291400" y="853612"/>
            <a:ext cx="367408" cy="1152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✅</a:t>
            </a:r>
          </a:p>
          <a:p>
            <a:r>
              <a:rPr lang="pt-BR" sz="1300" dirty="0"/>
              <a:t>   </a:t>
            </a:r>
            <a:br>
              <a:rPr lang="pt-BR" sz="1600" dirty="0"/>
            </a:br>
            <a:r>
              <a:rPr lang="pt-BR" sz="1430" dirty="0"/>
              <a:t>❌</a:t>
            </a:r>
            <a:br>
              <a:rPr lang="pt-BR" sz="1600" dirty="0"/>
            </a:br>
            <a:r>
              <a:rPr lang="pt-BR" sz="1300" dirty="0"/>
              <a:t>    </a:t>
            </a:r>
            <a:br>
              <a:rPr lang="pt-BR" sz="1200" dirty="0"/>
            </a:br>
            <a:r>
              <a:rPr lang="pt-BR" dirty="0"/>
              <a:t>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82984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23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60659" y="796176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963864" y="1652311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953975" y="804949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Manoel Campos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8" y="827838"/>
            <a:ext cx="63671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Nome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70" y="1673976"/>
            <a:ext cx="696024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Cidade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6497" y="2258172"/>
            <a:ext cx="14605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/>
              <a:t>Enviar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3BB64-14FA-BB4F-98DF-2D3DCF686545}"/>
              </a:ext>
            </a:extLst>
          </p:cNvPr>
          <p:cNvSpPr txBox="1"/>
          <p:nvPr/>
        </p:nvSpPr>
        <p:spPr>
          <a:xfrm>
            <a:off x="82868" y="1241426"/>
            <a:ext cx="829843" cy="312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Empresa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D0D6E4-1959-5E48-B1B0-597443EF6196}"/>
              </a:ext>
            </a:extLst>
          </p:cNvPr>
          <p:cNvSpPr txBox="1"/>
          <p:nvPr/>
        </p:nvSpPr>
        <p:spPr>
          <a:xfrm>
            <a:off x="960659" y="1209764"/>
            <a:ext cx="2349500" cy="312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136EC9-0216-464D-A963-BA792208268B}"/>
              </a:ext>
            </a:extLst>
          </p:cNvPr>
          <p:cNvGrpSpPr/>
          <p:nvPr/>
        </p:nvGrpSpPr>
        <p:grpSpPr>
          <a:xfrm>
            <a:off x="3795111" y="796176"/>
            <a:ext cx="2358554" cy="1209803"/>
            <a:chOff x="3795111" y="796176"/>
            <a:chExt cx="2395712" cy="1209803"/>
          </a:xfrm>
        </p:grpSpPr>
        <p:sp>
          <p:nvSpPr>
            <p:cNvPr id="11" name="TextBox 10"/>
            <p:cNvSpPr txBox="1"/>
            <p:nvPr/>
          </p:nvSpPr>
          <p:spPr>
            <a:xfrm>
              <a:off x="4212396" y="804949"/>
              <a:ext cx="1978427" cy="1191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/>
                <a:t>Nome:  Manoel Campos</a:t>
              </a:r>
              <a:br>
                <a:rPr lang="pt-BR"/>
              </a:br>
              <a:endParaRPr lang="pt-BR"/>
            </a:p>
            <a:p>
              <a:r>
                <a:rPr lang="pt-BR"/>
                <a:t>Empresa:</a:t>
              </a:r>
              <a:br>
                <a:rPr lang="pt-BR"/>
              </a:br>
              <a:endParaRPr lang="pt-BR"/>
            </a:p>
            <a:p>
              <a:r>
                <a:rPr lang="pt-BR"/>
                <a:t>Cidade: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B4C519-67BF-1946-9777-34510216B3AD}"/>
                </a:ext>
              </a:extLst>
            </p:cNvPr>
            <p:cNvSpPr/>
            <p:nvPr/>
          </p:nvSpPr>
          <p:spPr>
            <a:xfrm>
              <a:off x="3795111" y="796176"/>
              <a:ext cx="461665" cy="1209803"/>
            </a:xfrm>
            <a:prstGeom prst="rect">
              <a:avLst/>
            </a:prstGeom>
            <a:noFill/>
          </p:spPr>
          <p:txBody>
            <a:bodyPr vert="vert270" wrap="square" lIns="91440" tIns="45720" rIns="91440" bIns="45720">
              <a:spAutoFit/>
            </a:bodyPr>
            <a:lstStyle/>
            <a:p>
              <a:pPr algn="ctr"/>
              <a:r>
                <a:rPr lang="pt-BR" sz="18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Requisição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1C7458-E1FE-9E40-9EB4-DC0EA54B52F3}"/>
              </a:ext>
            </a:extLst>
          </p:cNvPr>
          <p:cNvSpPr txBox="1"/>
          <p:nvPr/>
        </p:nvSpPr>
        <p:spPr>
          <a:xfrm>
            <a:off x="944576" y="1217077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IFTO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61DBF0-6AA4-7D4E-AE90-7515260A89DB}"/>
              </a:ext>
            </a:extLst>
          </p:cNvPr>
          <p:cNvSpPr txBox="1"/>
          <p:nvPr/>
        </p:nvSpPr>
        <p:spPr>
          <a:xfrm>
            <a:off x="973696" y="1652311"/>
            <a:ext cx="2506532" cy="3122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Palmas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12639-6C1A-7649-B66F-D7E96E2535EB}"/>
              </a:ext>
            </a:extLst>
          </p:cNvPr>
          <p:cNvSpPr txBox="1"/>
          <p:nvPr/>
        </p:nvSpPr>
        <p:spPr>
          <a:xfrm>
            <a:off x="3305932" y="853612"/>
            <a:ext cx="367408" cy="1152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✅</a:t>
            </a:r>
          </a:p>
          <a:p>
            <a:r>
              <a:rPr lang="pt-BR" sz="1300"/>
              <a:t>   </a:t>
            </a:r>
            <a:br>
              <a:rPr lang="pt-BR" sz="1600"/>
            </a:br>
            <a:r>
              <a:rPr lang="pt-BR"/>
              <a:t>✅</a:t>
            </a:r>
            <a:br>
              <a:rPr lang="pt-BR" sz="1600"/>
            </a:br>
            <a:r>
              <a:rPr lang="pt-BR" sz="1300"/>
              <a:t>    </a:t>
            </a:r>
            <a:br>
              <a:rPr lang="pt-BR" sz="1200"/>
            </a:br>
            <a:r>
              <a:rPr lang="pt-BR"/>
              <a:t>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5E5AF-0897-8A4E-A80B-AB8D83F7DA8D}"/>
              </a:ext>
            </a:extLst>
          </p:cNvPr>
          <p:cNvSpPr txBox="1"/>
          <p:nvPr/>
        </p:nvSpPr>
        <p:spPr>
          <a:xfrm>
            <a:off x="186497" y="2857065"/>
            <a:ext cx="3260598" cy="2291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/>
              <a:t>Seu cadastro foi enviado. Você será notificado assim que for concluído.</a:t>
            </a:r>
          </a:p>
          <a:p>
            <a:endParaRPr lang="pt-BR"/>
          </a:p>
          <a:p>
            <a:r>
              <a:rPr lang="pt-BR"/>
              <a:t>Enquanto isso, navegue pelas últimas promoções de produtos no nosso site.</a:t>
            </a:r>
          </a:p>
          <a:p>
            <a:endParaRPr lang="pt-BR"/>
          </a:p>
          <a:p>
            <a:r>
              <a:rPr lang="pt-BR" b="1"/>
              <a:t>Promoções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TV 32” por </a:t>
            </a:r>
            <a:r>
              <a:rPr lang="pt-BR" err="1"/>
              <a:t>R</a:t>
            </a:r>
            <a:r>
              <a:rPr lang="pt-BR"/>
              <a:t>$ 900,00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Notebook </a:t>
            </a:r>
            <a:r>
              <a:rPr lang="pt-BR" err="1"/>
              <a:t>quad</a:t>
            </a:r>
            <a:r>
              <a:rPr lang="pt-BR"/>
              <a:t>-core por </a:t>
            </a:r>
            <a:r>
              <a:rPr lang="pt-BR" err="1"/>
              <a:t>R</a:t>
            </a:r>
            <a:r>
              <a:rPr lang="pt-BR"/>
              <a:t>$ 2300,00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1" presetClass="entr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24 -0.03822 L -0.00768 -0.67467 " pathEditMode="relative" rAng="0" ptsTypes="AA">
                                      <p:cBhvr>
                                        <p:cTn id="4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6" y="-3184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1762E-6 -1.0632E-6 L 0.30883 0.0058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4" y="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9" grpId="0"/>
      <p:bldP spid="20" grpId="0"/>
      <p:bldP spid="23" grpId="0"/>
      <p:bldP spid="23" grpId="1"/>
      <p:bldP spid="31" grpId="0" animBg="1"/>
      <p:bldP spid="31" grpId="1" animBg="1"/>
      <p:bldP spid="31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59147" y="642550"/>
            <a:ext cx="2716012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136EC9-0216-464D-A963-BA792208268B}"/>
              </a:ext>
            </a:extLst>
          </p:cNvPr>
          <p:cNvGrpSpPr/>
          <p:nvPr/>
        </p:nvGrpSpPr>
        <p:grpSpPr>
          <a:xfrm>
            <a:off x="6760743" y="796176"/>
            <a:ext cx="2389240" cy="1209803"/>
            <a:chOff x="3795111" y="796176"/>
            <a:chExt cx="2426881" cy="1209803"/>
          </a:xfrm>
        </p:grpSpPr>
        <p:sp>
          <p:nvSpPr>
            <p:cNvPr id="11" name="TextBox 10"/>
            <p:cNvSpPr txBox="1"/>
            <p:nvPr/>
          </p:nvSpPr>
          <p:spPr>
            <a:xfrm>
              <a:off x="4212396" y="804949"/>
              <a:ext cx="2009596" cy="1191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/>
                <a:t>Nome:  Manoel Campos</a:t>
              </a:r>
              <a:br>
                <a:rPr lang="pt-BR"/>
              </a:br>
              <a:endParaRPr lang="pt-BR"/>
            </a:p>
            <a:p>
              <a:r>
                <a:rPr lang="pt-BR"/>
                <a:t>Empresa:</a:t>
              </a:r>
              <a:br>
                <a:rPr lang="pt-BR"/>
              </a:br>
              <a:endParaRPr lang="pt-BR"/>
            </a:p>
            <a:p>
              <a:r>
                <a:rPr lang="pt-BR"/>
                <a:t>Cidade: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B4C519-67BF-1946-9777-34510216B3AD}"/>
                </a:ext>
              </a:extLst>
            </p:cNvPr>
            <p:cNvSpPr/>
            <p:nvPr/>
          </p:nvSpPr>
          <p:spPr>
            <a:xfrm>
              <a:off x="3795111" y="796176"/>
              <a:ext cx="468938" cy="1209803"/>
            </a:xfrm>
            <a:prstGeom prst="rect">
              <a:avLst/>
            </a:prstGeom>
            <a:noFill/>
          </p:spPr>
          <p:txBody>
            <a:bodyPr vert="vert270" wrap="square" lIns="91440" tIns="45720" rIns="91440" bIns="45720">
              <a:spAutoFit/>
            </a:bodyPr>
            <a:lstStyle/>
            <a:p>
              <a:pPr algn="ctr"/>
              <a:r>
                <a:rPr lang="pt-BR" sz="1800" b="1" cap="none" spc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Requisição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9E81F-2788-A447-BB91-889A202751F4}"/>
              </a:ext>
            </a:extLst>
          </p:cNvPr>
          <p:cNvSpPr/>
          <p:nvPr/>
        </p:nvSpPr>
        <p:spPr>
          <a:xfrm>
            <a:off x="6759147" y="135951"/>
            <a:ext cx="271601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Servidor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6120C-7402-8444-B1DD-A1E20C721889}"/>
              </a:ext>
            </a:extLst>
          </p:cNvPr>
          <p:cNvSpPr/>
          <p:nvPr/>
        </p:nvSpPr>
        <p:spPr>
          <a:xfrm>
            <a:off x="92667" y="135951"/>
            <a:ext cx="35571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Navegador (Cliente)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4A4853-0289-274A-92AD-76B1242225FB}"/>
              </a:ext>
            </a:extLst>
          </p:cNvPr>
          <p:cNvSpPr/>
          <p:nvPr/>
        </p:nvSpPr>
        <p:spPr>
          <a:xfrm>
            <a:off x="92667" y="642550"/>
            <a:ext cx="3550587" cy="244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5E5AF-0897-8A4E-A80B-AB8D83F7DA8D}"/>
              </a:ext>
            </a:extLst>
          </p:cNvPr>
          <p:cNvSpPr txBox="1"/>
          <p:nvPr/>
        </p:nvSpPr>
        <p:spPr>
          <a:xfrm>
            <a:off x="112355" y="669911"/>
            <a:ext cx="3260598" cy="2291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/>
              <a:t>Seu cadastro foi enviado. Você será notificado assim que for concluído.</a:t>
            </a:r>
          </a:p>
          <a:p>
            <a:endParaRPr lang="pt-BR" dirty="0"/>
          </a:p>
          <a:p>
            <a:r>
              <a:rPr lang="pt-BR" dirty="0"/>
              <a:t>Enquanto isso, navegue pelas últimas promoções de produtos no nosso site.</a:t>
            </a:r>
          </a:p>
          <a:p>
            <a:endParaRPr lang="pt-BR" dirty="0"/>
          </a:p>
          <a:p>
            <a:r>
              <a:rPr lang="pt-BR" b="1" dirty="0"/>
              <a:t>Promoções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TV 32” por </a:t>
            </a:r>
            <a:r>
              <a:rPr lang="pt-BR" dirty="0" err="1"/>
              <a:t>R</a:t>
            </a:r>
            <a:r>
              <a:rPr lang="pt-BR" dirty="0"/>
              <a:t>$ 900,00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Notebook </a:t>
            </a:r>
            <a:r>
              <a:rPr lang="pt-BR" dirty="0" err="1"/>
              <a:t>quad</a:t>
            </a:r>
            <a:r>
              <a:rPr lang="pt-BR" dirty="0"/>
              <a:t>-core por </a:t>
            </a:r>
            <a:r>
              <a:rPr lang="pt-BR" dirty="0" err="1"/>
              <a:t>R</a:t>
            </a:r>
            <a:r>
              <a:rPr lang="pt-BR" dirty="0"/>
              <a:t>$ 2300,00</a:t>
            </a:r>
          </a:p>
          <a:p>
            <a:endParaRPr lang="pt-B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C66DD3-7152-7042-9323-E1E82082E359}"/>
              </a:ext>
            </a:extLst>
          </p:cNvPr>
          <p:cNvSpPr txBox="1"/>
          <p:nvPr/>
        </p:nvSpPr>
        <p:spPr>
          <a:xfrm>
            <a:off x="9072328" y="847363"/>
            <a:ext cx="370614" cy="124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/>
              <a:t>✅</a:t>
            </a:r>
          </a:p>
          <a:p>
            <a:r>
              <a:rPr lang="pt-BR" sz="1600"/>
              <a:t>   </a:t>
            </a:r>
            <a:br>
              <a:rPr lang="pt-BR" sz="1800"/>
            </a:br>
            <a:r>
              <a:rPr lang="pt-BR"/>
              <a:t>✅</a:t>
            </a:r>
            <a:br>
              <a:rPr lang="pt-BR" sz="1800"/>
            </a:br>
            <a:r>
              <a:rPr lang="pt-BR" sz="1600"/>
              <a:t>    </a:t>
            </a:r>
            <a:br>
              <a:rPr lang="pt-BR" sz="1400"/>
            </a:br>
            <a:r>
              <a:rPr lang="pt-BR"/>
              <a:t>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0F871-F5F2-8D4C-82BE-5E76B4B33999}"/>
              </a:ext>
            </a:extLst>
          </p:cNvPr>
          <p:cNvSpPr txBox="1"/>
          <p:nvPr/>
        </p:nvSpPr>
        <p:spPr>
          <a:xfrm>
            <a:off x="8139884" y="94073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/>
              <a:t>✅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E846F13-E122-124F-B1CE-C58BAD3391E2}"/>
              </a:ext>
            </a:extLst>
          </p:cNvPr>
          <p:cNvSpPr/>
          <p:nvPr/>
        </p:nvSpPr>
        <p:spPr>
          <a:xfrm flipH="1">
            <a:off x="2003783" y="686762"/>
            <a:ext cx="1556951" cy="81392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Cadastro</a:t>
            </a:r>
            <a:r>
              <a:rPr lang="en-US" sz="1600" dirty="0"/>
              <a:t> </a:t>
            </a:r>
            <a:r>
              <a:rPr lang="en-US" sz="1600" dirty="0" err="1"/>
              <a:t>realizado</a:t>
            </a:r>
            <a:r>
              <a:rPr lang="en-US" sz="1600" dirty="0"/>
              <a:t> com </a:t>
            </a:r>
            <a:r>
              <a:rPr lang="en-US" sz="1600" dirty="0" err="1"/>
              <a:t>sucesso</a:t>
            </a:r>
            <a:r>
              <a:rPr lang="en-US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620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5091E-6 3.17001E-6 L -0.50041 -0.0009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51" y="-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9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7" grpId="1"/>
      <p:bldP spid="27" grpId="2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164</Words>
  <Application>Microsoft Macintosh PowerPoint</Application>
  <PresentationFormat>Custom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76</cp:revision>
  <dcterms:created xsi:type="dcterms:W3CDTF">2017-12-04T21:00:33Z</dcterms:created>
  <dcterms:modified xsi:type="dcterms:W3CDTF">2019-08-27T22:41:12Z</dcterms:modified>
</cp:coreProperties>
</file>