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709"/>
  </p:normalViewPr>
  <p:slideViewPr>
    <p:cSldViewPr snapToGrid="0" snapToObjects="1">
      <p:cViewPr varScale="1">
        <p:scale>
          <a:sx n="104" d="100"/>
          <a:sy n="104" d="100"/>
        </p:scale>
        <p:origin x="2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5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0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5" y="530266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5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172507"/>
            <a:ext cx="209593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7"/>
            <a:ext cx="6166293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7" y="807773"/>
            <a:ext cx="8383728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7" y="2168311"/>
            <a:ext cx="8383728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70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7"/>
            <a:ext cx="8383728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6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6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2" y="794272"/>
            <a:ext cx="41323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2" y="1183532"/>
            <a:ext cx="413237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3" y="216008"/>
            <a:ext cx="313503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0" y="466515"/>
            <a:ext cx="492088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3" y="972028"/>
            <a:ext cx="313503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3" y="216008"/>
            <a:ext cx="313503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80" y="466515"/>
            <a:ext cx="492088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3" y="972028"/>
            <a:ext cx="313503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70" y="172507"/>
            <a:ext cx="838372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70" y="862523"/>
            <a:ext cx="838372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70" y="3003084"/>
            <a:ext cx="21870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9" y="3003084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7" y="3003084"/>
            <a:ext cx="21870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74166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carrega cadastro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</p:spTree>
    <p:extLst>
      <p:ext uri="{BB962C8B-B14F-4D97-AF65-F5344CB8AC3E}">
        <p14:creationId xmlns:p14="http://schemas.microsoft.com/office/powerpoint/2010/main" val="1695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1220814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74166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inicia alteração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6DA93-E203-7E4F-8228-29112CDCAE18}"/>
              </a:ext>
            </a:extLst>
          </p:cNvPr>
          <p:cNvSpPr txBox="1"/>
          <p:nvPr/>
        </p:nvSpPr>
        <p:spPr>
          <a:xfrm>
            <a:off x="1821967" y="797731"/>
            <a:ext cx="1220814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792592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7DD145-43AE-204E-90A7-AA8A94746A2F}"/>
              </a:ext>
            </a:extLst>
          </p:cNvPr>
          <p:cNvSpPr/>
          <p:nvPr/>
        </p:nvSpPr>
        <p:spPr>
          <a:xfrm>
            <a:off x="5619809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DD14F4-8842-2145-B162-518668314A0A}"/>
              </a:ext>
            </a:extLst>
          </p:cNvPr>
          <p:cNvSpPr/>
          <p:nvPr/>
        </p:nvSpPr>
        <p:spPr>
          <a:xfrm>
            <a:off x="4691447" y="-111187"/>
            <a:ext cx="50466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carrega mesmo produto,</a:t>
            </a:r>
            <a:b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antes da confirmação do Usuário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</p:spTree>
    <p:extLst>
      <p:ext uri="{BB962C8B-B14F-4D97-AF65-F5344CB8AC3E}">
        <p14:creationId xmlns:p14="http://schemas.microsoft.com/office/powerpoint/2010/main" val="41692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7DD145-43AE-204E-90A7-AA8A94746A2F}"/>
              </a:ext>
            </a:extLst>
          </p:cNvPr>
          <p:cNvSpPr/>
          <p:nvPr/>
        </p:nvSpPr>
        <p:spPr>
          <a:xfrm>
            <a:off x="5619809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DD14F4-8842-2145-B162-518668314A0A}"/>
              </a:ext>
            </a:extLst>
          </p:cNvPr>
          <p:cNvSpPr/>
          <p:nvPr/>
        </p:nvSpPr>
        <p:spPr>
          <a:xfrm>
            <a:off x="4685881" y="135951"/>
            <a:ext cx="50466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altera o produto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</p:spTree>
    <p:extLst>
      <p:ext uri="{BB962C8B-B14F-4D97-AF65-F5344CB8AC3E}">
        <p14:creationId xmlns:p14="http://schemas.microsoft.com/office/powerpoint/2010/main" val="338295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7DD145-43AE-204E-90A7-AA8A94746A2F}"/>
              </a:ext>
            </a:extLst>
          </p:cNvPr>
          <p:cNvSpPr/>
          <p:nvPr/>
        </p:nvSpPr>
        <p:spPr>
          <a:xfrm>
            <a:off x="5619809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8F06F0-A99E-9E49-9383-6ABAF197E81B}"/>
              </a:ext>
            </a:extLst>
          </p:cNvPr>
          <p:cNvSpPr/>
          <p:nvPr/>
        </p:nvSpPr>
        <p:spPr>
          <a:xfrm>
            <a:off x="92667" y="74166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1 envia alterações</a:t>
            </a:r>
          </a:p>
        </p:txBody>
      </p:sp>
    </p:spTree>
    <p:extLst>
      <p:ext uri="{BB962C8B-B14F-4D97-AF65-F5344CB8AC3E}">
        <p14:creationId xmlns:p14="http://schemas.microsoft.com/office/powerpoint/2010/main" val="120575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 </a:t>
            </a:r>
            <a:r>
              <a:rPr lang="pt-BR" dirty="0" err="1"/>
              <a:t>Wide</a:t>
            </a:r>
            <a:r>
              <a:rPr lang="pt-BR" dirty="0"/>
              <a:t> </a:t>
            </a:r>
            <a:r>
              <a:rPr lang="pt-BR" dirty="0" err="1"/>
              <a:t>Screen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7DD145-43AE-204E-90A7-AA8A94746A2F}"/>
              </a:ext>
            </a:extLst>
          </p:cNvPr>
          <p:cNvSpPr/>
          <p:nvPr/>
        </p:nvSpPr>
        <p:spPr>
          <a:xfrm>
            <a:off x="5619809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41D1B-618C-6D4F-A1AD-5A309C982FA7}"/>
              </a:ext>
            </a:extLst>
          </p:cNvPr>
          <p:cNvSpPr/>
          <p:nvPr/>
        </p:nvSpPr>
        <p:spPr>
          <a:xfrm>
            <a:off x="4685881" y="135951"/>
            <a:ext cx="50466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Usuário 2 envia alterações</a:t>
            </a:r>
          </a:p>
        </p:txBody>
      </p:sp>
    </p:spTree>
    <p:extLst>
      <p:ext uri="{BB962C8B-B14F-4D97-AF65-F5344CB8AC3E}">
        <p14:creationId xmlns:p14="http://schemas.microsoft.com/office/powerpoint/2010/main" val="17517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A41D1B-618C-6D4F-A1AD-5A309C982FA7}"/>
              </a:ext>
            </a:extLst>
          </p:cNvPr>
          <p:cNvSpPr/>
          <p:nvPr/>
        </p:nvSpPr>
        <p:spPr>
          <a:xfrm>
            <a:off x="2572876" y="1158379"/>
            <a:ext cx="50466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Depois que os dois usuários carregarem o formulário novamente...</a:t>
            </a:r>
          </a:p>
        </p:txBody>
      </p:sp>
    </p:spTree>
    <p:extLst>
      <p:ext uri="{BB962C8B-B14F-4D97-AF65-F5344CB8AC3E}">
        <p14:creationId xmlns:p14="http://schemas.microsoft.com/office/powerpoint/2010/main" val="5461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C7FC9-81FD-C842-B9CD-90576A09B1F5}"/>
              </a:ext>
            </a:extLst>
          </p:cNvPr>
          <p:cNvSpPr txBox="1"/>
          <p:nvPr/>
        </p:nvSpPr>
        <p:spPr>
          <a:xfrm>
            <a:off x="953975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4B0236-D986-124F-ADE9-F5CC105D8CE8}"/>
              </a:ext>
            </a:extLst>
          </p:cNvPr>
          <p:cNvSpPr txBox="1"/>
          <p:nvPr/>
        </p:nvSpPr>
        <p:spPr>
          <a:xfrm>
            <a:off x="943149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 - 04X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FBD3-B7C6-FA4A-A555-96F5B6735D26}"/>
              </a:ext>
            </a:extLst>
          </p:cNvPr>
          <p:cNvSpPr txBox="1"/>
          <p:nvPr/>
        </p:nvSpPr>
        <p:spPr>
          <a:xfrm>
            <a:off x="6393971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3377A-644B-0945-8D1F-2FBC8504C0E3}"/>
              </a:ext>
            </a:extLst>
          </p:cNvPr>
          <p:cNvSpPr txBox="1"/>
          <p:nvPr/>
        </p:nvSpPr>
        <p:spPr>
          <a:xfrm>
            <a:off x="6397176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D5C74-A252-6048-AAB9-65D8CC4B599C}"/>
              </a:ext>
            </a:extLst>
          </p:cNvPr>
          <p:cNvSpPr txBox="1"/>
          <p:nvPr/>
        </p:nvSpPr>
        <p:spPr>
          <a:xfrm>
            <a:off x="6387287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TV LCD 32”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DB20D-DB10-244F-894A-0444D5D563D5}"/>
              </a:ext>
            </a:extLst>
          </p:cNvPr>
          <p:cNvSpPr txBox="1"/>
          <p:nvPr/>
        </p:nvSpPr>
        <p:spPr>
          <a:xfrm>
            <a:off x="5516180" y="827838"/>
            <a:ext cx="78425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913891-D7D3-9A48-BDA3-6F72312D3DCE}"/>
              </a:ext>
            </a:extLst>
          </p:cNvPr>
          <p:cNvSpPr txBox="1"/>
          <p:nvPr/>
        </p:nvSpPr>
        <p:spPr>
          <a:xfrm>
            <a:off x="5519382" y="1673976"/>
            <a:ext cx="763351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7DD145-43AE-204E-90A7-AA8A94746A2F}"/>
              </a:ext>
            </a:extLst>
          </p:cNvPr>
          <p:cNvSpPr/>
          <p:nvPr/>
        </p:nvSpPr>
        <p:spPr>
          <a:xfrm>
            <a:off x="5619809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3E4B81-AFA7-EC48-835D-6EDAC61CD4F7}"/>
              </a:ext>
            </a:extLst>
          </p:cNvPr>
          <p:cNvSpPr txBox="1"/>
          <p:nvPr/>
        </p:nvSpPr>
        <p:spPr>
          <a:xfrm>
            <a:off x="5516180" y="1241426"/>
            <a:ext cx="65492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A8D1A-8489-9347-A2AA-3D9D79F73F7D}"/>
              </a:ext>
            </a:extLst>
          </p:cNvPr>
          <p:cNvSpPr txBox="1"/>
          <p:nvPr/>
        </p:nvSpPr>
        <p:spPr>
          <a:xfrm>
            <a:off x="6393971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BB4CB-38B3-7249-A3BA-AB62F072B451}"/>
              </a:ext>
            </a:extLst>
          </p:cNvPr>
          <p:cNvSpPr/>
          <p:nvPr/>
        </p:nvSpPr>
        <p:spPr>
          <a:xfrm>
            <a:off x="5525979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F7F27-55C9-E54B-836A-3D84B59D9E8E}"/>
              </a:ext>
            </a:extLst>
          </p:cNvPr>
          <p:cNvSpPr txBox="1"/>
          <p:nvPr/>
        </p:nvSpPr>
        <p:spPr>
          <a:xfrm>
            <a:off x="6387287" y="12004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LG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87D87-1BDC-A248-B3CF-D593D7A4D595}"/>
              </a:ext>
            </a:extLst>
          </p:cNvPr>
          <p:cNvSpPr txBox="1"/>
          <p:nvPr/>
        </p:nvSpPr>
        <p:spPr>
          <a:xfrm>
            <a:off x="6376461" y="165745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123B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9ADE8-0B98-0C4F-877C-481A5141A383}"/>
              </a:ext>
            </a:extLst>
          </p:cNvPr>
          <p:cNvSpPr txBox="1"/>
          <p:nvPr/>
        </p:nvSpPr>
        <p:spPr>
          <a:xfrm>
            <a:off x="6782025" y="1661645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- 04X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A41D1B-618C-6D4F-A1AD-5A309C982FA7}"/>
              </a:ext>
            </a:extLst>
          </p:cNvPr>
          <p:cNvSpPr/>
          <p:nvPr/>
        </p:nvSpPr>
        <p:spPr>
          <a:xfrm>
            <a:off x="82868" y="48847"/>
            <a:ext cx="920568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alterações do último usuário terão sobescrito as do primeiro 😳</a:t>
            </a:r>
          </a:p>
        </p:txBody>
      </p:sp>
    </p:spTree>
    <p:extLst>
      <p:ext uri="{BB962C8B-B14F-4D97-AF65-F5344CB8AC3E}">
        <p14:creationId xmlns:p14="http://schemas.microsoft.com/office/powerpoint/2010/main" val="93118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196</Words>
  <Application>Microsoft Macintosh PowerPoint</Application>
  <PresentationFormat>Custom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62</cp:revision>
  <cp:lastPrinted>2018-09-27T19:55:01Z</cp:lastPrinted>
  <dcterms:created xsi:type="dcterms:W3CDTF">2017-12-04T21:00:33Z</dcterms:created>
  <dcterms:modified xsi:type="dcterms:W3CDTF">2019-03-18T00:32:40Z</dcterms:modified>
</cp:coreProperties>
</file>