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480175" cy="2879725"/>
  <p:notesSz cx="6858000" cy="9144000"/>
  <p:defaultTextStyle>
    <a:defPPr>
      <a:defRPr lang="en-US"/>
    </a:defPPr>
    <a:lvl1pPr marL="0" algn="l" defTabSz="449179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1pPr>
    <a:lvl2pPr marL="224590" algn="l" defTabSz="449179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2pPr>
    <a:lvl3pPr marL="449179" algn="l" defTabSz="449179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3pPr>
    <a:lvl4pPr marL="673769" algn="l" defTabSz="449179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4pPr>
    <a:lvl5pPr marL="898358" algn="l" defTabSz="449179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5pPr>
    <a:lvl6pPr marL="1122947" algn="l" defTabSz="449179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6pPr>
    <a:lvl7pPr marL="1347537" algn="l" defTabSz="449179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7pPr>
    <a:lvl8pPr marL="1572127" algn="l" defTabSz="449179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8pPr>
    <a:lvl9pPr marL="1796716" algn="l" defTabSz="449179" rtl="0" eaLnBrk="1" latinLnBrk="0" hangingPunct="1">
      <a:defRPr sz="8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6"/>
  </p:normalViewPr>
  <p:slideViewPr>
    <p:cSldViewPr snapToGrid="0" snapToObjects="1">
      <p:cViewPr varScale="1">
        <p:scale>
          <a:sx n="203" d="100"/>
          <a:sy n="203" d="100"/>
        </p:scale>
        <p:origin x="168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471289"/>
            <a:ext cx="4860131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1512522"/>
            <a:ext cx="4860131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7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7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53319"/>
            <a:ext cx="1397288" cy="24404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153319"/>
            <a:ext cx="4110861" cy="24404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8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8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717932"/>
            <a:ext cx="5589151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1927150"/>
            <a:ext cx="5589151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8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766593"/>
            <a:ext cx="2754074" cy="18271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766593"/>
            <a:ext cx="2754074" cy="18271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6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53319"/>
            <a:ext cx="5589151" cy="556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705933"/>
            <a:ext cx="274141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1051899"/>
            <a:ext cx="2741418" cy="15471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705933"/>
            <a:ext cx="275491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051899"/>
            <a:ext cx="2754918" cy="15471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10/7/20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3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9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10/7/20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7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1982"/>
            <a:ext cx="2090025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414627"/>
            <a:ext cx="3280589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863918"/>
            <a:ext cx="2090025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5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1982"/>
            <a:ext cx="2090025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414627"/>
            <a:ext cx="3280589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863918"/>
            <a:ext cx="2090025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2DF0-B77F-AD4A-B6BB-9598DF853393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0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53319"/>
            <a:ext cx="5589151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766593"/>
            <a:ext cx="5589151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2669079"/>
            <a:ext cx="145803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E2DF0-B77F-AD4A-B6BB-9598DF853393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2669079"/>
            <a:ext cx="218705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2669079"/>
            <a:ext cx="145803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4C133-7207-1E40-A56D-5E6A2BD5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2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131C35C-9083-4445-A00E-6862677EA4B6}"/>
              </a:ext>
            </a:extLst>
          </p:cNvPr>
          <p:cNvGrpSpPr/>
          <p:nvPr/>
        </p:nvGrpSpPr>
        <p:grpSpPr>
          <a:xfrm>
            <a:off x="327103" y="349686"/>
            <a:ext cx="1248033" cy="2174789"/>
            <a:chOff x="1099751" y="1124465"/>
            <a:chExt cx="1248033" cy="21747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086363-C195-474A-AB7A-C28AE7A10A85}"/>
                </a:ext>
              </a:extLst>
            </p:cNvPr>
            <p:cNvSpPr/>
            <p:nvPr/>
          </p:nvSpPr>
          <p:spPr>
            <a:xfrm>
              <a:off x="1099751" y="1124465"/>
              <a:ext cx="1248033" cy="217478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4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6AEB4E-64E7-284F-9EFC-12AAF68AAA0D}"/>
                </a:ext>
              </a:extLst>
            </p:cNvPr>
            <p:cNvSpPr/>
            <p:nvPr/>
          </p:nvSpPr>
          <p:spPr>
            <a:xfrm>
              <a:off x="1235676" y="1285103"/>
              <a:ext cx="988540" cy="840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400"/>
                <a:t>App 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B2732E-2395-474E-9624-8553BC2031FD}"/>
                </a:ext>
              </a:extLst>
            </p:cNvPr>
            <p:cNvSpPr/>
            <p:nvPr/>
          </p:nvSpPr>
          <p:spPr>
            <a:xfrm>
              <a:off x="1229497" y="2774093"/>
              <a:ext cx="988540" cy="383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400" dirty="0"/>
                <a:t>SO Local 1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32F3086-D082-A242-B17D-4F36FE9408AF}"/>
              </a:ext>
            </a:extLst>
          </p:cNvPr>
          <p:cNvSpPr/>
          <p:nvPr/>
        </p:nvSpPr>
        <p:spPr>
          <a:xfrm>
            <a:off x="1814035" y="353804"/>
            <a:ext cx="1248033" cy="217478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736948-215C-4544-8265-BDC633CB9880}"/>
              </a:ext>
            </a:extLst>
          </p:cNvPr>
          <p:cNvSpPr/>
          <p:nvPr/>
        </p:nvSpPr>
        <p:spPr>
          <a:xfrm>
            <a:off x="1949958" y="514442"/>
            <a:ext cx="2456932" cy="840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/>
              <a:t>App 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0FE75B-1A18-2540-8F85-8FD42A5AE5B6}"/>
              </a:ext>
            </a:extLst>
          </p:cNvPr>
          <p:cNvSpPr/>
          <p:nvPr/>
        </p:nvSpPr>
        <p:spPr>
          <a:xfrm>
            <a:off x="1943779" y="2003436"/>
            <a:ext cx="988540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/>
              <a:t>SO Local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D62CC0-5BB0-B04E-A9A1-24FF3B3570C3}"/>
              </a:ext>
            </a:extLst>
          </p:cNvPr>
          <p:cNvSpPr/>
          <p:nvPr/>
        </p:nvSpPr>
        <p:spPr>
          <a:xfrm>
            <a:off x="3288606" y="345567"/>
            <a:ext cx="1248033" cy="217478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584F54-8821-0041-A003-ECA2214B8BF4}"/>
              </a:ext>
            </a:extLst>
          </p:cNvPr>
          <p:cNvSpPr/>
          <p:nvPr/>
        </p:nvSpPr>
        <p:spPr>
          <a:xfrm>
            <a:off x="3418350" y="1995199"/>
            <a:ext cx="988540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/>
              <a:t>SO Local 3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6155AB-AA2B-984C-AF05-FEC406CD1402}"/>
              </a:ext>
            </a:extLst>
          </p:cNvPr>
          <p:cNvGrpSpPr/>
          <p:nvPr/>
        </p:nvGrpSpPr>
        <p:grpSpPr>
          <a:xfrm>
            <a:off x="4771424" y="345564"/>
            <a:ext cx="1248033" cy="2174789"/>
            <a:chOff x="1099751" y="1124465"/>
            <a:chExt cx="1248033" cy="217478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70779E-3B8D-CF44-A7F6-AA937016FE67}"/>
                </a:ext>
              </a:extLst>
            </p:cNvPr>
            <p:cNvSpPr/>
            <p:nvPr/>
          </p:nvSpPr>
          <p:spPr>
            <a:xfrm>
              <a:off x="1099751" y="1124465"/>
              <a:ext cx="1248033" cy="217478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4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76FA64A-EDAC-EA49-93DD-D7065507DA16}"/>
                </a:ext>
              </a:extLst>
            </p:cNvPr>
            <p:cNvSpPr/>
            <p:nvPr/>
          </p:nvSpPr>
          <p:spPr>
            <a:xfrm>
              <a:off x="1235676" y="1285103"/>
              <a:ext cx="988540" cy="8402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400"/>
                <a:t>App C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50D5B4-B8EF-7C4B-B732-18AA65D2953B}"/>
                </a:ext>
              </a:extLst>
            </p:cNvPr>
            <p:cNvSpPr/>
            <p:nvPr/>
          </p:nvSpPr>
          <p:spPr>
            <a:xfrm>
              <a:off x="1229497" y="2774093"/>
              <a:ext cx="988540" cy="383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400"/>
                <a:t>SO Local 4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67B391B-6B7C-B149-AB0E-4C35F699460E}"/>
              </a:ext>
            </a:extLst>
          </p:cNvPr>
          <p:cNvSpPr/>
          <p:nvPr/>
        </p:nvSpPr>
        <p:spPr>
          <a:xfrm>
            <a:off x="456849" y="1486510"/>
            <a:ext cx="5432859" cy="383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>
                <a:solidFill>
                  <a:schemeClr val="tx1"/>
                </a:solidFill>
              </a:rPr>
              <a:t>Camada do Sistema Distribuído (Middleware)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EFAE5-BC44-8143-B31C-25B1723BECEC}"/>
              </a:ext>
            </a:extLst>
          </p:cNvPr>
          <p:cNvSpPr txBox="1"/>
          <p:nvPr/>
        </p:nvSpPr>
        <p:spPr>
          <a:xfrm>
            <a:off x="327103" y="125408"/>
            <a:ext cx="1248033" cy="22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Computador</a:t>
            </a:r>
            <a:r>
              <a:rPr lang="en-US" dirty="0"/>
              <a:t>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5704A3-79B3-D544-B9D4-6A448508B080}"/>
              </a:ext>
            </a:extLst>
          </p:cNvPr>
          <p:cNvSpPr txBox="1"/>
          <p:nvPr/>
        </p:nvSpPr>
        <p:spPr>
          <a:xfrm>
            <a:off x="1807854" y="97508"/>
            <a:ext cx="1248033" cy="22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Computador</a:t>
            </a:r>
            <a:r>
              <a:rPr lang="en-US" dirty="0"/>
              <a:t>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9ECB1B-32C8-5341-98C5-5A5094FA483F}"/>
              </a:ext>
            </a:extLst>
          </p:cNvPr>
          <p:cNvSpPr txBox="1"/>
          <p:nvPr/>
        </p:nvSpPr>
        <p:spPr>
          <a:xfrm>
            <a:off x="3288603" y="100504"/>
            <a:ext cx="1248033" cy="22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Computador</a:t>
            </a:r>
            <a:r>
              <a:rPr lang="en-US" dirty="0"/>
              <a:t>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DF28B-B4FA-0248-8447-22B1AA723B17}"/>
              </a:ext>
            </a:extLst>
          </p:cNvPr>
          <p:cNvSpPr txBox="1"/>
          <p:nvPr/>
        </p:nvSpPr>
        <p:spPr>
          <a:xfrm>
            <a:off x="4769352" y="104864"/>
            <a:ext cx="1248033" cy="22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Computador</a:t>
            </a:r>
            <a:r>
              <a:rPr lang="en-US" dirty="0"/>
              <a:t>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FE131-71FB-834E-8C9E-B85CBAD8B167}"/>
              </a:ext>
            </a:extLst>
          </p:cNvPr>
          <p:cNvSpPr txBox="1"/>
          <p:nvPr/>
        </p:nvSpPr>
        <p:spPr>
          <a:xfrm>
            <a:off x="2198318" y="2599937"/>
            <a:ext cx="1688283" cy="228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Adaptado de Tanenbaum, 2015. </a:t>
            </a:r>
          </a:p>
        </p:txBody>
      </p:sp>
    </p:spTree>
    <p:extLst>
      <p:ext uri="{BB962C8B-B14F-4D97-AF65-F5344CB8AC3E}">
        <p14:creationId xmlns:p14="http://schemas.microsoft.com/office/powerpoint/2010/main" val="396651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39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4</cp:revision>
  <dcterms:created xsi:type="dcterms:W3CDTF">2018-09-17T09:09:34Z</dcterms:created>
  <dcterms:modified xsi:type="dcterms:W3CDTF">2020-10-07T17:48:48Z</dcterms:modified>
</cp:coreProperties>
</file>