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2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xmpp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mpp.net/directory.php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chinwag.im/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Relationship Id="rId9" Type="http://schemas.openxmlformats.org/officeDocument/2006/relationships/hyperlink" Target="https://list.jabber.a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commons.wikimedia.org/wiki/File:Icons8_flat_video_call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isco.im" TargetMode="External"/><Relationship Id="rId2" Type="http://schemas.openxmlformats.org/officeDocument/2006/relationships/hyperlink" Target="https://www.cisco.com/c/en/us/products/unified-communications/jabb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610185"/>
            <a:ext cx="11677538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mensagens instantâneas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i="1" dirty="0"/>
              <a:t>XMPP: </a:t>
            </a:r>
            <a:br>
              <a:rPr lang="pt-BR" sz="4400" b="1" i="1" dirty="0"/>
            </a:br>
            <a:r>
              <a:rPr lang="pt-BR" sz="3600" b="1" i="1" dirty="0" err="1"/>
              <a:t>eXtensible</a:t>
            </a:r>
            <a:r>
              <a:rPr lang="pt-BR" sz="3600" b="1" i="1" dirty="0"/>
              <a:t> Messaging and </a:t>
            </a:r>
            <a:r>
              <a:rPr lang="pt-BR" sz="3600" b="1" i="1" dirty="0" err="1"/>
              <a:t>Presense</a:t>
            </a:r>
            <a:r>
              <a:rPr lang="pt-BR" sz="3600" b="1" i="1" dirty="0"/>
              <a:t> </a:t>
            </a:r>
            <a:r>
              <a:rPr lang="pt-BR" sz="3600" b="1" i="1" dirty="0" err="1"/>
              <a:t>Protocol</a:t>
            </a:r>
            <a:br>
              <a:rPr lang="pt-BR" sz="3600" b="1" i="1" dirty="0"/>
            </a:br>
            <a:endParaRPr lang="pt-BR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26" y="339314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XMPP Protocol">
            <a:extLst>
              <a:ext uri="{FF2B5EF4-FFF2-40B4-BE49-F238E27FC236}">
                <a16:creationId xmlns:a16="http://schemas.microsoft.com/office/drawing/2014/main" id="{A8329FAA-1523-9E4D-983C-01D7780E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194" y="2946051"/>
            <a:ext cx="1467835" cy="1509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C4F18-1DDF-C146-B3F5-6B18626B1A37}"/>
              </a:ext>
            </a:extLst>
          </p:cNvPr>
          <p:cNvSpPr/>
          <p:nvPr/>
        </p:nvSpPr>
        <p:spPr>
          <a:xfrm>
            <a:off x="4969114" y="278868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i="1" dirty="0">
                <a:hlinkClick r:id="rId5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(usuários)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os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800" dirty="0"/>
              <a:t>Se o Cliente 1 enviar mensagem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gratuitas de servidores como os projetos como o </a:t>
            </a:r>
            <a:r>
              <a:rPr lang="pt-BR" sz="2800" dirty="0">
                <a:hlinkClick r:id="rId2"/>
              </a:rPr>
              <a:t>Openfire</a:t>
            </a:r>
            <a:r>
              <a:rPr lang="pt-BR" sz="2800" dirty="0"/>
              <a:t> ou </a:t>
            </a:r>
            <a:r>
              <a:rPr lang="pt-BR" sz="2800" dirty="0">
                <a:hlinkClick r:id="rId3"/>
              </a:rPr>
              <a:t>JabberD</a:t>
            </a:r>
            <a:r>
              <a:rPr lang="pt-BR" sz="2800" dirty="0"/>
              <a:t>.</a:t>
            </a:r>
          </a:p>
          <a:p>
            <a:r>
              <a:rPr lang="pt-BR" sz="2800" dirty="0"/>
              <a:t>Adicionalmente, existem inúmeros servidores gratuitos disponíveis na Web, onde você pode criar uma conta XMPP, como </a:t>
            </a:r>
            <a:r>
              <a:rPr lang="pt-BR" sz="2800" dirty="0">
                <a:hlinkClick r:id="rId4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5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chinwag.im</a:t>
            </a:r>
            <a:r>
              <a:rPr lang="pt-BR" sz="2800" dirty="0"/>
              <a:t> e inúmeros outros listados em </a:t>
            </a:r>
            <a:r>
              <a:rPr lang="pt-BR" sz="2800" dirty="0">
                <a:hlinkClick r:id="rId8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9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O cliente comumente apenas acessa recursos em diferentes serviços (como páginas adicionais, arquivos js e css, etc.)</a:t>
            </a:r>
          </a:p>
          <a:p>
            <a:r>
              <a:rPr lang="pt-BR" sz="28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 já têm uma arquitetura mais parecida com o XMPP</a:t>
            </a:r>
          </a:p>
          <a:p>
            <a:r>
              <a:rPr lang="pt-BR" sz="2800" dirty="0"/>
              <a:t>Quando um cliente envia um e-mail, a mensagem pode passar por vários servidores até chegar ao cliente de destino</a:t>
            </a:r>
          </a:p>
          <a:p>
            <a:r>
              <a:rPr lang="pt-BR" sz="2800" dirty="0"/>
              <a:t>Os servidores estão interligados e cooperam para a entrega da mensagem</a:t>
            </a:r>
          </a:p>
          <a:p>
            <a:r>
              <a:rPr lang="pt-BR" sz="28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95549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3964707"/>
          </a:xfrm>
        </p:spPr>
        <p:txBody>
          <a:bodyPr>
            <a:normAutofit/>
          </a:bodyPr>
          <a:lstStyle/>
          <a:p>
            <a:r>
              <a:rPr lang="pt-BR" sz="2800" dirty="0"/>
              <a:t>Para transferência de arquivos e chamadas de voz e vídeo, existe uma extensão XMPP chamada </a:t>
            </a:r>
            <a:r>
              <a:rPr lang="pt-BR" sz="2800" dirty="0">
                <a:hlinkClick r:id="rId2"/>
              </a:rPr>
              <a:t>Jingle</a:t>
            </a:r>
            <a:r>
              <a:rPr lang="pt-BR" sz="2800" dirty="0"/>
              <a:t> que permite a comunicação ponto-a-ponto (P2P) entre dois clientes</a:t>
            </a:r>
          </a:p>
          <a:p>
            <a:r>
              <a:rPr lang="pt-BR" sz="2800" dirty="0"/>
              <a:t>Desta forma, após a conexão ser estabelecida, não há intermediação dos servidores</a:t>
            </a:r>
          </a:p>
          <a:p>
            <a:r>
              <a:rPr lang="pt-BR" sz="2800" dirty="0"/>
              <a:t>Isto torna a comunicação mais rápida (por remover intermediários) e evita sobrecarga do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CC5113-9F8F-484F-8F3C-4FB7F3AAAF80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91FCF4D-55DD-AB46-A224-52A591C6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63524D-0E05-B641-B4FB-868D2B56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CD5A4-CC11-7941-9590-1EE9DEDF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No caso de chamadas de voz e vídeo, normalmente é utilizado UDP como protocolo de transporte que não garante entrega</a:t>
            </a:r>
          </a:p>
          <a:p>
            <a:r>
              <a:rPr lang="pt-BR" sz="2800" dirty="0"/>
              <a:t>Se um pacote de voz for perdido, isto não afeta a qualidade da conversa</a:t>
            </a:r>
          </a:p>
          <a:p>
            <a:r>
              <a:rPr lang="pt-BR" sz="28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Amplamente utilizado para desenvolvimento de aplicações de mensagens instantâneas distribuídas e altamente escaláveis</a:t>
            </a:r>
          </a:p>
          <a:p>
            <a:r>
              <a:rPr lang="pt-BR" sz="2800" dirty="0"/>
              <a:t>XMPP é um protocolo (especificação) padronizado, aberto e em constante atualização </a:t>
            </a:r>
          </a:p>
          <a:p>
            <a:r>
              <a:rPr lang="pt-BR" sz="2800" dirty="0"/>
              <a:t>É um dos protocolos escaláveis mais modernos para troca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35FD413-9587-A241-B313-7C8CF5B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Apesar do ”X” significar </a:t>
            </a:r>
            <a:r>
              <a:rPr lang="pt-BR" sz="2800" i="1" dirty="0"/>
              <a:t>eXtensible</a:t>
            </a:r>
            <a:r>
              <a:rPr lang="pt-BR" sz="2800" dirty="0"/>
              <a:t>, ele também lembra que o protocolo usa XML como formato de dados para troca de mensagens</a:t>
            </a:r>
          </a:p>
          <a:p>
            <a:r>
              <a:rPr lang="pt-BR" sz="2800" dirty="0"/>
              <a:t>O 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70514743-058E-1A47-B083-504778B0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usado, por exemplo, pelo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8ED3B73-5A8E-BB4C-9B0E-8D4F1D0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 o nome de </a:t>
            </a:r>
            <a:r>
              <a:rPr lang="pt-BR" sz="2800" i="1" dirty="0"/>
              <a:t>Jabber</a:t>
            </a:r>
            <a:r>
              <a:rPr lang="pt-BR" sz="2800" dirty="0"/>
              <a:t> (tal nome é usado até hoje, inclusive nas especificações do protocolo)</a:t>
            </a:r>
          </a:p>
          <a:p>
            <a:r>
              <a:rPr lang="pt-BR" sz="2800" dirty="0"/>
              <a:t>A primeira grande empresa a usar o protocolo foi provavelmente a Google em 2005 para o desenvolvimento do GTalk (atualmente Google </a:t>
            </a:r>
            <a:r>
              <a:rPr lang="pt-BR" sz="2800" dirty="0" err="1"/>
              <a:t>Hangout</a:t>
            </a:r>
            <a:r>
              <a:rPr lang="pt-BR" sz="2800" dirty="0"/>
              <a:t>).</a:t>
            </a:r>
          </a:p>
          <a:p>
            <a:r>
              <a:rPr lang="pt-BR" sz="2800" dirty="0"/>
              <a:t>Gigantes como a CISCO fornecem soluções comerciais de comunicação usando XMPP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FEF9C6-DA1E-274E-9204-FAB3616F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69" y="5068958"/>
            <a:ext cx="1789042" cy="1789042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5DC0A-FF7D-E442-89C2-0D8B7F54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6" y="5068958"/>
            <a:ext cx="1789042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8"/>
            <a:ext cx="10817225" cy="2552890"/>
          </a:xfrm>
        </p:spPr>
        <p:txBody>
          <a:bodyPr>
            <a:normAutofit/>
          </a:bodyPr>
          <a:lstStyle/>
          <a:p>
            <a:r>
              <a:rPr lang="pt-BR" sz="2800" dirty="0"/>
              <a:t>Como já podem ter imaginado, atualmente, a </a:t>
            </a:r>
            <a:r>
              <a:rPr lang="pt-BR" sz="2800" dirty="0">
                <a:hlinkClick r:id="rId2"/>
              </a:rPr>
              <a:t>aplicação mais popular usando XMPP é o WhatsApp</a:t>
            </a:r>
            <a:endParaRPr lang="pt-BR" sz="2800" dirty="0"/>
          </a:p>
          <a:p>
            <a:r>
              <a:rPr lang="pt-BR" sz="2800" dirty="0"/>
              <a:t>Na verdade, o WhatApp utiliza uma versão </a:t>
            </a:r>
            <a:r>
              <a:rPr lang="pt-BR" sz="2800" dirty="0">
                <a:hlinkClick r:id="rId3"/>
              </a:rPr>
              <a:t>proprietária, e não publicamente documentada do protocolo</a:t>
            </a:r>
            <a:r>
              <a:rPr lang="pt-BR" sz="2800" dirty="0"/>
              <a:t>, chamada </a:t>
            </a:r>
            <a:r>
              <a:rPr lang="pt-BR" sz="2800" dirty="0">
                <a:hlinkClick r:id="rId4"/>
              </a:rPr>
              <a:t>FunXMPP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5950329-3744-BA4B-B2BC-FD69FC636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016" y="416692"/>
            <a:ext cx="1234016" cy="123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7A76-AAD1-3946-8EFE-CC4C6B9B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990" y="4572000"/>
            <a:ext cx="12225702" cy="23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Tal versão modificada reduz o tamanho dos dados XML transmitidos, reduzindo consumo de banda e tempo de entrega de mensagens</a:t>
            </a:r>
          </a:p>
          <a:p>
            <a:pPr algn="just"/>
            <a:r>
              <a:rPr lang="pt-BR" sz="28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800" dirty="0"/>
              <a:t>O uso de uma versão proprietária do XMPP prejudica a interoperabilidade garantida pelo protocolo original: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800" dirty="0">
                <a:hlinkClick r:id="rId2"/>
              </a:rPr>
              <a:t>Há uma API para permitir essa integração de apps de terceiros com o WhatsApp</a:t>
            </a:r>
            <a:r>
              <a:rPr lang="pt-BR" sz="28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1296-FAEC-1841-89F4-DD20AF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" y="4627485"/>
            <a:ext cx="501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3917115"/>
          </a:xfrm>
        </p:spPr>
        <p:txBody>
          <a:bodyPr>
            <a:normAutofit/>
          </a:bodyPr>
          <a:lstStyle/>
          <a:p>
            <a:r>
              <a:rPr lang="pt-BR" sz="2800" dirty="0"/>
              <a:t>Se você está se perguntando sobre outros apps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/>
              <a:t>Telegram</a:t>
            </a:r>
            <a:r>
              <a:rPr lang="pt-BR" sz="2800" dirty="0"/>
              <a:t>, eles usam outros protocolos</a:t>
            </a:r>
          </a:p>
          <a:p>
            <a:r>
              <a:rPr lang="pt-BR" sz="2800" dirty="0"/>
              <a:t>O </a:t>
            </a:r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/>
              <a:t>O Telegram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, que não é padronizado mas que aparentemente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27859-2AD6-B94A-AAB4-42902386A2C3}"/>
              </a:ext>
            </a:extLst>
          </p:cNvPr>
          <p:cNvGrpSpPr/>
          <p:nvPr/>
        </p:nvGrpSpPr>
        <p:grpSpPr>
          <a:xfrm>
            <a:off x="976859" y="5462931"/>
            <a:ext cx="10380254" cy="1341620"/>
            <a:chOff x="976859" y="5492911"/>
            <a:chExt cx="10380254" cy="13416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A10085-20F8-CE4C-A040-7FA7919A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859" y="5492911"/>
              <a:ext cx="1341620" cy="13416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69DDC-68BF-FD46-A7C5-CDD76FB5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517" y="5638092"/>
              <a:ext cx="1191596" cy="119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4917</TotalTime>
  <Words>1100</Words>
  <Application>Microsoft Macintosh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mensagens instantâneas com XMPP:  eXtensible Messaging and Presense Protocol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Arquitetura peer-to-peer (p2p, ponto-a-ponto)</vt:lpstr>
      <vt:lpstr>Arquitetura peer-to-peer (p2p, ponto-a-ponto)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400</cp:revision>
  <cp:lastPrinted>2018-10-31T18:58:06Z</cp:lastPrinted>
  <dcterms:created xsi:type="dcterms:W3CDTF">2018-10-29T17:43:05Z</dcterms:created>
  <dcterms:modified xsi:type="dcterms:W3CDTF">2019-04-10T13:20:06Z</dcterms:modified>
</cp:coreProperties>
</file>