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9" r:id="rId1"/>
  </p:sldMasterIdLst>
  <p:notesMasterIdLst>
    <p:notesMasterId r:id="rId8"/>
  </p:notesMasterIdLst>
  <p:sldIdLst>
    <p:sldId id="266" r:id="rId2"/>
    <p:sldId id="271" r:id="rId3"/>
    <p:sldId id="284" r:id="rId4"/>
    <p:sldId id="282" r:id="rId5"/>
    <p:sldId id="283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464"/>
  </p:normalViewPr>
  <p:slideViewPr>
    <p:cSldViewPr snapToGrid="0" snapToObjects="1">
      <p:cViewPr varScale="1">
        <p:scale>
          <a:sx n="86" d="100"/>
          <a:sy n="86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02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52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7846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4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17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87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3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0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  <p:sldLayoutId id="2147484363" r:id="rId14"/>
    <p:sldLayoutId id="2147484364" r:id="rId15"/>
    <p:sldLayoutId id="2147484365" r:id="rId16"/>
    <p:sldLayoutId id="2147484366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153929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b="1" i="1" dirty="0"/>
              <a:t>Sistemas distribuídos</a:t>
            </a:r>
            <a:br>
              <a:rPr lang="pt-BR" sz="5400" b="1" i="1" dirty="0"/>
            </a:br>
            <a:r>
              <a:rPr lang="pt-BR" sz="5400" b="1" i="1" dirty="0"/>
              <a:t>(</a:t>
            </a:r>
            <a:r>
              <a:rPr lang="pt-BR" sz="5400" b="1" i="1" dirty="0" err="1"/>
              <a:t>SD</a:t>
            </a:r>
            <a:r>
              <a:rPr lang="pt-BR" sz="5400" b="1" i="1" cap="none" dirty="0" err="1"/>
              <a:t>s</a:t>
            </a:r>
            <a:r>
              <a:rPr lang="pt-BR" sz="5400" b="1" i="1" cap="none" dirty="0"/>
              <a:t>)</a:t>
            </a:r>
            <a:endParaRPr lang="pt-BR" sz="5400" b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2631790"/>
            <a:ext cx="10490200" cy="1912914"/>
          </a:xfrm>
        </p:spPr>
        <p:txBody>
          <a:bodyPr>
            <a:noAutofit/>
          </a:bodyPr>
          <a:lstStyle/>
          <a:p>
            <a:r>
              <a:rPr lang="pt-BR" sz="3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Me. Manoel Campos</a:t>
            </a:r>
            <a:endParaRPr lang="pt-BR" sz="3600" b="1" dirty="0"/>
          </a:p>
          <a:p>
            <a:r>
              <a:rPr lang="pt-BR" sz="3600" b="1" dirty="0"/>
              <a:t>Instituto Federal de Educação do Tocantins (IFTO, Campus Palmas)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Mainframes até os anos 80 eram grandes, caros e sem conexão de rede</a:t>
            </a:r>
          </a:p>
          <a:p>
            <a:r>
              <a:rPr lang="pt-BR" sz="3200" dirty="0"/>
              <a:t>Estes eram o que chamamos de servidores hoje</a:t>
            </a:r>
          </a:p>
          <a:p>
            <a:r>
              <a:rPr lang="pt-BR" sz="3200" dirty="0"/>
              <a:t>Mainframes funcionavam isolados</a:t>
            </a:r>
          </a:p>
          <a:p>
            <a:r>
              <a:rPr lang="pt-BR" sz="3200" dirty="0"/>
              <a:t>Sem acesso remoto de múltiplos usuários</a:t>
            </a:r>
          </a:p>
          <a:p>
            <a:r>
              <a:rPr lang="pt-BR" sz="3200" dirty="0"/>
              <a:t>Capacidade computacional não era compartilhada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014116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Realizavam tarefas requerendo alto poder de processamento</a:t>
            </a:r>
          </a:p>
          <a:p>
            <a:r>
              <a:rPr lang="pt-BR" sz="3200" dirty="0"/>
              <a:t>Muitas dessas tarefas eram processadas em lote (batch):</a:t>
            </a:r>
          </a:p>
          <a:p>
            <a:r>
              <a:rPr lang="pt-BR" sz="3200" dirty="0"/>
              <a:t>Análise estatística de grandes volumes de dados (Censo)</a:t>
            </a:r>
          </a:p>
          <a:p>
            <a:r>
              <a:rPr lang="pt-BR" sz="3200" dirty="0"/>
              <a:t>Folhas de pagamento</a:t>
            </a:r>
          </a:p>
          <a:p>
            <a:r>
              <a:rPr lang="pt" sz="3200" dirty="0">
                <a:solidFill>
                  <a:srgbClr val="333333"/>
                </a:solidFill>
                <a:latin typeface="Helvetica Neue" panose="02000503000000020004" pitchFamily="2" charset="0"/>
              </a:rPr>
              <a:t>Declarações de imposto de renda </a:t>
            </a:r>
            <a:r>
              <a:rPr lang="pt-BR" sz="3200" dirty="0"/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0017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Evolução da computação em décadas</a:t>
            </a:r>
          </a:p>
          <a:p>
            <a:r>
              <a:rPr lang="pt-BR" sz="3200" dirty="0"/>
              <a:t>Popularização da informática: aumento da demanda por recursos computacionais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Terminais burros acessavam um mainframe pela rede</a:t>
            </a:r>
          </a:p>
          <a:p>
            <a:r>
              <a:rPr lang="pt-BR" sz="3200" dirty="0"/>
              <a:t>Mas não possuíam recursos computacionais para compor um sistema distribuído</a:t>
            </a:r>
          </a:p>
          <a:p>
            <a:r>
              <a:rPr lang="pt-BR" sz="3200" dirty="0"/>
              <a:t>Funcionavam apenas como monitor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Terminal burro">
            <a:extLst>
              <a:ext uri="{FF2B5EF4-FFF2-40B4-BE49-F238E27FC236}">
                <a16:creationId xmlns:a16="http://schemas.microsoft.com/office/drawing/2014/main" id="{5E9B74F3-6E32-DB4D-9F78-C1721819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324" y="3921757"/>
            <a:ext cx="3542675" cy="2936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8FFE4-2374-3F43-BB34-AFCB4E4E8067}"/>
              </a:ext>
            </a:extLst>
          </p:cNvPr>
          <p:cNvSpPr txBox="1"/>
          <p:nvPr/>
        </p:nvSpPr>
        <p:spPr>
          <a:xfrm>
            <a:off x="3833733" y="6381303"/>
            <a:ext cx="3961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pt.wikipedia.org</a:t>
            </a:r>
            <a:r>
              <a:rPr lang="pt-BR" sz="1000" dirty="0"/>
              <a:t>/</a:t>
            </a:r>
            <a:r>
              <a:rPr lang="pt-BR" sz="1000" dirty="0" err="1"/>
              <a:t>wiki</a:t>
            </a:r>
            <a:r>
              <a:rPr lang="pt-BR" sz="1000" dirty="0"/>
              <a:t>/Terminal_(informática)</a:t>
            </a:r>
          </a:p>
        </p:txBody>
      </p:sp>
    </p:spTree>
    <p:extLst>
      <p:ext uri="{BB962C8B-B14F-4D97-AF65-F5344CB8AC3E}">
        <p14:creationId xmlns:p14="http://schemas.microsoft.com/office/powerpoint/2010/main" val="17812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764373"/>
            <a:ext cx="10818812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6" y="2057401"/>
            <a:ext cx="10949976" cy="4584939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Custom 5 7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9930</TotalTime>
  <Words>187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Helvetica Neue</vt:lpstr>
      <vt:lpstr>Vapor Trail</vt:lpstr>
      <vt:lpstr>Sistemas distribuídos (SDs)</vt:lpstr>
      <vt:lpstr>A era dos mainframes</vt:lpstr>
      <vt:lpstr>A era dos mainframes</vt:lpstr>
      <vt:lpstr>Surgimento dos sds</vt:lpstr>
      <vt:lpstr>Surgimento dos sds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608</cp:revision>
  <cp:lastPrinted>2018-10-31T18:58:06Z</cp:lastPrinted>
  <dcterms:created xsi:type="dcterms:W3CDTF">2018-10-29T17:43:05Z</dcterms:created>
  <dcterms:modified xsi:type="dcterms:W3CDTF">2019-02-25T08:54:49Z</dcterms:modified>
</cp:coreProperties>
</file>